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80" r:id="rId5"/>
    <p:sldMasterId id="214748368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200">
          <p15:clr>
            <a:srgbClr val="A4A3A4"/>
          </p15:clr>
        </p15:guide>
        <p15:guide id="2" orient="horz" pos="3408">
          <p15:clr>
            <a:srgbClr val="A4A3A4"/>
          </p15:clr>
        </p15:guide>
        <p15:guide id="3" pos="6936">
          <p15:clr>
            <a:srgbClr val="A4A3A4"/>
          </p15:clr>
        </p15:guide>
        <p15:guide id="4" pos="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7A505A4-53FF-43F6-828E-629FFA40ABF2}">
  <a:tblStyle styleId="{A7A505A4-53FF-43F6-828E-629FFA40ABF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200" orient="horz"/>
        <p:guide pos="3408" orient="horz"/>
        <p:guide pos="6936"/>
        <p:guide pos="744"/>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20" Type="http://schemas.openxmlformats.org/officeDocument/2006/relationships/slide" Target="slides/slide13.xml"/><Relationship Id="rId42" Type="http://schemas.openxmlformats.org/officeDocument/2006/relationships/slide" Target="slides/slide35.xml"/><Relationship Id="rId41" Type="http://schemas.openxmlformats.org/officeDocument/2006/relationships/slide" Target="slides/slide34.xml"/><Relationship Id="rId22" Type="http://schemas.openxmlformats.org/officeDocument/2006/relationships/slide" Target="slides/slide15.xml"/><Relationship Id="rId44" Type="http://schemas.openxmlformats.org/officeDocument/2006/relationships/slide" Target="slides/slide37.xml"/><Relationship Id="rId21" Type="http://schemas.openxmlformats.org/officeDocument/2006/relationships/slide" Target="slides/slide14.xml"/><Relationship Id="rId43" Type="http://schemas.openxmlformats.org/officeDocument/2006/relationships/slide" Target="slides/slide36.xml"/><Relationship Id="rId24" Type="http://schemas.openxmlformats.org/officeDocument/2006/relationships/slide" Target="slides/slide17.xml"/><Relationship Id="rId23" Type="http://schemas.openxmlformats.org/officeDocument/2006/relationships/slide" Target="slides/slide16.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slide" Target="slides/slide28.xml"/><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slide" Target="slides/slide30.xml"/><Relationship Id="rId14" Type="http://schemas.openxmlformats.org/officeDocument/2006/relationships/slide" Target="slides/slide7.xml"/><Relationship Id="rId36" Type="http://schemas.openxmlformats.org/officeDocument/2006/relationships/slide" Target="slides/slide29.xml"/><Relationship Id="rId17" Type="http://schemas.openxmlformats.org/officeDocument/2006/relationships/slide" Target="slides/slide10.xml"/><Relationship Id="rId39" Type="http://schemas.openxmlformats.org/officeDocument/2006/relationships/slide" Target="slides/slide32.xml"/><Relationship Id="rId16" Type="http://schemas.openxmlformats.org/officeDocument/2006/relationships/slide" Target="slides/slide9.xml"/><Relationship Id="rId38" Type="http://schemas.openxmlformats.org/officeDocument/2006/relationships/slide" Target="slides/slide31.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3" name="Google Shape;31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4" name="Shape 384"/>
        <p:cNvGrpSpPr/>
        <p:nvPr/>
      </p:nvGrpSpPr>
      <p:grpSpPr>
        <a:xfrm>
          <a:off x="0" y="0"/>
          <a:ext cx="0" cy="0"/>
          <a:chOff x="0" y="0"/>
          <a:chExt cx="0" cy="0"/>
        </a:xfrm>
      </p:grpSpPr>
      <p:sp>
        <p:nvSpPr>
          <p:cNvPr id="385" name="Google Shape;385;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6" name="Google Shape;38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1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93" name="Google Shape;39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7" name="Google Shape;4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p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6" name="Google Shape;41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1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6" name="Google Shape;42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4" name="Shape 434"/>
        <p:cNvGrpSpPr/>
        <p:nvPr/>
      </p:nvGrpSpPr>
      <p:grpSpPr>
        <a:xfrm>
          <a:off x="0" y="0"/>
          <a:ext cx="0" cy="0"/>
          <a:chOff x="0" y="0"/>
          <a:chExt cx="0" cy="0"/>
        </a:xfrm>
      </p:grpSpPr>
      <p:sp>
        <p:nvSpPr>
          <p:cNvPr id="435" name="Google Shape;435;p1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6" name="Google Shape;43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45" name="Google Shape;44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52" name="Google Shape;45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8" name="Shape 478"/>
        <p:cNvGrpSpPr/>
        <p:nvPr/>
      </p:nvGrpSpPr>
      <p:grpSpPr>
        <a:xfrm>
          <a:off x="0" y="0"/>
          <a:ext cx="0" cy="0"/>
          <a:chOff x="0" y="0"/>
          <a:chExt cx="0" cy="0"/>
        </a:xfrm>
      </p:grpSpPr>
      <p:sp>
        <p:nvSpPr>
          <p:cNvPr id="479" name="Google Shape;479;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0" name="Google Shape;48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9" name="Google Shape;31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0" name="Google Shape;320;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93" name="Google Shape;493;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9" name="Shape 499"/>
        <p:cNvGrpSpPr/>
        <p:nvPr/>
      </p:nvGrpSpPr>
      <p:grpSpPr>
        <a:xfrm>
          <a:off x="0" y="0"/>
          <a:ext cx="0" cy="0"/>
          <a:chOff x="0" y="0"/>
          <a:chExt cx="0" cy="0"/>
        </a:xfrm>
      </p:grpSpPr>
      <p:sp>
        <p:nvSpPr>
          <p:cNvPr id="500" name="Google Shape;500;p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1" name="Google Shape;501;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p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8" name="Google Shape;50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2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7" name="Google Shape;517;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p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6" name="Google Shape;52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3" name="Shape 533"/>
        <p:cNvGrpSpPr/>
        <p:nvPr/>
      </p:nvGrpSpPr>
      <p:grpSpPr>
        <a:xfrm>
          <a:off x="0" y="0"/>
          <a:ext cx="0" cy="0"/>
          <a:chOff x="0" y="0"/>
          <a:chExt cx="0" cy="0"/>
        </a:xfrm>
      </p:grpSpPr>
      <p:sp>
        <p:nvSpPr>
          <p:cNvPr id="534" name="Google Shape;534;p2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35" name="Google Shape;53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5" name="Google Shape;545;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5" name="Google Shape;555;p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6" name="Google Shape;556;p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9" name="Shape 559"/>
        <p:cNvGrpSpPr/>
        <p:nvPr/>
      </p:nvGrpSpPr>
      <p:grpSpPr>
        <a:xfrm>
          <a:off x="0" y="0"/>
          <a:ext cx="0" cy="0"/>
          <a:chOff x="0" y="0"/>
          <a:chExt cx="0" cy="0"/>
        </a:xfrm>
      </p:grpSpPr>
      <p:sp>
        <p:nvSpPr>
          <p:cNvPr id="560" name="Google Shape;560;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1" name="Google Shape;561;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2" name="Google Shape;562;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7" name="Google Shape;567;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8" name="Google Shape;568;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3" name="Shape 323"/>
        <p:cNvGrpSpPr/>
        <p:nvPr/>
      </p:nvGrpSpPr>
      <p:grpSpPr>
        <a:xfrm>
          <a:off x="0" y="0"/>
          <a:ext cx="0" cy="0"/>
          <a:chOff x="0" y="0"/>
          <a:chExt cx="0" cy="0"/>
        </a:xfrm>
      </p:grpSpPr>
      <p:sp>
        <p:nvSpPr>
          <p:cNvPr id="324" name="Google Shape;32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5" name="Google Shape;325;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3" name="Google Shape;573;p3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4" name="Google Shape;574;p3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9" name="Google Shape;579;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p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6" name="Google Shape;586;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0" name="Google Shape;600;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07" name="Google Shape;607;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2" name="Shape 612"/>
        <p:cNvGrpSpPr/>
        <p:nvPr/>
      </p:nvGrpSpPr>
      <p:grpSpPr>
        <a:xfrm>
          <a:off x="0" y="0"/>
          <a:ext cx="0" cy="0"/>
          <a:chOff x="0" y="0"/>
          <a:chExt cx="0" cy="0"/>
        </a:xfrm>
      </p:grpSpPr>
      <p:sp>
        <p:nvSpPr>
          <p:cNvPr id="613" name="Google Shape;613;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14" name="Google Shape;61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5" name="Google Shape;625;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3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1" name="Google Shape;631;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3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1" name="Google Shape;641;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0" name="Google Shape;340;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8" name="Google Shape;34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5" name="Google Shape;35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62" name="Google Shape;36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9" name="Shape 369"/>
        <p:cNvGrpSpPr/>
        <p:nvPr/>
      </p:nvGrpSpPr>
      <p:grpSpPr>
        <a:xfrm>
          <a:off x="0" y="0"/>
          <a:ext cx="0" cy="0"/>
          <a:chOff x="0" y="0"/>
          <a:chExt cx="0" cy="0"/>
        </a:xfrm>
      </p:grpSpPr>
      <p:sp>
        <p:nvSpPr>
          <p:cNvPr id="370" name="Google Shape;370;p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1" name="Google Shape;37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9" name="Google Shape;37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p:nvPr/>
        </p:nvSpPr>
        <p:spPr>
          <a:xfrm>
            <a:off x="4000500" y="1087403"/>
            <a:ext cx="8191500" cy="5770597"/>
          </a:xfrm>
          <a:custGeom>
            <a:rect b="b" l="l" r="r" t="t"/>
            <a:pathLst>
              <a:path extrusionOk="0" h="5770597" w="819150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cxnSp>
        <p:nvCxnSpPr>
          <p:cNvPr id="17" name="Google Shape;17;p2"/>
          <p:cNvCxnSpPr/>
          <p:nvPr/>
        </p:nvCxnSpPr>
        <p:spPr>
          <a:xfrm>
            <a:off x="406241" y="183933"/>
            <a:ext cx="0" cy="1597708"/>
          </a:xfrm>
          <a:prstGeom prst="straightConnector1">
            <a:avLst/>
          </a:prstGeom>
          <a:noFill/>
          <a:ln cap="rnd" cmpd="sng" w="127000">
            <a:solidFill>
              <a:schemeClr val="accent4"/>
            </a:solidFill>
            <a:prstDash val="dash"/>
            <a:miter lim="800000"/>
            <a:headEnd len="sm" w="sm" type="none"/>
            <a:tailEnd len="sm" w="sm" type="none"/>
          </a:ln>
        </p:spPr>
      </p:cxnSp>
      <p:sp>
        <p:nvSpPr>
          <p:cNvPr id="18" name="Google Shape;18;p2"/>
          <p:cNvSpPr/>
          <p:nvPr/>
        </p:nvSpPr>
        <p:spPr>
          <a:xfrm>
            <a:off x="5292348" y="1"/>
            <a:ext cx="2279742" cy="1267785"/>
          </a:xfrm>
          <a:custGeom>
            <a:rect b="b" l="l" r="r" t="t"/>
            <a:pathLst>
              <a:path extrusionOk="0" h="1267785" w="2279742">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9" name="Google Shape;19;p2"/>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0" name="Google Shape;20;p2"/>
          <p:cNvSpPr/>
          <p:nvPr/>
        </p:nvSpPr>
        <p:spPr>
          <a:xfrm>
            <a:off x="1569044" y="514898"/>
            <a:ext cx="2393351" cy="2328423"/>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1" name="Google Shape;21;p2"/>
          <p:cNvSpPr/>
          <p:nvPr/>
        </p:nvSpPr>
        <p:spPr>
          <a:xfrm flipH="1">
            <a:off x="0" y="2949740"/>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2" name="Google Shape;22;p2"/>
          <p:cNvSpPr/>
          <p:nvPr/>
        </p:nvSpPr>
        <p:spPr>
          <a:xfrm rot="-5400000">
            <a:off x="1539683" y="4203427"/>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3" name="Google Shape;23;p2"/>
          <p:cNvSpPr txBox="1"/>
          <p:nvPr>
            <p:ph type="ctrTitle"/>
          </p:nvPr>
        </p:nvSpPr>
        <p:spPr>
          <a:xfrm>
            <a:off x="5093208" y="2743200"/>
            <a:ext cx="6592824" cy="2386584"/>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2"/>
          <p:cNvSpPr txBox="1"/>
          <p:nvPr>
            <p:ph idx="1" type="subTitle"/>
          </p:nvPr>
        </p:nvSpPr>
        <p:spPr>
          <a:xfrm>
            <a:off x="5093208" y="5221224"/>
            <a:ext cx="6592824" cy="996696"/>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icture">
  <p:cSld name="Quote slide with picture">
    <p:bg>
      <p:bgPr>
        <a:solidFill>
          <a:schemeClr val="dk1"/>
        </a:solidFill>
      </p:bgPr>
    </p:bg>
    <p:spTree>
      <p:nvGrpSpPr>
        <p:cNvPr id="99" name="Shape 99"/>
        <p:cNvGrpSpPr/>
        <p:nvPr/>
      </p:nvGrpSpPr>
      <p:grpSpPr>
        <a:xfrm>
          <a:off x="0" y="0"/>
          <a:ext cx="0" cy="0"/>
          <a:chOff x="0" y="0"/>
          <a:chExt cx="0" cy="0"/>
        </a:xfrm>
      </p:grpSpPr>
      <p:sp>
        <p:nvSpPr>
          <p:cNvPr id="100" name="Google Shape;100;p11"/>
          <p:cNvSpPr/>
          <p:nvPr>
            <p:ph idx="2" type="pic"/>
          </p:nvPr>
        </p:nvSpPr>
        <p:spPr>
          <a:xfrm>
            <a:off x="0" y="1"/>
            <a:ext cx="12192000" cy="6858000"/>
          </a:xfrm>
          <a:prstGeom prst="rect">
            <a:avLst/>
          </a:prstGeom>
          <a:noFill/>
          <a:ln>
            <a:noFill/>
          </a:ln>
        </p:spPr>
      </p:sp>
      <p:sp>
        <p:nvSpPr>
          <p:cNvPr id="101" name="Google Shape;101;p11"/>
          <p:cNvSpPr txBox="1"/>
          <p:nvPr>
            <p:ph type="title"/>
          </p:nvPr>
        </p:nvSpPr>
        <p:spPr>
          <a:xfrm>
            <a:off x="3111500" y="370600"/>
            <a:ext cx="5923842" cy="5923842"/>
          </a:xfrm>
          <a:prstGeom prst="rect">
            <a:avLst/>
          </a:prstGeom>
          <a:solidFill>
            <a:schemeClr val="lt1">
              <a:alpha val="91764"/>
            </a:schemeClr>
          </a:solidFill>
          <a:ln>
            <a:noFill/>
          </a:ln>
        </p:spPr>
        <p:txBody>
          <a:bodyPr anchorCtr="0" anchor="b" bIns="2331700" lIns="457200" spcFirstLastPara="1" rIns="457200" wrap="square" tIns="4570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1"/>
          <p:cNvSpPr txBox="1"/>
          <p:nvPr>
            <p:ph idx="1" type="body"/>
          </p:nvPr>
        </p:nvSpPr>
        <p:spPr>
          <a:xfrm>
            <a:off x="3575304" y="4379976"/>
            <a:ext cx="5038344" cy="71323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3" name="Google Shape;10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106" name="Shape 106"/>
        <p:cNvGrpSpPr/>
        <p:nvPr/>
      </p:nvGrpSpPr>
      <p:grpSpPr>
        <a:xfrm>
          <a:off x="0" y="0"/>
          <a:ext cx="0" cy="0"/>
          <a:chOff x="0" y="0"/>
          <a:chExt cx="0" cy="0"/>
        </a:xfrm>
      </p:grpSpPr>
      <p:sp>
        <p:nvSpPr>
          <p:cNvPr id="107" name="Google Shape;107;p12"/>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2"/>
          <p:cNvSpPr txBox="1"/>
          <p:nvPr>
            <p:ph idx="1" type="body"/>
          </p:nvPr>
        </p:nvSpPr>
        <p:spPr>
          <a:xfrm>
            <a:off x="83978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09" name="Google Shape;109;p12"/>
          <p:cNvSpPr txBox="1"/>
          <p:nvPr>
            <p:ph idx="2" type="body"/>
          </p:nvPr>
        </p:nvSpPr>
        <p:spPr>
          <a:xfrm>
            <a:off x="83978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0" name="Google Shape;110;p12"/>
          <p:cNvSpPr txBox="1"/>
          <p:nvPr>
            <p:ph idx="3" type="body"/>
          </p:nvPr>
        </p:nvSpPr>
        <p:spPr>
          <a:xfrm>
            <a:off x="445312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1" name="Google Shape;111;p12"/>
          <p:cNvSpPr txBox="1"/>
          <p:nvPr>
            <p:ph idx="4" type="body"/>
          </p:nvPr>
        </p:nvSpPr>
        <p:spPr>
          <a:xfrm>
            <a:off x="445312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2" name="Google Shape;112;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3" name="Google Shape;113;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15" name="Google Shape;115;p12"/>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16" name="Google Shape;116;p12"/>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17" name="Google Shape;117;p12"/>
          <p:cNvSpPr txBox="1"/>
          <p:nvPr>
            <p:ph idx="5" type="body"/>
          </p:nvPr>
        </p:nvSpPr>
        <p:spPr>
          <a:xfrm>
            <a:off x="8065008" y="1681163"/>
            <a:ext cx="3291840"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18" name="Google Shape;118;p12"/>
          <p:cNvSpPr txBox="1"/>
          <p:nvPr>
            <p:ph idx="6" type="body"/>
          </p:nvPr>
        </p:nvSpPr>
        <p:spPr>
          <a:xfrm>
            <a:off x="8065008" y="2505075"/>
            <a:ext cx="3291840" cy="3684588"/>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medium pictures">
  <p:cSld name="Title and Content with 2 medium pictures">
    <p:spTree>
      <p:nvGrpSpPr>
        <p:cNvPr id="119" name="Shape 119"/>
        <p:cNvGrpSpPr/>
        <p:nvPr/>
      </p:nvGrpSpPr>
      <p:grpSpPr>
        <a:xfrm>
          <a:off x="0" y="0"/>
          <a:ext cx="0" cy="0"/>
          <a:chOff x="0" y="0"/>
          <a:chExt cx="0" cy="0"/>
        </a:xfrm>
      </p:grpSpPr>
      <p:sp>
        <p:nvSpPr>
          <p:cNvPr id="120" name="Google Shape;120;p13"/>
          <p:cNvSpPr/>
          <p:nvPr>
            <p:ph idx="2" type="pic"/>
          </p:nvPr>
        </p:nvSpPr>
        <p:spPr>
          <a:xfrm>
            <a:off x="7901259" y="2727729"/>
            <a:ext cx="4290740" cy="4130271"/>
          </a:xfrm>
          <a:prstGeom prst="rect">
            <a:avLst/>
          </a:prstGeom>
          <a:noFill/>
          <a:ln>
            <a:noFill/>
          </a:ln>
        </p:spPr>
      </p:sp>
      <p:sp>
        <p:nvSpPr>
          <p:cNvPr id="121" name="Google Shape;121;p13"/>
          <p:cNvSpPr/>
          <p:nvPr>
            <p:ph idx="3" type="pic"/>
          </p:nvPr>
        </p:nvSpPr>
        <p:spPr>
          <a:xfrm>
            <a:off x="6261609" y="0"/>
            <a:ext cx="3519311" cy="3007909"/>
          </a:xfrm>
          <a:prstGeom prst="rect">
            <a:avLst/>
          </a:prstGeom>
          <a:noFill/>
          <a:ln>
            <a:noFill/>
          </a:ln>
        </p:spPr>
      </p:sp>
      <p:sp>
        <p:nvSpPr>
          <p:cNvPr id="122" name="Google Shape;122;p13"/>
          <p:cNvSpPr/>
          <p:nvPr/>
        </p:nvSpPr>
        <p:spPr>
          <a:xfrm>
            <a:off x="10420569" y="1364732"/>
            <a:ext cx="947488" cy="921785"/>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23" name="Google Shape;123;p13"/>
          <p:cNvSpPr/>
          <p:nvPr/>
        </p:nvSpPr>
        <p:spPr>
          <a:xfrm flipH="1" rot="-6040930">
            <a:off x="6034138" y="-673140"/>
            <a:ext cx="4021193" cy="4021193"/>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24" name="Google Shape;124;p13"/>
          <p:cNvSpPr txBox="1"/>
          <p:nvPr>
            <p:ph type="title"/>
          </p:nvPr>
        </p:nvSpPr>
        <p:spPr>
          <a:xfrm>
            <a:off x="841248" y="365760"/>
            <a:ext cx="51206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5" name="Google Shape;125;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28" name="Google Shape;128;p13"/>
          <p:cNvSpPr txBox="1"/>
          <p:nvPr>
            <p:ph idx="1" type="body"/>
          </p:nvPr>
        </p:nvSpPr>
        <p:spPr>
          <a:xfrm>
            <a:off x="841248" y="1828800"/>
            <a:ext cx="5093208"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9" name="Shape 129"/>
        <p:cNvGrpSpPr/>
        <p:nvPr/>
      </p:nvGrpSpPr>
      <p:grpSpPr>
        <a:xfrm>
          <a:off x="0" y="0"/>
          <a:ext cx="0" cy="0"/>
          <a:chOff x="0" y="0"/>
          <a:chExt cx="0" cy="0"/>
        </a:xfrm>
      </p:grpSpPr>
      <p:sp>
        <p:nvSpPr>
          <p:cNvPr id="130" name="Google Shape;13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33" name="Google Shape;133;p14"/>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34" name="Google Shape;134;p14"/>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35" name="Shape 135"/>
        <p:cNvGrpSpPr/>
        <p:nvPr/>
      </p:nvGrpSpPr>
      <p:grpSpPr>
        <a:xfrm>
          <a:off x="0" y="0"/>
          <a:ext cx="0" cy="0"/>
          <a:chOff x="0" y="0"/>
          <a:chExt cx="0" cy="0"/>
        </a:xfrm>
      </p:grpSpPr>
      <p:sp>
        <p:nvSpPr>
          <p:cNvPr id="136" name="Google Shape;13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7" name="Google Shape;13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39" name="Google Shape;139;p15"/>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40" name="Google Shape;140;p15"/>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41" name="Google Shape;141;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42" name="Shape 142"/>
        <p:cNvGrpSpPr/>
        <p:nvPr/>
      </p:nvGrpSpPr>
      <p:grpSpPr>
        <a:xfrm>
          <a:off x="0" y="0"/>
          <a:ext cx="0" cy="0"/>
          <a:chOff x="0" y="0"/>
          <a:chExt cx="0" cy="0"/>
        </a:xfrm>
      </p:grpSpPr>
      <p:sp>
        <p:nvSpPr>
          <p:cNvPr id="143" name="Google Shape;143;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4" name="Google Shape;144;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45" name="Google Shape;145;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6" name="Google Shape;146;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49" name="Google Shape;149;p1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50" name="Google Shape;150;p1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51" name="Shape 151"/>
        <p:cNvGrpSpPr/>
        <p:nvPr/>
      </p:nvGrpSpPr>
      <p:grpSpPr>
        <a:xfrm>
          <a:off x="0" y="0"/>
          <a:ext cx="0" cy="0"/>
          <a:chOff x="0" y="0"/>
          <a:chExt cx="0" cy="0"/>
        </a:xfrm>
      </p:grpSpPr>
      <p:sp>
        <p:nvSpPr>
          <p:cNvPr id="152" name="Google Shape;152;p17"/>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17"/>
          <p:cNvSpPr/>
          <p:nvPr>
            <p:ph idx="2" type="pic"/>
          </p:nvPr>
        </p:nvSpPr>
        <p:spPr>
          <a:xfrm>
            <a:off x="5183188" y="987425"/>
            <a:ext cx="6172200" cy="4873625"/>
          </a:xfrm>
          <a:prstGeom prst="rect">
            <a:avLst/>
          </a:prstGeom>
          <a:noFill/>
          <a:ln>
            <a:noFill/>
          </a:ln>
        </p:spPr>
      </p:sp>
      <p:sp>
        <p:nvSpPr>
          <p:cNvPr id="154" name="Google Shape;154;p17"/>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55" name="Google Shape;155;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58" name="Google Shape;158;p1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59" name="Google Shape;159;p17"/>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66" name="Shape 166"/>
        <p:cNvGrpSpPr/>
        <p:nvPr/>
      </p:nvGrpSpPr>
      <p:grpSpPr>
        <a:xfrm>
          <a:off x="0" y="0"/>
          <a:ext cx="0" cy="0"/>
          <a:chOff x="0" y="0"/>
          <a:chExt cx="0" cy="0"/>
        </a:xfrm>
      </p:grpSpPr>
      <p:sp>
        <p:nvSpPr>
          <p:cNvPr id="167" name="Google Shape;167;p1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19"/>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9" name="Google Shape;169;p19"/>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0" name="Google Shape;170;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1" name="Google Shape;171;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173" name="Google Shape;173;p19"/>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74" name="Google Shape;174;p19"/>
          <p:cNvSpPr/>
          <p:nvPr/>
        </p:nvSpPr>
        <p:spPr>
          <a:xfrm>
            <a:off x="10494433" y="2"/>
            <a:ext cx="848462" cy="357303"/>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75" name="Shape 175"/>
        <p:cNvGrpSpPr/>
        <p:nvPr/>
      </p:nvGrpSpPr>
      <p:grpSpPr>
        <a:xfrm>
          <a:off x="0" y="0"/>
          <a:ext cx="0" cy="0"/>
          <a:chOff x="0" y="0"/>
          <a:chExt cx="0" cy="0"/>
        </a:xfrm>
      </p:grpSpPr>
      <p:sp>
        <p:nvSpPr>
          <p:cNvPr id="176" name="Google Shape;176;p20"/>
          <p:cNvSpPr/>
          <p:nvPr/>
        </p:nvSpPr>
        <p:spPr>
          <a:xfrm>
            <a:off x="4000500" y="1087403"/>
            <a:ext cx="8191500" cy="5770597"/>
          </a:xfrm>
          <a:custGeom>
            <a:rect b="b" l="l" r="r" t="t"/>
            <a:pathLst>
              <a:path extrusionOk="0" h="5770597" w="819150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cxnSp>
        <p:nvCxnSpPr>
          <p:cNvPr id="177" name="Google Shape;177;p20"/>
          <p:cNvCxnSpPr/>
          <p:nvPr/>
        </p:nvCxnSpPr>
        <p:spPr>
          <a:xfrm>
            <a:off x="406241" y="183933"/>
            <a:ext cx="0" cy="1597800"/>
          </a:xfrm>
          <a:prstGeom prst="straightConnector1">
            <a:avLst/>
          </a:prstGeom>
          <a:noFill/>
          <a:ln cap="rnd" cmpd="sng" w="127000">
            <a:solidFill>
              <a:schemeClr val="accent4"/>
            </a:solidFill>
            <a:prstDash val="dash"/>
            <a:miter lim="800000"/>
            <a:headEnd len="sm" w="sm" type="none"/>
            <a:tailEnd len="sm" w="sm" type="none"/>
          </a:ln>
        </p:spPr>
      </p:cxnSp>
      <p:sp>
        <p:nvSpPr>
          <p:cNvPr id="178" name="Google Shape;178;p20"/>
          <p:cNvSpPr/>
          <p:nvPr/>
        </p:nvSpPr>
        <p:spPr>
          <a:xfrm>
            <a:off x="5292348" y="1"/>
            <a:ext cx="2279742" cy="1267785"/>
          </a:xfrm>
          <a:custGeom>
            <a:rect b="b" l="l" r="r" t="t"/>
            <a:pathLst>
              <a:path extrusionOk="0" h="1267785" w="2279742">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79" name="Google Shape;179;p20"/>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80" name="Google Shape;180;p20"/>
          <p:cNvSpPr/>
          <p:nvPr/>
        </p:nvSpPr>
        <p:spPr>
          <a:xfrm>
            <a:off x="1569044" y="514898"/>
            <a:ext cx="2393400" cy="23283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81" name="Google Shape;181;p20"/>
          <p:cNvSpPr/>
          <p:nvPr/>
        </p:nvSpPr>
        <p:spPr>
          <a:xfrm flipH="1">
            <a:off x="0" y="2949740"/>
            <a:ext cx="1186451" cy="1771650"/>
          </a:xfrm>
          <a:custGeom>
            <a:rect b="b" l="l" r="r" t="t"/>
            <a:pathLst>
              <a:path extrusionOk="0" h="1771650" w="1186451">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82" name="Google Shape;182;p20"/>
          <p:cNvSpPr/>
          <p:nvPr/>
        </p:nvSpPr>
        <p:spPr>
          <a:xfrm rot="-5400000">
            <a:off x="1539683" y="4203560"/>
            <a:ext cx="4083300" cy="40833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83" name="Google Shape;183;p20"/>
          <p:cNvSpPr txBox="1"/>
          <p:nvPr>
            <p:ph type="ctrTitle"/>
          </p:nvPr>
        </p:nvSpPr>
        <p:spPr>
          <a:xfrm>
            <a:off x="5093208" y="2743200"/>
            <a:ext cx="6592800" cy="2386500"/>
          </a:xfrm>
          <a:prstGeom prst="rect">
            <a:avLst/>
          </a:prstGeom>
          <a:noFill/>
          <a:ln>
            <a:noFill/>
          </a:ln>
        </p:spPr>
        <p:txBody>
          <a:bodyPr anchorCtr="0" anchor="b" bIns="45700" lIns="91425" spcFirstLastPara="1" rIns="91425" wrap="square" tIns="45700">
            <a:normAutofit/>
          </a:bodyPr>
          <a:lstStyle>
            <a:lvl1pPr lvl="0" algn="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20"/>
          <p:cNvSpPr txBox="1"/>
          <p:nvPr>
            <p:ph idx="1" type="subTitle"/>
          </p:nvPr>
        </p:nvSpPr>
        <p:spPr>
          <a:xfrm>
            <a:off x="5093208" y="5221224"/>
            <a:ext cx="6592800" cy="996600"/>
          </a:xfrm>
          <a:prstGeom prst="rect">
            <a:avLst/>
          </a:prstGeom>
          <a:noFill/>
          <a:ln>
            <a:noFill/>
          </a:ln>
        </p:spPr>
        <p:txBody>
          <a:bodyPr anchorCtr="0" anchor="t" bIns="45700" lIns="91425" spcFirstLastPara="1" rIns="91425" wrap="square" tIns="45700">
            <a:normAutofit/>
          </a:bodyPr>
          <a:lstStyle>
            <a:lvl1pPr lvl="0" algn="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ype="obj">
  <p:cSld name="OBJECT">
    <p:spTree>
      <p:nvGrpSpPr>
        <p:cNvPr id="185" name="Shape 185"/>
        <p:cNvGrpSpPr/>
        <p:nvPr/>
      </p:nvGrpSpPr>
      <p:grpSpPr>
        <a:xfrm>
          <a:off x="0" y="0"/>
          <a:ext cx="0" cy="0"/>
          <a:chOff x="0" y="0"/>
          <a:chExt cx="0" cy="0"/>
        </a:xfrm>
      </p:grpSpPr>
      <p:sp>
        <p:nvSpPr>
          <p:cNvPr id="186" name="Google Shape;186;p21"/>
          <p:cNvSpPr/>
          <p:nvPr/>
        </p:nvSpPr>
        <p:spPr>
          <a:xfrm>
            <a:off x="489189" y="1119031"/>
            <a:ext cx="4620000" cy="4620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87" name="Google Shape;187;p21"/>
          <p:cNvSpPr/>
          <p:nvPr/>
        </p:nvSpPr>
        <p:spPr>
          <a:xfrm rot="-1790987">
            <a:off x="8683714" y="941128"/>
            <a:ext cx="2987779" cy="298777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88" name="Google Shape;188;p21"/>
          <p:cNvSpPr/>
          <p:nvPr/>
        </p:nvSpPr>
        <p:spPr>
          <a:xfrm>
            <a:off x="910048" y="4780992"/>
            <a:ext cx="546000" cy="5460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89" name="Google Shape;189;p21"/>
          <p:cNvSpPr txBox="1"/>
          <p:nvPr>
            <p:ph type="title"/>
          </p:nvPr>
        </p:nvSpPr>
        <p:spPr>
          <a:xfrm>
            <a:off x="1170432" y="1399032"/>
            <a:ext cx="3237000" cy="4069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0" name="Google Shape;190;p21"/>
          <p:cNvSpPr txBox="1"/>
          <p:nvPr>
            <p:ph idx="1" type="body"/>
          </p:nvPr>
        </p:nvSpPr>
        <p:spPr>
          <a:xfrm>
            <a:off x="5788152" y="1527048"/>
            <a:ext cx="5111400" cy="393180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228600" lvl="3" marL="1828800" algn="l">
              <a:lnSpc>
                <a:spcPct val="90000"/>
              </a:lnSpc>
              <a:spcBef>
                <a:spcPts val="500"/>
              </a:spcBef>
              <a:spcAft>
                <a:spcPts val="0"/>
              </a:spcAft>
              <a:buClr>
                <a:schemeClr val="dk1"/>
              </a:buClr>
              <a:buSzPts val="1800"/>
              <a:buNone/>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1" name="Google Shape;191;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2" name="Google Shape;192;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5" name="Shape 25"/>
        <p:cNvGrpSpPr/>
        <p:nvPr/>
      </p:nvGrpSpPr>
      <p:grpSpPr>
        <a:xfrm>
          <a:off x="0" y="0"/>
          <a:ext cx="0" cy="0"/>
          <a:chOff x="0" y="0"/>
          <a:chExt cx="0" cy="0"/>
        </a:xfrm>
      </p:grpSpPr>
      <p:sp>
        <p:nvSpPr>
          <p:cNvPr id="26" name="Google Shape;26;p3"/>
          <p:cNvSpPr/>
          <p:nvPr/>
        </p:nvSpPr>
        <p:spPr>
          <a:xfrm>
            <a:off x="2815929" y="148929"/>
            <a:ext cx="6560142" cy="6560142"/>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7" name="Google Shape;27;p3"/>
          <p:cNvSpPr/>
          <p:nvPr/>
        </p:nvSpPr>
        <p:spPr>
          <a:xfrm flipH="1" rot="-1577571">
            <a:off x="2494119" y="-28502"/>
            <a:ext cx="6816262" cy="6816262"/>
          </a:xfrm>
          <a:prstGeom prst="arc">
            <a:avLst>
              <a:gd fmla="val 16200000" name="adj1"/>
              <a:gd fmla="val 20093138" name="adj2"/>
            </a:avLst>
          </a:prstGeom>
          <a:noFill/>
          <a:ln cap="rnd" cmpd="sng" w="127000">
            <a:solidFill>
              <a:schemeClr val="accent4">
                <a:alpha val="91764"/>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8" name="Google Shape;28;p3"/>
          <p:cNvSpPr/>
          <p:nvPr/>
        </p:nvSpPr>
        <p:spPr>
          <a:xfrm>
            <a:off x="8165417" y="5241988"/>
            <a:ext cx="759403" cy="738802"/>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9" name="Google Shape;29;p3"/>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
          <p:cNvSpPr txBox="1"/>
          <p:nvPr>
            <p:ph idx="1" type="body"/>
          </p:nvPr>
        </p:nvSpPr>
        <p:spPr>
          <a:xfrm>
            <a:off x="3319272" y="4078224"/>
            <a:ext cx="5559552" cy="1536192"/>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4" name="Shape 194"/>
        <p:cNvGrpSpPr/>
        <p:nvPr/>
      </p:nvGrpSpPr>
      <p:grpSpPr>
        <a:xfrm>
          <a:off x="0" y="0"/>
          <a:ext cx="0" cy="0"/>
          <a:chOff x="0" y="0"/>
          <a:chExt cx="0" cy="0"/>
        </a:xfrm>
      </p:grpSpPr>
      <p:sp>
        <p:nvSpPr>
          <p:cNvPr id="195" name="Google Shape;195;p22"/>
          <p:cNvSpPr/>
          <p:nvPr/>
        </p:nvSpPr>
        <p:spPr>
          <a:xfrm>
            <a:off x="2815929" y="148929"/>
            <a:ext cx="6560100" cy="6560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96" name="Google Shape;196;p22"/>
          <p:cNvSpPr/>
          <p:nvPr/>
        </p:nvSpPr>
        <p:spPr>
          <a:xfrm flipH="1" rot="-1577528">
            <a:off x="2494144" y="-28541"/>
            <a:ext cx="6816149" cy="6816149"/>
          </a:xfrm>
          <a:prstGeom prst="arc">
            <a:avLst>
              <a:gd fmla="val 16200000" name="adj1"/>
              <a:gd fmla="val 20093138" name="adj2"/>
            </a:avLst>
          </a:prstGeom>
          <a:noFill/>
          <a:ln cap="rnd" cmpd="sng" w="127000">
            <a:solidFill>
              <a:schemeClr val="accent4">
                <a:alpha val="92549"/>
              </a:schemeClr>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197" name="Google Shape;197;p22"/>
          <p:cNvSpPr/>
          <p:nvPr/>
        </p:nvSpPr>
        <p:spPr>
          <a:xfrm>
            <a:off x="8165417" y="5241988"/>
            <a:ext cx="759300" cy="7389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198" name="Google Shape;198;p22"/>
          <p:cNvSpPr txBox="1"/>
          <p:nvPr>
            <p:ph type="title"/>
          </p:nvPr>
        </p:nvSpPr>
        <p:spPr>
          <a:xfrm>
            <a:off x="3319272" y="1380744"/>
            <a:ext cx="5559600" cy="2514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lt1"/>
              </a:buClr>
              <a:buSzPts val="6000"/>
              <a:buFont typeface="Twentieth Century"/>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22"/>
          <p:cNvSpPr txBox="1"/>
          <p:nvPr>
            <p:ph idx="1" type="body"/>
          </p:nvPr>
        </p:nvSpPr>
        <p:spPr>
          <a:xfrm>
            <a:off x="3319272" y="4078224"/>
            <a:ext cx="5559600" cy="15363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2400"/>
              <a:buNone/>
              <a:defRPr sz="2400">
                <a:solidFill>
                  <a:schemeClr val="lt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00" name="Shape 200"/>
        <p:cNvGrpSpPr/>
        <p:nvPr/>
      </p:nvGrpSpPr>
      <p:grpSpPr>
        <a:xfrm>
          <a:off x="0" y="0"/>
          <a:ext cx="0" cy="0"/>
          <a:chOff x="0" y="0"/>
          <a:chExt cx="0" cy="0"/>
        </a:xfrm>
      </p:grpSpPr>
      <p:sp>
        <p:nvSpPr>
          <p:cNvPr id="201" name="Google Shape;201;p2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23"/>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3" name="Google Shape;203;p23"/>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4" name="Google Shape;204;p23"/>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05" name="Google Shape;205;p23"/>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6" name="Google Shape;206;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7" name="Google Shape;207;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8" name="Google Shape;208;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09" name="Google Shape;209;p23"/>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10" name="Google Shape;210;p23"/>
          <p:cNvSpPr/>
          <p:nvPr/>
        </p:nvSpPr>
        <p:spPr>
          <a:xfrm>
            <a:off x="10494433" y="2"/>
            <a:ext cx="848462" cy="357303"/>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mall pictures">
  <p:cSld name="Title and Content 2 small pictures">
    <p:spTree>
      <p:nvGrpSpPr>
        <p:cNvPr id="211" name="Shape 211"/>
        <p:cNvGrpSpPr/>
        <p:nvPr/>
      </p:nvGrpSpPr>
      <p:grpSpPr>
        <a:xfrm>
          <a:off x="0" y="0"/>
          <a:ext cx="0" cy="0"/>
          <a:chOff x="0" y="0"/>
          <a:chExt cx="0" cy="0"/>
        </a:xfrm>
      </p:grpSpPr>
      <p:sp>
        <p:nvSpPr>
          <p:cNvPr id="212" name="Google Shape;212;p24"/>
          <p:cNvSpPr/>
          <p:nvPr>
            <p:ph idx="2" type="pic"/>
          </p:nvPr>
        </p:nvSpPr>
        <p:spPr>
          <a:xfrm>
            <a:off x="7200479" y="1150210"/>
            <a:ext cx="2207100" cy="2204100"/>
          </a:xfrm>
          <a:prstGeom prst="rect">
            <a:avLst/>
          </a:prstGeom>
          <a:noFill/>
          <a:ln>
            <a:noFill/>
          </a:ln>
        </p:spPr>
      </p:sp>
      <p:sp>
        <p:nvSpPr>
          <p:cNvPr id="213" name="Google Shape;213;p24"/>
          <p:cNvSpPr/>
          <p:nvPr>
            <p:ph idx="3" type="pic"/>
          </p:nvPr>
        </p:nvSpPr>
        <p:spPr>
          <a:xfrm>
            <a:off x="8444632" y="2579683"/>
            <a:ext cx="3096900" cy="3096900"/>
          </a:xfrm>
          <a:prstGeom prst="rect">
            <a:avLst/>
          </a:prstGeom>
          <a:noFill/>
          <a:ln>
            <a:noFill/>
          </a:ln>
        </p:spPr>
      </p:sp>
      <p:sp>
        <p:nvSpPr>
          <p:cNvPr id="214" name="Google Shape;214;p24"/>
          <p:cNvSpPr txBox="1"/>
          <p:nvPr>
            <p:ph type="title"/>
          </p:nvPr>
        </p:nvSpPr>
        <p:spPr>
          <a:xfrm>
            <a:off x="539496" y="365124"/>
            <a:ext cx="5806500" cy="1326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24"/>
          <p:cNvSpPr txBox="1"/>
          <p:nvPr>
            <p:ph idx="1" type="body"/>
          </p:nvPr>
        </p:nvSpPr>
        <p:spPr>
          <a:xfrm>
            <a:off x="539496" y="1825625"/>
            <a:ext cx="5806500" cy="4352400"/>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8" name="Google Shape;218;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19" name="Google Shape;219;p24"/>
          <p:cNvSpPr/>
          <p:nvPr/>
        </p:nvSpPr>
        <p:spPr>
          <a:xfrm>
            <a:off x="10249620" y="1555068"/>
            <a:ext cx="819300" cy="7971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20" name="Google Shape;220;p24"/>
          <p:cNvSpPr/>
          <p:nvPr/>
        </p:nvSpPr>
        <p:spPr>
          <a:xfrm>
            <a:off x="7590089" y="4034393"/>
            <a:ext cx="876600" cy="876600"/>
          </a:xfrm>
          <a:prstGeom prst="rect">
            <a:avLst/>
          </a:prstGeom>
          <a:noFill/>
          <a:ln cap="flat" cmpd="sng" w="1270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221" name="Shape 221"/>
        <p:cNvGrpSpPr/>
        <p:nvPr/>
      </p:nvGrpSpPr>
      <p:grpSpPr>
        <a:xfrm>
          <a:off x="0" y="0"/>
          <a:ext cx="0" cy="0"/>
          <a:chOff x="0" y="0"/>
          <a:chExt cx="0" cy="0"/>
        </a:xfrm>
      </p:grpSpPr>
      <p:sp>
        <p:nvSpPr>
          <p:cNvPr id="222" name="Google Shape;222;p25"/>
          <p:cNvSpPr/>
          <p:nvPr/>
        </p:nvSpPr>
        <p:spPr>
          <a:xfrm>
            <a:off x="707393" y="847600"/>
            <a:ext cx="4620000" cy="46200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23" name="Google Shape;223;p25"/>
          <p:cNvSpPr/>
          <p:nvPr/>
        </p:nvSpPr>
        <p:spPr>
          <a:xfrm flipH="1">
            <a:off x="530529" y="0"/>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24" name="Google Shape;224;p25"/>
          <p:cNvSpPr/>
          <p:nvPr/>
        </p:nvSpPr>
        <p:spPr>
          <a:xfrm flipH="1">
            <a:off x="3961511" y="-1"/>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25" name="Google Shape;225;p25"/>
          <p:cNvSpPr/>
          <p:nvPr/>
        </p:nvSpPr>
        <p:spPr>
          <a:xfrm flipH="1">
            <a:off x="0" y="2936831"/>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26" name="Google Shape;226;p25"/>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27" name="Google Shape;227;p25"/>
          <p:cNvSpPr/>
          <p:nvPr/>
        </p:nvSpPr>
        <p:spPr>
          <a:xfrm flipH="1">
            <a:off x="340505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28" name="Google Shape;228;p25"/>
          <p:cNvSpPr/>
          <p:nvPr/>
        </p:nvSpPr>
        <p:spPr>
          <a:xfrm flipH="1">
            <a:off x="4132972" y="6258755"/>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29" name="Google Shape;229;p25"/>
          <p:cNvSpPr txBox="1"/>
          <p:nvPr>
            <p:ph type="title"/>
          </p:nvPr>
        </p:nvSpPr>
        <p:spPr>
          <a:xfrm>
            <a:off x="1389888" y="1234440"/>
            <a:ext cx="3237000" cy="40692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25"/>
          <p:cNvSpPr txBox="1"/>
          <p:nvPr>
            <p:ph idx="10" type="dt"/>
          </p:nvPr>
        </p:nvSpPr>
        <p:spPr>
          <a:xfrm>
            <a:off x="1682496" y="6356350"/>
            <a:ext cx="15453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1" name="Google Shape;231;p25"/>
          <p:cNvSpPr txBox="1"/>
          <p:nvPr>
            <p:ph idx="11" type="ftr"/>
          </p:nvPr>
        </p:nvSpPr>
        <p:spPr>
          <a:xfrm>
            <a:off x="6099048" y="6356350"/>
            <a:ext cx="41148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2" name="Google Shape;232;p25"/>
          <p:cNvSpPr txBox="1"/>
          <p:nvPr>
            <p:ph idx="12" type="sldNum"/>
          </p:nvPr>
        </p:nvSpPr>
        <p:spPr>
          <a:xfrm>
            <a:off x="10506456" y="6356350"/>
            <a:ext cx="8505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33" name="Google Shape;233;p25"/>
          <p:cNvSpPr txBox="1"/>
          <p:nvPr>
            <p:ph idx="1" type="body"/>
          </p:nvPr>
        </p:nvSpPr>
        <p:spPr>
          <a:xfrm>
            <a:off x="6665976" y="2551176"/>
            <a:ext cx="4709100" cy="17556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4" name="Shape 234"/>
        <p:cNvGrpSpPr/>
        <p:nvPr/>
      </p:nvGrpSpPr>
      <p:grpSpPr>
        <a:xfrm>
          <a:off x="0" y="0"/>
          <a:ext cx="0" cy="0"/>
          <a:chOff x="0" y="0"/>
          <a:chExt cx="0" cy="0"/>
        </a:xfrm>
      </p:grpSpPr>
      <p:sp>
        <p:nvSpPr>
          <p:cNvPr id="235" name="Google Shape;235;p26"/>
          <p:cNvSpPr txBox="1"/>
          <p:nvPr>
            <p:ph type="title"/>
          </p:nvPr>
        </p:nvSpPr>
        <p:spPr>
          <a:xfrm>
            <a:off x="539496"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26"/>
          <p:cNvSpPr txBox="1"/>
          <p:nvPr>
            <p:ph idx="1" type="body"/>
          </p:nvPr>
        </p:nvSpPr>
        <p:spPr>
          <a:xfrm>
            <a:off x="1179576" y="1911096"/>
            <a:ext cx="9829800" cy="3859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7" name="Google Shape;237;p2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2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9" name="Google Shape;239;p2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40" name="Google Shape;240;p26"/>
          <p:cNvSpPr/>
          <p:nvPr/>
        </p:nvSpPr>
        <p:spPr>
          <a:xfrm>
            <a:off x="10494433" y="2"/>
            <a:ext cx="848462" cy="357303"/>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41" name="Google Shape;241;p26"/>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242" name="Shape 242"/>
        <p:cNvGrpSpPr/>
        <p:nvPr/>
      </p:nvGrpSpPr>
      <p:grpSpPr>
        <a:xfrm>
          <a:off x="0" y="0"/>
          <a:ext cx="0" cy="0"/>
          <a:chOff x="0" y="0"/>
          <a:chExt cx="0" cy="0"/>
        </a:xfrm>
      </p:grpSpPr>
      <p:sp>
        <p:nvSpPr>
          <p:cNvPr id="243" name="Google Shape;243;p2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4" name="Google Shape;244;p2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2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2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47" name="Google Shape;247;p27"/>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48" name="Google Shape;248;p27"/>
          <p:cNvSpPr/>
          <p:nvPr/>
        </p:nvSpPr>
        <p:spPr>
          <a:xfrm>
            <a:off x="10494433" y="2"/>
            <a:ext cx="848462" cy="357303"/>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49" name="Google Shape;249;p27"/>
          <p:cNvSpPr txBox="1"/>
          <p:nvPr>
            <p:ph idx="1" type="body"/>
          </p:nvPr>
        </p:nvSpPr>
        <p:spPr>
          <a:xfrm>
            <a:off x="838200" y="1911096"/>
            <a:ext cx="10515600" cy="38598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icture">
  <p:cSld name="Quote slide with picture">
    <p:bg>
      <p:bgPr>
        <a:solidFill>
          <a:schemeClr val="dk1"/>
        </a:solidFill>
      </p:bgPr>
    </p:bg>
    <p:spTree>
      <p:nvGrpSpPr>
        <p:cNvPr id="250" name="Shape 250"/>
        <p:cNvGrpSpPr/>
        <p:nvPr/>
      </p:nvGrpSpPr>
      <p:grpSpPr>
        <a:xfrm>
          <a:off x="0" y="0"/>
          <a:ext cx="0" cy="0"/>
          <a:chOff x="0" y="0"/>
          <a:chExt cx="0" cy="0"/>
        </a:xfrm>
      </p:grpSpPr>
      <p:sp>
        <p:nvSpPr>
          <p:cNvPr id="251" name="Google Shape;251;p28"/>
          <p:cNvSpPr/>
          <p:nvPr>
            <p:ph idx="2" type="pic"/>
          </p:nvPr>
        </p:nvSpPr>
        <p:spPr>
          <a:xfrm>
            <a:off x="0" y="1"/>
            <a:ext cx="12192000" cy="6858000"/>
          </a:xfrm>
          <a:prstGeom prst="rect">
            <a:avLst/>
          </a:prstGeom>
          <a:noFill/>
          <a:ln>
            <a:noFill/>
          </a:ln>
        </p:spPr>
      </p:sp>
      <p:sp>
        <p:nvSpPr>
          <p:cNvPr id="252" name="Google Shape;252;p28"/>
          <p:cNvSpPr txBox="1"/>
          <p:nvPr>
            <p:ph type="title"/>
          </p:nvPr>
        </p:nvSpPr>
        <p:spPr>
          <a:xfrm>
            <a:off x="3111500" y="370600"/>
            <a:ext cx="5923800" cy="5923800"/>
          </a:xfrm>
          <a:prstGeom prst="rect">
            <a:avLst/>
          </a:prstGeom>
          <a:solidFill>
            <a:schemeClr val="lt1">
              <a:alpha val="92549"/>
            </a:schemeClr>
          </a:solidFill>
          <a:ln>
            <a:noFill/>
          </a:ln>
        </p:spPr>
        <p:txBody>
          <a:bodyPr anchorCtr="0" anchor="b" bIns="2331700" lIns="457200" spcFirstLastPara="1" rIns="457200" wrap="square" tIns="45700">
            <a:noAutofit/>
          </a:bodyPr>
          <a:lstStyle>
            <a:lvl1pPr lvl="0" algn="ctr">
              <a:lnSpc>
                <a:spcPct val="90000"/>
              </a:lnSpc>
              <a:spcBef>
                <a:spcPts val="0"/>
              </a:spcBef>
              <a:spcAft>
                <a:spcPts val="0"/>
              </a:spcAft>
              <a:buClr>
                <a:schemeClr val="dk1"/>
              </a:buClr>
              <a:buSzPts val="4000"/>
              <a:buFont typeface="Twentieth Century"/>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3" name="Google Shape;253;p28"/>
          <p:cNvSpPr txBox="1"/>
          <p:nvPr>
            <p:ph idx="1" type="body"/>
          </p:nvPr>
        </p:nvSpPr>
        <p:spPr>
          <a:xfrm>
            <a:off x="3575304" y="4379976"/>
            <a:ext cx="5038200" cy="713100"/>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chemeClr val="dk1"/>
              </a:buClr>
              <a:buSzPts val="2400"/>
              <a:buNone/>
              <a:defRPr sz="2400">
                <a:solidFill>
                  <a:schemeClr val="dk1"/>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4" name="Google Shape;254;p2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5" name="Google Shape;255;p2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2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3 column">
  <p:cSld name="Comparison 3 column">
    <p:spTree>
      <p:nvGrpSpPr>
        <p:cNvPr id="257" name="Shape 257"/>
        <p:cNvGrpSpPr/>
        <p:nvPr/>
      </p:nvGrpSpPr>
      <p:grpSpPr>
        <a:xfrm>
          <a:off x="0" y="0"/>
          <a:ext cx="0" cy="0"/>
          <a:chOff x="0" y="0"/>
          <a:chExt cx="0" cy="0"/>
        </a:xfrm>
      </p:grpSpPr>
      <p:sp>
        <p:nvSpPr>
          <p:cNvPr id="258" name="Google Shape;258;p29"/>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9" name="Google Shape;259;p29"/>
          <p:cNvSpPr txBox="1"/>
          <p:nvPr>
            <p:ph idx="1" type="body"/>
          </p:nvPr>
        </p:nvSpPr>
        <p:spPr>
          <a:xfrm>
            <a:off x="839788" y="1681163"/>
            <a:ext cx="3291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0" name="Google Shape;260;p29"/>
          <p:cNvSpPr txBox="1"/>
          <p:nvPr>
            <p:ph idx="2" type="body"/>
          </p:nvPr>
        </p:nvSpPr>
        <p:spPr>
          <a:xfrm>
            <a:off x="839788" y="2505075"/>
            <a:ext cx="3291900" cy="36846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1" name="Google Shape;261;p29"/>
          <p:cNvSpPr txBox="1"/>
          <p:nvPr>
            <p:ph idx="3" type="body"/>
          </p:nvPr>
        </p:nvSpPr>
        <p:spPr>
          <a:xfrm>
            <a:off x="4453128" y="1681163"/>
            <a:ext cx="3291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2" name="Google Shape;262;p29"/>
          <p:cNvSpPr txBox="1"/>
          <p:nvPr>
            <p:ph idx="4" type="body"/>
          </p:nvPr>
        </p:nvSpPr>
        <p:spPr>
          <a:xfrm>
            <a:off x="4453128" y="2505075"/>
            <a:ext cx="3291900" cy="36846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3" name="Google Shape;263;p2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2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2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66" name="Google Shape;266;p29"/>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67" name="Google Shape;267;p29"/>
          <p:cNvSpPr/>
          <p:nvPr/>
        </p:nvSpPr>
        <p:spPr>
          <a:xfrm>
            <a:off x="10494433" y="2"/>
            <a:ext cx="848462" cy="357303"/>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68" name="Google Shape;268;p29"/>
          <p:cNvSpPr txBox="1"/>
          <p:nvPr>
            <p:ph idx="5" type="body"/>
          </p:nvPr>
        </p:nvSpPr>
        <p:spPr>
          <a:xfrm>
            <a:off x="8065008" y="1681163"/>
            <a:ext cx="3291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9" name="Google Shape;269;p29"/>
          <p:cNvSpPr txBox="1"/>
          <p:nvPr>
            <p:ph idx="6" type="body"/>
          </p:nvPr>
        </p:nvSpPr>
        <p:spPr>
          <a:xfrm>
            <a:off x="8065008" y="2505075"/>
            <a:ext cx="3291900" cy="3684600"/>
          </a:xfrm>
          <a:prstGeom prst="rect">
            <a:avLst/>
          </a:prstGeom>
          <a:noFill/>
          <a:ln>
            <a:noFill/>
          </a:ln>
        </p:spPr>
        <p:txBody>
          <a:bodyPr anchorCtr="0" anchor="t" bIns="45700" lIns="91425" spcFirstLastPara="1" rIns="91425" wrap="square" tIns="45700">
            <a:normAutofit/>
          </a:bodyPr>
          <a:lstStyle>
            <a:lvl1pPr indent="-355600" lvl="0" marL="457200" algn="l">
              <a:lnSpc>
                <a:spcPct val="90000"/>
              </a:lnSpc>
              <a:spcBef>
                <a:spcPts val="1000"/>
              </a:spcBef>
              <a:spcAft>
                <a:spcPts val="0"/>
              </a:spcAft>
              <a:buClr>
                <a:schemeClr val="dk1"/>
              </a:buClr>
              <a:buSzPts val="2000"/>
              <a:buChar char="•"/>
              <a:defRPr sz="2000"/>
            </a:lvl1pPr>
            <a:lvl2pPr indent="-342900" lvl="1" marL="914400" algn="l">
              <a:lnSpc>
                <a:spcPct val="90000"/>
              </a:lnSpc>
              <a:spcBef>
                <a:spcPts val="500"/>
              </a:spcBef>
              <a:spcAft>
                <a:spcPts val="0"/>
              </a:spcAft>
              <a:buClr>
                <a:schemeClr val="dk1"/>
              </a:buClr>
              <a:buSzPts val="1800"/>
              <a:buChar char="•"/>
              <a:defRPr sz="1800"/>
            </a:lvl2pPr>
            <a:lvl3pPr indent="-330200" lvl="2" marL="1371600" algn="l">
              <a:lnSpc>
                <a:spcPct val="90000"/>
              </a:lnSpc>
              <a:spcBef>
                <a:spcPts val="500"/>
              </a:spcBef>
              <a:spcAft>
                <a:spcPts val="0"/>
              </a:spcAft>
              <a:buClr>
                <a:schemeClr val="dk1"/>
              </a:buClr>
              <a:buSzPts val="1600"/>
              <a:buChar char="•"/>
              <a:defRPr sz="1600"/>
            </a:lvl3pPr>
            <a:lvl4pPr indent="-317500" lvl="3" marL="1828800" algn="l">
              <a:lnSpc>
                <a:spcPct val="90000"/>
              </a:lnSpc>
              <a:spcBef>
                <a:spcPts val="500"/>
              </a:spcBef>
              <a:spcAft>
                <a:spcPts val="0"/>
              </a:spcAft>
              <a:buClr>
                <a:schemeClr val="dk1"/>
              </a:buClr>
              <a:buSzPts val="1400"/>
              <a:buChar char="•"/>
              <a:defRPr sz="1400"/>
            </a:lvl4pPr>
            <a:lvl5pPr indent="-317500" lvl="4" marL="2286000" algn="l">
              <a:lnSpc>
                <a:spcPct val="90000"/>
              </a:lnSpc>
              <a:spcBef>
                <a:spcPts val="500"/>
              </a:spcBef>
              <a:spcAft>
                <a:spcPts val="0"/>
              </a:spcAft>
              <a:buClr>
                <a:schemeClr val="dk1"/>
              </a:buClr>
              <a:buSzPts val="1400"/>
              <a:buChar char="•"/>
              <a:defRPr sz="14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th 2 medium pictures">
  <p:cSld name="Title and Content with 2 medium pictures">
    <p:spTree>
      <p:nvGrpSpPr>
        <p:cNvPr id="270" name="Shape 270"/>
        <p:cNvGrpSpPr/>
        <p:nvPr/>
      </p:nvGrpSpPr>
      <p:grpSpPr>
        <a:xfrm>
          <a:off x="0" y="0"/>
          <a:ext cx="0" cy="0"/>
          <a:chOff x="0" y="0"/>
          <a:chExt cx="0" cy="0"/>
        </a:xfrm>
      </p:grpSpPr>
      <p:sp>
        <p:nvSpPr>
          <p:cNvPr id="271" name="Google Shape;271;p30"/>
          <p:cNvSpPr/>
          <p:nvPr>
            <p:ph idx="2" type="pic"/>
          </p:nvPr>
        </p:nvSpPr>
        <p:spPr>
          <a:xfrm>
            <a:off x="7901259" y="2727729"/>
            <a:ext cx="4290600" cy="4130400"/>
          </a:xfrm>
          <a:prstGeom prst="rect">
            <a:avLst/>
          </a:prstGeom>
          <a:noFill/>
          <a:ln>
            <a:noFill/>
          </a:ln>
        </p:spPr>
      </p:sp>
      <p:sp>
        <p:nvSpPr>
          <p:cNvPr id="272" name="Google Shape;272;p30"/>
          <p:cNvSpPr/>
          <p:nvPr>
            <p:ph idx="3" type="pic"/>
          </p:nvPr>
        </p:nvSpPr>
        <p:spPr>
          <a:xfrm>
            <a:off x="6261609" y="0"/>
            <a:ext cx="3519300" cy="3007800"/>
          </a:xfrm>
          <a:prstGeom prst="rect">
            <a:avLst/>
          </a:prstGeom>
          <a:noFill/>
          <a:ln>
            <a:noFill/>
          </a:ln>
        </p:spPr>
      </p:sp>
      <p:sp>
        <p:nvSpPr>
          <p:cNvPr id="273" name="Google Shape;273;p30"/>
          <p:cNvSpPr/>
          <p:nvPr/>
        </p:nvSpPr>
        <p:spPr>
          <a:xfrm>
            <a:off x="10420569" y="1364732"/>
            <a:ext cx="947400" cy="921900"/>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74" name="Google Shape;274;p30"/>
          <p:cNvSpPr/>
          <p:nvPr/>
        </p:nvSpPr>
        <p:spPr>
          <a:xfrm flipH="1" rot="-6041023">
            <a:off x="6034191" y="-673215"/>
            <a:ext cx="4021307" cy="4021307"/>
          </a:xfrm>
          <a:prstGeom prst="arc">
            <a:avLst>
              <a:gd fmla="val 16200000" name="adj1"/>
              <a:gd fmla="val 20093138"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75" name="Google Shape;275;p30"/>
          <p:cNvSpPr txBox="1"/>
          <p:nvPr>
            <p:ph type="title"/>
          </p:nvPr>
        </p:nvSpPr>
        <p:spPr>
          <a:xfrm>
            <a:off x="841248" y="365760"/>
            <a:ext cx="5120700" cy="13260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3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3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8" name="Google Shape;278;p3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79" name="Google Shape;279;p30"/>
          <p:cNvSpPr txBox="1"/>
          <p:nvPr>
            <p:ph idx="1" type="body"/>
          </p:nvPr>
        </p:nvSpPr>
        <p:spPr>
          <a:xfrm>
            <a:off x="841248" y="1828800"/>
            <a:ext cx="5093100" cy="4352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0" name="Shape 280"/>
        <p:cNvGrpSpPr/>
        <p:nvPr/>
      </p:nvGrpSpPr>
      <p:grpSpPr>
        <a:xfrm>
          <a:off x="0" y="0"/>
          <a:ext cx="0" cy="0"/>
          <a:chOff x="0" y="0"/>
          <a:chExt cx="0" cy="0"/>
        </a:xfrm>
      </p:grpSpPr>
      <p:sp>
        <p:nvSpPr>
          <p:cNvPr id="281" name="Google Shape;281;p3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3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3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84" name="Google Shape;284;p31"/>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85" name="Google Shape;285;p31"/>
          <p:cNvSpPr/>
          <p:nvPr/>
        </p:nvSpPr>
        <p:spPr>
          <a:xfrm>
            <a:off x="10494433" y="2"/>
            <a:ext cx="848462" cy="357303"/>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Agenda" type="obj">
  <p:cSld name="OBJECT">
    <p:spTree>
      <p:nvGrpSpPr>
        <p:cNvPr id="31" name="Shape 31"/>
        <p:cNvGrpSpPr/>
        <p:nvPr/>
      </p:nvGrpSpPr>
      <p:grpSpPr>
        <a:xfrm>
          <a:off x="0" y="0"/>
          <a:ext cx="0" cy="0"/>
          <a:chOff x="0" y="0"/>
          <a:chExt cx="0" cy="0"/>
        </a:xfrm>
      </p:grpSpPr>
      <p:sp>
        <p:nvSpPr>
          <p:cNvPr id="32" name="Google Shape;32;p4"/>
          <p:cNvSpPr/>
          <p:nvPr/>
        </p:nvSpPr>
        <p:spPr>
          <a:xfrm>
            <a:off x="489189" y="1119031"/>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 name="Google Shape;33;p4"/>
          <p:cNvSpPr/>
          <p:nvPr/>
        </p:nvSpPr>
        <p:spPr>
          <a:xfrm rot="-1790889">
            <a:off x="8683720" y="941148"/>
            <a:ext cx="2987899" cy="2987899"/>
          </a:xfrm>
          <a:prstGeom prst="arc">
            <a:avLst>
              <a:gd fmla="val 15817365" name="adj1"/>
              <a:gd fmla="val 178138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4" name="Google Shape;34;p4"/>
          <p:cNvSpPr/>
          <p:nvPr/>
        </p:nvSpPr>
        <p:spPr>
          <a:xfrm>
            <a:off x="910048" y="4780992"/>
            <a:ext cx="546100" cy="5461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5" name="Google Shape;35;p4"/>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4"/>
          <p:cNvSpPr txBox="1"/>
          <p:nvPr>
            <p:ph idx="1" type="body"/>
          </p:nvPr>
        </p:nvSpPr>
        <p:spPr>
          <a:xfrm>
            <a:off x="5788152" y="1527048"/>
            <a:ext cx="5111496" cy="3931920"/>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800"/>
              <a:buNone/>
              <a:defRPr/>
            </a:lvl1pPr>
            <a:lvl2pPr indent="-381000" lvl="1" marL="914400" algn="l">
              <a:lnSpc>
                <a:spcPct val="90000"/>
              </a:lnSpc>
              <a:spcBef>
                <a:spcPts val="500"/>
              </a:spcBef>
              <a:spcAft>
                <a:spcPts val="0"/>
              </a:spcAft>
              <a:buClr>
                <a:schemeClr val="dk1"/>
              </a:buClr>
              <a:buSzPts val="2400"/>
              <a:buChar char="•"/>
              <a:defRPr/>
            </a:lvl2pPr>
            <a:lvl3pPr indent="-355600" lvl="2" marL="1371600" algn="l">
              <a:lnSpc>
                <a:spcPct val="90000"/>
              </a:lnSpc>
              <a:spcBef>
                <a:spcPts val="500"/>
              </a:spcBef>
              <a:spcAft>
                <a:spcPts val="0"/>
              </a:spcAft>
              <a:buClr>
                <a:schemeClr val="dk1"/>
              </a:buClr>
              <a:buSzPts val="2000"/>
              <a:buChar char="•"/>
              <a:defRPr/>
            </a:lvl3pPr>
            <a:lvl4pPr indent="-228600" lvl="3" marL="1828800" algn="l">
              <a:lnSpc>
                <a:spcPct val="90000"/>
              </a:lnSpc>
              <a:spcBef>
                <a:spcPts val="500"/>
              </a:spcBef>
              <a:spcAft>
                <a:spcPts val="0"/>
              </a:spcAft>
              <a:buClr>
                <a:schemeClr val="dk1"/>
              </a:buClr>
              <a:buSzPts val="1800"/>
              <a:buNone/>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86" name="Shape 286"/>
        <p:cNvGrpSpPr/>
        <p:nvPr/>
      </p:nvGrpSpPr>
      <p:grpSpPr>
        <a:xfrm>
          <a:off x="0" y="0"/>
          <a:ext cx="0" cy="0"/>
          <a:chOff x="0" y="0"/>
          <a:chExt cx="0" cy="0"/>
        </a:xfrm>
      </p:grpSpPr>
      <p:sp>
        <p:nvSpPr>
          <p:cNvPr id="287" name="Google Shape;287;p3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8" name="Google Shape;288;p3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9" name="Google Shape;289;p3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290" name="Google Shape;290;p32"/>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291" name="Google Shape;291;p32"/>
          <p:cNvSpPr/>
          <p:nvPr/>
        </p:nvSpPr>
        <p:spPr>
          <a:xfrm>
            <a:off x="10494433" y="2"/>
            <a:ext cx="848462" cy="357303"/>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292" name="Google Shape;292;p3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93" name="Shape 293"/>
        <p:cNvGrpSpPr/>
        <p:nvPr/>
      </p:nvGrpSpPr>
      <p:grpSpPr>
        <a:xfrm>
          <a:off x="0" y="0"/>
          <a:ext cx="0" cy="0"/>
          <a:chOff x="0" y="0"/>
          <a:chExt cx="0" cy="0"/>
        </a:xfrm>
      </p:grpSpPr>
      <p:sp>
        <p:nvSpPr>
          <p:cNvPr id="294" name="Google Shape;294;p33"/>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5" name="Google Shape;295;p33"/>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96" name="Google Shape;296;p33"/>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97" name="Google Shape;297;p3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3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9" name="Google Shape;299;p3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00" name="Google Shape;300;p33"/>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01" name="Google Shape;301;p33"/>
          <p:cNvSpPr/>
          <p:nvPr/>
        </p:nvSpPr>
        <p:spPr>
          <a:xfrm>
            <a:off x="10494433" y="2"/>
            <a:ext cx="848462" cy="357303"/>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02" name="Shape 302"/>
        <p:cNvGrpSpPr/>
        <p:nvPr/>
      </p:nvGrpSpPr>
      <p:grpSpPr>
        <a:xfrm>
          <a:off x="0" y="0"/>
          <a:ext cx="0" cy="0"/>
          <a:chOff x="0" y="0"/>
          <a:chExt cx="0" cy="0"/>
        </a:xfrm>
      </p:grpSpPr>
      <p:sp>
        <p:nvSpPr>
          <p:cNvPr id="303" name="Google Shape;303;p3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Twentieth Century"/>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4" name="Google Shape;304;p34"/>
          <p:cNvSpPr/>
          <p:nvPr>
            <p:ph idx="2" type="pic"/>
          </p:nvPr>
        </p:nvSpPr>
        <p:spPr>
          <a:xfrm>
            <a:off x="5183188" y="987425"/>
            <a:ext cx="6172200" cy="4873500"/>
          </a:xfrm>
          <a:prstGeom prst="rect">
            <a:avLst/>
          </a:prstGeom>
          <a:noFill/>
          <a:ln>
            <a:noFill/>
          </a:ln>
        </p:spPr>
      </p:sp>
      <p:sp>
        <p:nvSpPr>
          <p:cNvPr id="305" name="Google Shape;305;p34"/>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06" name="Google Shape;306;p3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7" name="Google Shape;307;p3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p3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309" name="Google Shape;309;p34"/>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10" name="Google Shape;310;p34"/>
          <p:cNvSpPr/>
          <p:nvPr/>
        </p:nvSpPr>
        <p:spPr>
          <a:xfrm>
            <a:off x="10494433" y="2"/>
            <a:ext cx="848462" cy="357303"/>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0" name="Shape 40"/>
        <p:cNvGrpSpPr/>
        <p:nvPr/>
      </p:nvGrpSpPr>
      <p:grpSpPr>
        <a:xfrm>
          <a:off x="0" y="0"/>
          <a:ext cx="0" cy="0"/>
          <a:chOff x="0" y="0"/>
          <a:chExt cx="0" cy="0"/>
        </a:xfrm>
      </p:grpSpPr>
      <p:sp>
        <p:nvSpPr>
          <p:cNvPr id="41" name="Google Shape;4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47" name="Google Shape;47;p5"/>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48" name="Google Shape;48;p5"/>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6"/>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6"/>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6"/>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6"/>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6"/>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81000" lvl="0" marL="457200" algn="l">
              <a:lnSpc>
                <a:spcPct val="90000"/>
              </a:lnSpc>
              <a:spcBef>
                <a:spcPts val="1000"/>
              </a:spcBef>
              <a:spcAft>
                <a:spcPts val="0"/>
              </a:spcAft>
              <a:buClr>
                <a:schemeClr val="dk1"/>
              </a:buClr>
              <a:buSzPts val="2400"/>
              <a:buChar char="•"/>
              <a:defRPr sz="2400"/>
            </a:lvl1pPr>
            <a:lvl2pPr indent="-355600" lvl="1" marL="914400" algn="l">
              <a:lnSpc>
                <a:spcPct val="90000"/>
              </a:lnSpc>
              <a:spcBef>
                <a:spcPts val="500"/>
              </a:spcBef>
              <a:spcAft>
                <a:spcPts val="0"/>
              </a:spcAft>
              <a:buClr>
                <a:schemeClr val="dk1"/>
              </a:buClr>
              <a:buSzPts val="2000"/>
              <a:buChar char="•"/>
              <a:defRPr sz="2000"/>
            </a:lvl2pPr>
            <a:lvl3pPr indent="-342900" lvl="2" marL="1371600" algn="l">
              <a:lnSpc>
                <a:spcPct val="90000"/>
              </a:lnSpc>
              <a:spcBef>
                <a:spcPts val="500"/>
              </a:spcBef>
              <a:spcAft>
                <a:spcPts val="0"/>
              </a:spcAft>
              <a:buClr>
                <a:schemeClr val="dk1"/>
              </a:buClr>
              <a:buSzPts val="1800"/>
              <a:buChar char="•"/>
              <a:defRPr sz="1800"/>
            </a:lvl3pPr>
            <a:lvl4pPr indent="-330200" lvl="3" marL="1828800" algn="l">
              <a:lnSpc>
                <a:spcPct val="90000"/>
              </a:lnSpc>
              <a:spcBef>
                <a:spcPts val="500"/>
              </a:spcBef>
              <a:spcAft>
                <a:spcPts val="0"/>
              </a:spcAft>
              <a:buClr>
                <a:schemeClr val="dk1"/>
              </a:buClr>
              <a:buSzPts val="1600"/>
              <a:buChar char="•"/>
              <a:defRPr sz="1600"/>
            </a:lvl4pPr>
            <a:lvl5pPr indent="-330200" lvl="4" marL="2286000" algn="l">
              <a:lnSpc>
                <a:spcPct val="90000"/>
              </a:lnSpc>
              <a:spcBef>
                <a:spcPts val="500"/>
              </a:spcBef>
              <a:spcAft>
                <a:spcPts val="0"/>
              </a:spcAft>
              <a:buClr>
                <a:schemeClr val="dk1"/>
              </a:buClr>
              <a:buSzPts val="1600"/>
              <a:buChar char="•"/>
              <a:defRPr sz="1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58" name="Google Shape;58;p6"/>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9" name="Google Shape;59;p6"/>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small pictures">
  <p:cSld name="Title and Content 2 small pictures">
    <p:spTree>
      <p:nvGrpSpPr>
        <p:cNvPr id="60" name="Shape 60"/>
        <p:cNvGrpSpPr/>
        <p:nvPr/>
      </p:nvGrpSpPr>
      <p:grpSpPr>
        <a:xfrm>
          <a:off x="0" y="0"/>
          <a:ext cx="0" cy="0"/>
          <a:chOff x="0" y="0"/>
          <a:chExt cx="0" cy="0"/>
        </a:xfrm>
      </p:grpSpPr>
      <p:sp>
        <p:nvSpPr>
          <p:cNvPr id="61" name="Google Shape;61;p7"/>
          <p:cNvSpPr/>
          <p:nvPr>
            <p:ph idx="2" type="pic"/>
          </p:nvPr>
        </p:nvSpPr>
        <p:spPr>
          <a:xfrm>
            <a:off x="7200479" y="1150210"/>
            <a:ext cx="2207046" cy="2204178"/>
          </a:xfrm>
          <a:prstGeom prst="rect">
            <a:avLst/>
          </a:prstGeom>
          <a:noFill/>
          <a:ln>
            <a:noFill/>
          </a:ln>
        </p:spPr>
      </p:sp>
      <p:sp>
        <p:nvSpPr>
          <p:cNvPr id="62" name="Google Shape;62;p7"/>
          <p:cNvSpPr/>
          <p:nvPr>
            <p:ph idx="3" type="pic"/>
          </p:nvPr>
        </p:nvSpPr>
        <p:spPr>
          <a:xfrm>
            <a:off x="8444632" y="2579683"/>
            <a:ext cx="3096807" cy="3096807"/>
          </a:xfrm>
          <a:prstGeom prst="rect">
            <a:avLst/>
          </a:prstGeom>
          <a:noFill/>
          <a:ln>
            <a:noFill/>
          </a:ln>
        </p:spPr>
      </p:sp>
      <p:sp>
        <p:nvSpPr>
          <p:cNvPr id="63" name="Google Shape;63;p7"/>
          <p:cNvSpPr txBox="1"/>
          <p:nvPr>
            <p:ph type="title"/>
          </p:nvPr>
        </p:nvSpPr>
        <p:spPr>
          <a:xfrm>
            <a:off x="539496" y="365124"/>
            <a:ext cx="5806440" cy="132588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7"/>
          <p:cNvSpPr txBox="1"/>
          <p:nvPr>
            <p:ph idx="1" type="body"/>
          </p:nvPr>
        </p:nvSpPr>
        <p:spPr>
          <a:xfrm>
            <a:off x="539496" y="1825625"/>
            <a:ext cx="5806440" cy="4352544"/>
          </a:xfrm>
          <a:prstGeom prst="rect">
            <a:avLst/>
          </a:prstGeom>
          <a:noFill/>
          <a:ln>
            <a:noFill/>
          </a:ln>
        </p:spPr>
        <p:txBody>
          <a:bodyPr anchorCtr="0" anchor="t" bIns="45700" lIns="91425" spcFirstLastPara="1" rIns="91425" wrap="square" tIns="45700">
            <a:normAutofit/>
          </a:bodyPr>
          <a:lstStyle>
            <a:lvl1pPr indent="-228600" lvl="0" marL="457200" algn="l">
              <a:lnSpc>
                <a:spcPct val="110000"/>
              </a:lnSpc>
              <a:spcBef>
                <a:spcPts val="1000"/>
              </a:spcBef>
              <a:spcAft>
                <a:spcPts val="0"/>
              </a:spcAft>
              <a:buClr>
                <a:schemeClr val="dk1"/>
              </a:buClr>
              <a:buSzPts val="2400"/>
              <a:buNone/>
              <a:defRPr sz="2400"/>
            </a:lvl1pPr>
            <a:lvl2pPr indent="-355600" lvl="1" marL="914400" algn="l">
              <a:lnSpc>
                <a:spcPct val="110000"/>
              </a:lnSpc>
              <a:spcBef>
                <a:spcPts val="500"/>
              </a:spcBef>
              <a:spcAft>
                <a:spcPts val="0"/>
              </a:spcAft>
              <a:buClr>
                <a:schemeClr val="dk1"/>
              </a:buClr>
              <a:buSzPts val="2000"/>
              <a:buChar char="•"/>
              <a:defRPr sz="2000"/>
            </a:lvl2pPr>
            <a:lvl3pPr indent="-342900" lvl="2" marL="1371600" algn="l">
              <a:lnSpc>
                <a:spcPct val="110000"/>
              </a:lnSpc>
              <a:spcBef>
                <a:spcPts val="500"/>
              </a:spcBef>
              <a:spcAft>
                <a:spcPts val="0"/>
              </a:spcAft>
              <a:buClr>
                <a:schemeClr val="dk1"/>
              </a:buClr>
              <a:buSzPts val="1800"/>
              <a:buChar char="•"/>
              <a:defRPr sz="1800"/>
            </a:lvl3pPr>
            <a:lvl4pPr indent="-330200" lvl="3" marL="1828800" algn="l">
              <a:lnSpc>
                <a:spcPct val="110000"/>
              </a:lnSpc>
              <a:spcBef>
                <a:spcPts val="500"/>
              </a:spcBef>
              <a:spcAft>
                <a:spcPts val="0"/>
              </a:spcAft>
              <a:buClr>
                <a:schemeClr val="dk1"/>
              </a:buClr>
              <a:buSzPts val="1600"/>
              <a:buChar char="•"/>
              <a:defRPr sz="1600"/>
            </a:lvl4pPr>
            <a:lvl5pPr indent="-342900" lvl="4" marL="2286000" algn="l">
              <a:lnSpc>
                <a:spcPct val="11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68" name="Google Shape;68;p7"/>
          <p:cNvSpPr/>
          <p:nvPr/>
        </p:nvSpPr>
        <p:spPr>
          <a:xfrm>
            <a:off x="10249620" y="1555068"/>
            <a:ext cx="819303" cy="79707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69" name="Google Shape;69;p7"/>
          <p:cNvSpPr/>
          <p:nvPr/>
        </p:nvSpPr>
        <p:spPr>
          <a:xfrm>
            <a:off x="7590089" y="4034393"/>
            <a:ext cx="876704" cy="876704"/>
          </a:xfrm>
          <a:prstGeom prst="rect">
            <a:avLst/>
          </a:prstGeom>
          <a:noFill/>
          <a:ln cap="flat" cmpd="sng" w="127000">
            <a:solidFill>
              <a:schemeClr val="accent6"/>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p:cSld name="Closing">
    <p:spTree>
      <p:nvGrpSpPr>
        <p:cNvPr id="70" name="Shape 70"/>
        <p:cNvGrpSpPr/>
        <p:nvPr/>
      </p:nvGrpSpPr>
      <p:grpSpPr>
        <a:xfrm>
          <a:off x="0" y="0"/>
          <a:ext cx="0" cy="0"/>
          <a:chOff x="0" y="0"/>
          <a:chExt cx="0" cy="0"/>
        </a:xfrm>
      </p:grpSpPr>
      <p:sp>
        <p:nvSpPr>
          <p:cNvPr id="71" name="Google Shape;71;p8"/>
          <p:cNvSpPr/>
          <p:nvPr/>
        </p:nvSpPr>
        <p:spPr>
          <a:xfrm>
            <a:off x="707393" y="847600"/>
            <a:ext cx="4619938" cy="4619938"/>
          </a:xfrm>
          <a:prstGeom prst="ellipse">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2" name="Google Shape;72;p8"/>
          <p:cNvSpPr/>
          <p:nvPr/>
        </p:nvSpPr>
        <p:spPr>
          <a:xfrm flipH="1">
            <a:off x="530529" y="0"/>
            <a:ext cx="1155142" cy="591009"/>
          </a:xfrm>
          <a:custGeom>
            <a:rect b="b" l="l" r="r" t="t"/>
            <a:pathLst>
              <a:path extrusionOk="0" h="591009" w="1155142">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3" name="Google Shape;73;p8"/>
          <p:cNvSpPr/>
          <p:nvPr/>
        </p:nvSpPr>
        <p:spPr>
          <a:xfrm flipH="1">
            <a:off x="3961511" y="-1"/>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74" name="Google Shape;74;p8"/>
          <p:cNvSpPr/>
          <p:nvPr/>
        </p:nvSpPr>
        <p:spPr>
          <a:xfrm flipH="1">
            <a:off x="0" y="2936831"/>
            <a:ext cx="159741" cy="552996"/>
          </a:xfrm>
          <a:custGeom>
            <a:rect b="b" l="l" r="r" t="t"/>
            <a:pathLst>
              <a:path extrusionOk="0" h="552996" w="159741">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5" name="Google Shape;75;p8"/>
          <p:cNvSpPr/>
          <p:nvPr/>
        </p:nvSpPr>
        <p:spPr>
          <a:xfrm flipH="1">
            <a:off x="0" y="5835649"/>
            <a:ext cx="1548180" cy="1022351"/>
          </a:xfrm>
          <a:custGeom>
            <a:rect b="b" l="l" r="r" t="t"/>
            <a:pathLst>
              <a:path extrusionOk="0" h="1022351" w="1548180">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76" name="Google Shape;76;p8"/>
          <p:cNvSpPr/>
          <p:nvPr/>
        </p:nvSpPr>
        <p:spPr>
          <a:xfrm flipH="1">
            <a:off x="340505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77" name="Google Shape;77;p8"/>
          <p:cNvSpPr/>
          <p:nvPr/>
        </p:nvSpPr>
        <p:spPr>
          <a:xfrm flipH="1">
            <a:off x="4132972" y="6258755"/>
            <a:ext cx="1565940" cy="599245"/>
          </a:xfrm>
          <a:custGeom>
            <a:rect b="b" l="l" r="r" t="t"/>
            <a:pathLst>
              <a:path extrusionOk="0" h="599245" w="1565940">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78" name="Google Shape;78;p8"/>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Twentieth Century"/>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0" type="dt"/>
          </p:nvPr>
        </p:nvSpPr>
        <p:spPr>
          <a:xfrm>
            <a:off x="1682496" y="6356350"/>
            <a:ext cx="1545336"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1" type="ftr"/>
          </p:nvPr>
        </p:nvSpPr>
        <p:spPr>
          <a:xfrm>
            <a:off x="6099048"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8"/>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82" name="Google Shape;82;p8"/>
          <p:cNvSpPr txBox="1"/>
          <p:nvPr>
            <p:ph idx="1" type="body"/>
          </p:nvPr>
        </p:nvSpPr>
        <p:spPr>
          <a:xfrm>
            <a:off x="6665976" y="2551176"/>
            <a:ext cx="4709160" cy="17556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sz="2400"/>
            </a:lvl1pPr>
            <a:lvl2pPr indent="-342900" lvl="1" marL="914400" algn="l">
              <a:lnSpc>
                <a:spcPct val="90000"/>
              </a:lnSpc>
              <a:spcBef>
                <a:spcPts val="500"/>
              </a:spcBef>
              <a:spcAft>
                <a:spcPts val="0"/>
              </a:spcAft>
              <a:buClr>
                <a:schemeClr val="dk1"/>
              </a:buClr>
              <a:buSzPts val="1800"/>
              <a:buChar char="•"/>
              <a:defRPr sz="1800"/>
            </a:lvl2pPr>
            <a:lvl3pPr indent="-342900" lvl="2" marL="1371600" algn="l">
              <a:lnSpc>
                <a:spcPct val="90000"/>
              </a:lnSpc>
              <a:spcBef>
                <a:spcPts val="500"/>
              </a:spcBef>
              <a:spcAft>
                <a:spcPts val="0"/>
              </a:spcAft>
              <a:buClr>
                <a:schemeClr val="dk1"/>
              </a:buClr>
              <a:buSzPts val="1800"/>
              <a:buChar char="•"/>
              <a:defRPr sz="1800"/>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83" name="Shape 83"/>
        <p:cNvGrpSpPr/>
        <p:nvPr/>
      </p:nvGrpSpPr>
      <p:grpSpPr>
        <a:xfrm>
          <a:off x="0" y="0"/>
          <a:ext cx="0" cy="0"/>
          <a:chOff x="0" y="0"/>
          <a:chExt cx="0" cy="0"/>
        </a:xfrm>
      </p:grpSpPr>
      <p:sp>
        <p:nvSpPr>
          <p:cNvPr id="84" name="Google Shape;84;p9"/>
          <p:cNvSpPr txBox="1"/>
          <p:nvPr>
            <p:ph type="title"/>
          </p:nvPr>
        </p:nvSpPr>
        <p:spPr>
          <a:xfrm>
            <a:off x="539496"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9"/>
          <p:cNvSpPr txBox="1"/>
          <p:nvPr>
            <p:ph idx="1" type="body"/>
          </p:nvPr>
        </p:nvSpPr>
        <p:spPr>
          <a:xfrm>
            <a:off x="1179576" y="1911096"/>
            <a:ext cx="98298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89" name="Google Shape;89;p9"/>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90" name="Google Shape;90;p9"/>
          <p:cNvSpPr/>
          <p:nvPr/>
        </p:nvSpPr>
        <p:spPr>
          <a:xfrm flipH="1">
            <a:off x="123536" y="5717905"/>
            <a:ext cx="1771609" cy="1140095"/>
          </a:xfrm>
          <a:custGeom>
            <a:rect b="b" l="l" r="r" t="t"/>
            <a:pathLst>
              <a:path extrusionOk="0" h="1140095" w="1771609">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Title and Content 2">
    <p:spTree>
      <p:nvGrpSpPr>
        <p:cNvPr id="91" name="Shape 91"/>
        <p:cNvGrpSpPr/>
        <p:nvPr/>
      </p:nvGrpSpPr>
      <p:grpSpPr>
        <a:xfrm>
          <a:off x="0" y="0"/>
          <a:ext cx="0" cy="0"/>
          <a:chOff x="0" y="0"/>
          <a:chExt cx="0" cy="0"/>
        </a:xfrm>
      </p:grpSpPr>
      <p:sp>
        <p:nvSpPr>
          <p:cNvPr id="92" name="Google Shape;92;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atin typeface="Avenir"/>
                <a:ea typeface="Avenir"/>
                <a:cs typeface="Avenir"/>
                <a:sym typeface="Avenir"/>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
        <p:nvSpPr>
          <p:cNvPr id="96" name="Google Shape;96;p10"/>
          <p:cNvSpPr/>
          <p:nvPr/>
        </p:nvSpPr>
        <p:spPr>
          <a:xfrm rot="-5400000">
            <a:off x="-388933" y="4841194"/>
            <a:ext cx="1737401" cy="959536"/>
          </a:xfrm>
          <a:custGeom>
            <a:rect b="b" l="l" r="r" t="t"/>
            <a:pathLst>
              <a:path extrusionOk="0" h="959536" w="1737401">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97" name="Google Shape;97;p10"/>
          <p:cNvSpPr/>
          <p:nvPr/>
        </p:nvSpPr>
        <p:spPr>
          <a:xfrm>
            <a:off x="10494433" y="2"/>
            <a:ext cx="849328" cy="357668"/>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98" name="Google Shape;98;p10"/>
          <p:cNvSpPr txBox="1"/>
          <p:nvPr>
            <p:ph idx="1" type="body"/>
          </p:nvPr>
        </p:nvSpPr>
        <p:spPr>
          <a:xfrm>
            <a:off x="838200" y="1911096"/>
            <a:ext cx="10515600" cy="385974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3.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7.xml"/><Relationship Id="rId10" Type="http://schemas.openxmlformats.org/officeDocument/2006/relationships/slideLayout" Target="../slideLayouts/slideLayout26.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theme" Target="../theme/theme2.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6" Type="http://schemas.openxmlformats.org/officeDocument/2006/relationships/slideLayout" Target="../slideLayouts/slideLayout22.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0" name="Shape 160"/>
        <p:cNvGrpSpPr/>
        <p:nvPr/>
      </p:nvGrpSpPr>
      <p:grpSpPr>
        <a:xfrm>
          <a:off x="0" y="0"/>
          <a:ext cx="0" cy="0"/>
          <a:chOff x="0" y="0"/>
          <a:chExt cx="0" cy="0"/>
        </a:xfrm>
      </p:grpSpPr>
      <p:sp>
        <p:nvSpPr>
          <p:cNvPr id="161" name="Google Shape;161;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Twentieth Century"/>
              <a:buNone/>
              <a:defRPr b="0" i="0" sz="4400" u="none" cap="none" strike="noStrike">
                <a:solidFill>
                  <a:schemeClr val="dk1"/>
                </a:solidFill>
                <a:latin typeface="Twentieth Century"/>
                <a:ea typeface="Twentieth Century"/>
                <a:cs typeface="Twentieth Century"/>
                <a:sym typeface="Twentieth Century"/>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62" name="Google Shape;162;p1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venir"/>
                <a:ea typeface="Avenir"/>
                <a:cs typeface="Avenir"/>
                <a:sym typeface="Avenir"/>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venir"/>
                <a:ea typeface="Avenir"/>
                <a:cs typeface="Avenir"/>
                <a:sym typeface="Avenir"/>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venir"/>
                <a:ea typeface="Avenir"/>
                <a:cs typeface="Avenir"/>
                <a:sym typeface="Avenir"/>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venir"/>
                <a:ea typeface="Avenir"/>
                <a:cs typeface="Avenir"/>
                <a:sym typeface="Avenir"/>
              </a:defRPr>
            </a:lvl9pPr>
          </a:lstStyle>
          <a:p/>
        </p:txBody>
      </p:sp>
      <p:sp>
        <p:nvSpPr>
          <p:cNvPr id="163" name="Google Shape;163;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64" name="Google Shape;164;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venir"/>
                <a:ea typeface="Avenir"/>
                <a:cs typeface="Avenir"/>
                <a:sym typeface="Avenir"/>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venir"/>
                <a:ea typeface="Avenir"/>
                <a:cs typeface="Avenir"/>
                <a:sym typeface="Avenir"/>
              </a:defRPr>
            </a:lvl9pPr>
          </a:lstStyle>
          <a:p/>
        </p:txBody>
      </p:sp>
      <p:sp>
        <p:nvSpPr>
          <p:cNvPr id="165" name="Google Shape;165;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png"/><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4.jpg"/><Relationship Id="rId5" Type="http://schemas.openxmlformats.org/officeDocument/2006/relationships/image" Target="../media/image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9.jpg"/><Relationship Id="rId5"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2.pn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png"/><Relationship Id="rId4" Type="http://schemas.openxmlformats.org/officeDocument/2006/relationships/image" Target="../media/image22.jpg"/><Relationship Id="rId5" Type="http://schemas.openxmlformats.org/officeDocument/2006/relationships/image" Target="../media/image15.jpg"/><Relationship Id="rId6" Type="http://schemas.openxmlformats.org/officeDocument/2006/relationships/image" Target="../media/image8.jpg"/><Relationship Id="rId7"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2.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png"/><Relationship Id="rId4" Type="http://schemas.openxmlformats.org/officeDocument/2006/relationships/image" Target="../media/image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pn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png"/><Relationship Id="rId4" Type="http://schemas.openxmlformats.org/officeDocument/2006/relationships/image" Target="../media/image1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png"/><Relationship Id="rId4" Type="http://schemas.openxmlformats.org/officeDocument/2006/relationships/image" Target="../media/image1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5.xml"/><Relationship Id="rId3" Type="http://schemas.openxmlformats.org/officeDocument/2006/relationships/image" Target="../media/image2.png"/><Relationship Id="rId4" Type="http://schemas.openxmlformats.org/officeDocument/2006/relationships/image" Target="../media/image2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3.jp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4" name="Shape 314"/>
        <p:cNvGrpSpPr/>
        <p:nvPr/>
      </p:nvGrpSpPr>
      <p:grpSpPr>
        <a:xfrm>
          <a:off x="0" y="0"/>
          <a:ext cx="0" cy="0"/>
          <a:chOff x="0" y="0"/>
          <a:chExt cx="0" cy="0"/>
        </a:xfrm>
      </p:grpSpPr>
      <p:sp>
        <p:nvSpPr>
          <p:cNvPr id="315" name="Google Shape;315;p35"/>
          <p:cNvSpPr txBox="1"/>
          <p:nvPr>
            <p:ph type="ctrTitle"/>
          </p:nvPr>
        </p:nvSpPr>
        <p:spPr>
          <a:xfrm>
            <a:off x="5093208" y="2743200"/>
            <a:ext cx="6592824" cy="2386584"/>
          </a:xfrm>
          <a:prstGeom prst="rect">
            <a:avLst/>
          </a:prstGeom>
          <a:noFill/>
          <a:ln>
            <a:noFill/>
          </a:ln>
        </p:spPr>
        <p:txBody>
          <a:bodyPr anchorCtr="0" anchor="b" bIns="45700" lIns="91425" spcFirstLastPara="1" rIns="91425" wrap="square" tIns="45700">
            <a:noAutofit/>
          </a:bodyPr>
          <a:lstStyle/>
          <a:p>
            <a:pPr indent="0" lvl="0" marL="0" rtl="0" algn="r">
              <a:lnSpc>
                <a:spcPct val="90000"/>
              </a:lnSpc>
              <a:spcBef>
                <a:spcPts val="0"/>
              </a:spcBef>
              <a:spcAft>
                <a:spcPts val="0"/>
              </a:spcAft>
              <a:buClr>
                <a:srgbClr val="FFFFFF"/>
              </a:buClr>
              <a:buSzPts val="5400"/>
              <a:buFont typeface="Twentieth Century"/>
              <a:buNone/>
            </a:pPr>
            <a:r>
              <a:rPr lang="en-US" sz="2800">
                <a:solidFill>
                  <a:srgbClr val="FFFFFF"/>
                </a:solidFill>
              </a:rPr>
              <a:t>Lección 1</a:t>
            </a:r>
            <a:endParaRPr sz="2800">
              <a:solidFill>
                <a:srgbClr val="FFFFFF"/>
              </a:solidFill>
            </a:endParaRPr>
          </a:p>
          <a:p>
            <a:pPr indent="0" lvl="0" marL="0" rtl="0" algn="r">
              <a:lnSpc>
                <a:spcPct val="90000"/>
              </a:lnSpc>
              <a:spcBef>
                <a:spcPts val="0"/>
              </a:spcBef>
              <a:spcAft>
                <a:spcPts val="0"/>
              </a:spcAft>
              <a:buClr>
                <a:srgbClr val="FFFFFF"/>
              </a:buClr>
              <a:buSzPts val="5400"/>
              <a:buFont typeface="Twentieth Century"/>
              <a:buNone/>
            </a:pPr>
            <a:r>
              <a:rPr lang="en-US" sz="5400">
                <a:solidFill>
                  <a:srgbClr val="FFFFFF"/>
                </a:solidFill>
              </a:rPr>
              <a:t>Introducción a los drones y la tripulación de vuelo</a:t>
            </a:r>
            <a:endParaRPr sz="5400">
              <a:solidFill>
                <a:srgbClr val="FFFFFF"/>
              </a:solidFill>
            </a:endParaRPr>
          </a:p>
        </p:txBody>
      </p:sp>
      <p:pic>
        <p:nvPicPr>
          <p:cNvPr id="316" name="Google Shape;316;p35"/>
          <p:cNvPicPr preferRelativeResize="0"/>
          <p:nvPr/>
        </p:nvPicPr>
        <p:blipFill rotWithShape="1">
          <a:blip r:embed="rId3">
            <a:alphaModFix/>
          </a:blip>
          <a:srcRect b="0" l="0" r="0" t="0"/>
          <a:stretch/>
        </p:blipFill>
        <p:spPr>
          <a:xfrm>
            <a:off x="6751044" y="6124259"/>
            <a:ext cx="5440956" cy="761733"/>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7" name="Shape 387"/>
        <p:cNvGrpSpPr/>
        <p:nvPr/>
      </p:nvGrpSpPr>
      <p:grpSpPr>
        <a:xfrm>
          <a:off x="0" y="0"/>
          <a:ext cx="0" cy="0"/>
          <a:chOff x="0" y="0"/>
          <a:chExt cx="0" cy="0"/>
        </a:xfrm>
      </p:grpSpPr>
      <p:sp>
        <p:nvSpPr>
          <p:cNvPr id="388" name="Google Shape;388;p44"/>
          <p:cNvSpPr txBox="1"/>
          <p:nvPr>
            <p:ph type="title"/>
          </p:nvPr>
        </p:nvSpPr>
        <p:spPr>
          <a:xfrm>
            <a:off x="1170424" y="1399025"/>
            <a:ext cx="3546300" cy="406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Twentieth Century"/>
              <a:buNone/>
            </a:pPr>
            <a:r>
              <a:rPr lang="en-US"/>
              <a:t>¿Qué es un dron?</a:t>
            </a:r>
            <a:endParaRPr/>
          </a:p>
        </p:txBody>
      </p:sp>
      <p:sp>
        <p:nvSpPr>
          <p:cNvPr id="389" name="Google Shape;389;p44"/>
          <p:cNvSpPr txBox="1"/>
          <p:nvPr>
            <p:ph idx="1" type="body"/>
          </p:nvPr>
        </p:nvSpPr>
        <p:spPr>
          <a:xfrm>
            <a:off x="5343950" y="1527050"/>
            <a:ext cx="5821800" cy="4683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2800"/>
              <a:buNone/>
            </a:pPr>
            <a:r>
              <a:rPr lang="en-US" sz="2350"/>
              <a:t>Un dron es un vehículo diseñado para volar que no lleva pasajeros ni pilotos humanos a bordo. Los drones reciben muchos acrónimos diferentes. UAV o vehículo aéreo no tripulado y sUAS, pequeños sistemas de aeronaves no tripuladas, son dos siglas que utilizaremos en este curso para referirnos a los drones.</a:t>
            </a:r>
            <a:endParaRPr sz="2350"/>
          </a:p>
        </p:txBody>
      </p:sp>
      <p:pic>
        <p:nvPicPr>
          <p:cNvPr id="390" name="Google Shape;390;p44"/>
          <p:cNvPicPr preferRelativeResize="0"/>
          <p:nvPr/>
        </p:nvPicPr>
        <p:blipFill rotWithShape="1">
          <a:blip r:embed="rId3">
            <a:alphaModFix/>
          </a:blip>
          <a:srcRect b="0" l="0" r="0" t="0"/>
          <a:stretch/>
        </p:blipFill>
        <p:spPr>
          <a:xfrm>
            <a:off x="9865719" y="-3519"/>
            <a:ext cx="2326281" cy="325679"/>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sp>
        <p:nvSpPr>
          <p:cNvPr id="395" name="Google Shape;395;p45"/>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El objetivo de este curso</a:t>
            </a:r>
            <a:endParaRPr/>
          </a:p>
        </p:txBody>
      </p:sp>
      <p:pic>
        <p:nvPicPr>
          <p:cNvPr id="396" name="Google Shape;396;p45"/>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397" name="Google Shape;397;p45"/>
          <p:cNvSpPr txBox="1"/>
          <p:nvPr>
            <p:ph idx="1" type="body"/>
          </p:nvPr>
        </p:nvSpPr>
        <p:spPr>
          <a:xfrm>
            <a:off x="838200" y="1699275"/>
            <a:ext cx="10064400" cy="38694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Clr>
                <a:schemeClr val="dk1"/>
              </a:buClr>
              <a:buSzPts val="1800"/>
              <a:buFont typeface="Arial"/>
              <a:buNone/>
            </a:pPr>
            <a:r>
              <a:rPr lang="en-US" sz="2250"/>
              <a:t>Este curso está diseñado para educar a los estudiantes de secundaria sobre los temas necesarios para aprobar con éxito la Prueba de conocimientos generales sobre aeronaves no tripuladas (UAG) de la Administración Federal de Aviación (FAA).</a:t>
            </a:r>
            <a:endParaRPr sz="2250"/>
          </a:p>
          <a:p>
            <a:pPr indent="0" lvl="0" marL="0" rtl="0" algn="l">
              <a:lnSpc>
                <a:spcPct val="90000"/>
              </a:lnSpc>
              <a:spcBef>
                <a:spcPts val="1000"/>
              </a:spcBef>
              <a:spcAft>
                <a:spcPts val="0"/>
              </a:spcAft>
              <a:buClr>
                <a:schemeClr val="dk1"/>
              </a:buClr>
              <a:buSzPts val="1800"/>
              <a:buFont typeface="Arial"/>
              <a:buNone/>
            </a:pPr>
            <a:r>
              <a:rPr i="1" lang="en-US" sz="2250"/>
              <a:t>¿Por qué realizar o aprobar esta prueba?</a:t>
            </a:r>
            <a:endParaRPr i="1" sz="2250"/>
          </a:p>
          <a:p>
            <a:pPr indent="0" lvl="0" marL="0" rtl="0" algn="l">
              <a:lnSpc>
                <a:spcPct val="90000"/>
              </a:lnSpc>
              <a:spcBef>
                <a:spcPts val="1000"/>
              </a:spcBef>
              <a:spcAft>
                <a:spcPts val="0"/>
              </a:spcAft>
              <a:buClr>
                <a:schemeClr val="dk1"/>
              </a:buClr>
              <a:buSzPts val="1800"/>
              <a:buFont typeface="Arial"/>
              <a:buNone/>
            </a:pPr>
            <a:r>
              <a:rPr lang="en-US" sz="2250"/>
              <a:t>Para las personas que estén interesadas en operar un dron para cualquier propósito que no sea el uso recreativo, ahora deben tener el certificado de piloto remoto para operar un sUAS, pequeños sistemas de aeronaves no tripuladas.</a:t>
            </a:r>
            <a:endParaRPr sz="2250"/>
          </a:p>
          <a:p>
            <a:pPr indent="0" lvl="0" marL="0" rtl="0" algn="l">
              <a:lnSpc>
                <a:spcPct val="90000"/>
              </a:lnSpc>
              <a:spcBef>
                <a:spcPts val="1000"/>
              </a:spcBef>
              <a:spcAft>
                <a:spcPts val="1000"/>
              </a:spcAft>
              <a:buClr>
                <a:schemeClr val="dk1"/>
              </a:buClr>
              <a:buSzPts val="1800"/>
              <a:buFont typeface="Arial"/>
              <a:buNone/>
            </a:pPr>
            <a:r>
              <a:rPr lang="en-US" sz="2250"/>
              <a:t>Esto significa que cualquier persona que utilice imágenes, metraje o cualquier otra característica de drones y reciba una compensación por ello debe tener el certificado de piloto remoto, a menudo conocido como Certificado de piloto remoto Parte 107.  </a:t>
            </a:r>
            <a:endParaRPr sz="225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¿Qué temas podemos esperar ver?</a:t>
            </a:r>
            <a:endParaRPr/>
          </a:p>
        </p:txBody>
      </p:sp>
      <p:pic>
        <p:nvPicPr>
          <p:cNvPr id="403" name="Google Shape;403;p46"/>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404" name="Google Shape;404;p46"/>
          <p:cNvSpPr txBox="1"/>
          <p:nvPr>
            <p:ph idx="1" type="body"/>
          </p:nvPr>
        </p:nvSpPr>
        <p:spPr>
          <a:xfrm>
            <a:off x="1295400" y="1699275"/>
            <a:ext cx="10064400" cy="3869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None/>
            </a:pPr>
            <a:r>
              <a:rPr lang="en-US" sz="2250"/>
              <a:t>Veremos una variedad de temas a lo largo de este curso, abordando información de cada una de las siguientes áreas:</a:t>
            </a:r>
            <a:endParaRPr sz="2250"/>
          </a:p>
          <a:p>
            <a:pPr indent="0" lvl="0" marL="0" rtl="0" algn="l">
              <a:lnSpc>
                <a:spcPct val="90000"/>
              </a:lnSpc>
              <a:spcBef>
                <a:spcPts val="1000"/>
              </a:spcBef>
              <a:spcAft>
                <a:spcPts val="0"/>
              </a:spcAft>
              <a:buNone/>
            </a:pPr>
            <a:r>
              <a:t/>
            </a:r>
            <a:endParaRPr sz="2250"/>
          </a:p>
          <a:p>
            <a:pPr indent="-371475" lvl="0" marL="457200" rtl="0" algn="l">
              <a:lnSpc>
                <a:spcPct val="90000"/>
              </a:lnSpc>
              <a:spcBef>
                <a:spcPts val="0"/>
              </a:spcBef>
              <a:spcAft>
                <a:spcPts val="0"/>
              </a:spcAft>
              <a:buSzPts val="2250"/>
              <a:buChar char="•"/>
            </a:pPr>
            <a:r>
              <a:rPr lang="en-US" sz="2250"/>
              <a:t>Regulaciones que se aplican a quienes tienen un certificado de piloto remoto</a:t>
            </a:r>
            <a:endParaRPr sz="2250"/>
          </a:p>
          <a:p>
            <a:pPr indent="-371475" lvl="0" marL="457200" rtl="0" algn="l">
              <a:lnSpc>
                <a:spcPct val="90000"/>
              </a:lnSpc>
              <a:spcBef>
                <a:spcPts val="0"/>
              </a:spcBef>
              <a:spcAft>
                <a:spcPts val="0"/>
              </a:spcAft>
              <a:buSzPts val="2250"/>
              <a:buChar char="•"/>
            </a:pPr>
            <a:r>
              <a:rPr lang="en-US" sz="2250"/>
              <a:t>Diferentes tipos de espacio aéreo y sus limitaciones</a:t>
            </a:r>
            <a:endParaRPr sz="2250"/>
          </a:p>
          <a:p>
            <a:pPr indent="-371475" lvl="0" marL="457200" rtl="0" algn="l">
              <a:lnSpc>
                <a:spcPct val="90000"/>
              </a:lnSpc>
              <a:spcBef>
                <a:spcPts val="0"/>
              </a:spcBef>
              <a:spcAft>
                <a:spcPts val="0"/>
              </a:spcAft>
              <a:buSzPts val="2250"/>
              <a:buChar char="•"/>
            </a:pPr>
            <a:r>
              <a:rPr lang="en-US" sz="2250"/>
              <a:t>Procedimientos de comunicación y emergencia.</a:t>
            </a:r>
            <a:endParaRPr sz="2250"/>
          </a:p>
          <a:p>
            <a:pPr indent="-371475" lvl="0" marL="457200" rtl="0" algn="l">
              <a:lnSpc>
                <a:spcPct val="90000"/>
              </a:lnSpc>
              <a:spcBef>
                <a:spcPts val="0"/>
              </a:spcBef>
              <a:spcAft>
                <a:spcPts val="0"/>
              </a:spcAft>
              <a:buSzPts val="2250"/>
              <a:buChar char="•"/>
            </a:pPr>
            <a:r>
              <a:rPr lang="en-US" sz="2250"/>
              <a:t>Los efectos del clima del vuelo sUAS.</a:t>
            </a:r>
            <a:endParaRPr sz="2250"/>
          </a:p>
          <a:p>
            <a:pPr indent="-371475" lvl="0" marL="457200" rtl="0" algn="l">
              <a:lnSpc>
                <a:spcPct val="90000"/>
              </a:lnSpc>
              <a:spcBef>
                <a:spcPts val="0"/>
              </a:spcBef>
              <a:spcAft>
                <a:spcPts val="0"/>
              </a:spcAft>
              <a:buSzPts val="2250"/>
              <a:buChar char="•"/>
            </a:pPr>
            <a:r>
              <a:rPr lang="en-US" sz="2250"/>
              <a:t>Personas que pueden volar un sUAS y cómo gestionar la tripulación.</a:t>
            </a:r>
            <a:endParaRPr sz="2250"/>
          </a:p>
          <a:p>
            <a:pPr indent="-371475" lvl="0" marL="457200" rtl="0" algn="l">
              <a:lnSpc>
                <a:spcPct val="90000"/>
              </a:lnSpc>
              <a:spcBef>
                <a:spcPts val="0"/>
              </a:spcBef>
              <a:spcAft>
                <a:spcPts val="0"/>
              </a:spcAft>
              <a:buSzPts val="2250"/>
              <a:buChar char="•"/>
            </a:pPr>
            <a:r>
              <a:rPr lang="en-US" sz="2250"/>
              <a:t>Procedimientos previos, durante y posteriores al vuelo. </a:t>
            </a:r>
            <a:endParaRPr sz="2250"/>
          </a:p>
          <a:p>
            <a:pPr indent="0" lvl="0" marL="0" rtl="0" algn="l">
              <a:lnSpc>
                <a:spcPct val="90000"/>
              </a:lnSpc>
              <a:spcBef>
                <a:spcPts val="0"/>
              </a:spcBef>
              <a:spcAft>
                <a:spcPts val="0"/>
              </a:spcAft>
              <a:buNone/>
            </a:pPr>
            <a:r>
              <a:t/>
            </a:r>
            <a:endParaRPr sz="2250"/>
          </a:p>
          <a:p>
            <a:pPr indent="0" lvl="0" marL="0" rtl="0" algn="l">
              <a:lnSpc>
                <a:spcPct val="90000"/>
              </a:lnSpc>
              <a:spcBef>
                <a:spcPts val="0"/>
              </a:spcBef>
              <a:spcAft>
                <a:spcPts val="0"/>
              </a:spcAft>
              <a:buNone/>
            </a:pPr>
            <a:r>
              <a:rPr lang="en-US" sz="2250"/>
              <a:t>Comenzaremos analizando las diversas industrias en las que se utilizan drones.</a:t>
            </a:r>
            <a:endParaRPr sz="225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4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¿Qué industrias utilizan sUAS?</a:t>
            </a:r>
            <a:endParaRPr/>
          </a:p>
        </p:txBody>
      </p:sp>
      <p:pic>
        <p:nvPicPr>
          <p:cNvPr id="410" name="Google Shape;410;p47"/>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411" name="Google Shape;411;p47"/>
          <p:cNvSpPr txBox="1"/>
          <p:nvPr>
            <p:ph idx="1" type="body"/>
          </p:nvPr>
        </p:nvSpPr>
        <p:spPr>
          <a:xfrm>
            <a:off x="1150875" y="1690700"/>
            <a:ext cx="5460900" cy="477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None/>
            </a:pPr>
            <a:r>
              <a:rPr lang="en-US" sz="2050"/>
              <a:t>Cómo</a:t>
            </a:r>
            <a:r>
              <a:rPr lang="en-US" sz="2050"/>
              <a:t> vimos en la lluvia de ideas en la tarea Explorar, hay muchas industrias que ahora utilizan sUAS.</a:t>
            </a:r>
            <a:endParaRPr sz="2050"/>
          </a:p>
          <a:p>
            <a:pPr indent="0" lvl="0" marL="0" rtl="0" algn="l">
              <a:lnSpc>
                <a:spcPct val="90000"/>
              </a:lnSpc>
              <a:spcBef>
                <a:spcPts val="0"/>
              </a:spcBef>
              <a:spcAft>
                <a:spcPts val="0"/>
              </a:spcAft>
              <a:buNone/>
            </a:pPr>
            <a:r>
              <a:t/>
            </a:r>
            <a:endParaRPr sz="2050"/>
          </a:p>
          <a:p>
            <a:pPr indent="0" lvl="0" marL="0" rtl="0" algn="l">
              <a:lnSpc>
                <a:spcPct val="90000"/>
              </a:lnSpc>
              <a:spcBef>
                <a:spcPts val="0"/>
              </a:spcBef>
              <a:spcAft>
                <a:spcPts val="0"/>
              </a:spcAft>
              <a:buNone/>
            </a:pPr>
            <a:r>
              <a:rPr lang="en-US" sz="2050"/>
              <a:t>Muchas de las tareas en las que se realizan sUAS se vuelven mucho más fáciles y eficientes mediante el uso de un sUAS.</a:t>
            </a:r>
            <a:endParaRPr sz="2050"/>
          </a:p>
          <a:p>
            <a:pPr indent="0" lvl="0" marL="0" rtl="0" algn="l">
              <a:lnSpc>
                <a:spcPct val="90000"/>
              </a:lnSpc>
              <a:spcBef>
                <a:spcPts val="0"/>
              </a:spcBef>
              <a:spcAft>
                <a:spcPts val="0"/>
              </a:spcAft>
              <a:buNone/>
            </a:pPr>
            <a:r>
              <a:t/>
            </a:r>
            <a:endParaRPr sz="2050"/>
          </a:p>
          <a:p>
            <a:pPr indent="-352425" lvl="0" marL="457200" rtl="0" algn="l">
              <a:lnSpc>
                <a:spcPct val="90000"/>
              </a:lnSpc>
              <a:spcBef>
                <a:spcPts val="0"/>
              </a:spcBef>
              <a:spcAft>
                <a:spcPts val="0"/>
              </a:spcAft>
              <a:buSzPts val="1950"/>
              <a:buChar char="•"/>
            </a:pPr>
            <a:r>
              <a:rPr lang="en-US" sz="1950"/>
              <a:t>Industria del entretenimiento</a:t>
            </a:r>
            <a:endParaRPr sz="1950"/>
          </a:p>
          <a:p>
            <a:pPr indent="-352425" lvl="0" marL="457200" rtl="0" algn="l">
              <a:lnSpc>
                <a:spcPct val="90000"/>
              </a:lnSpc>
              <a:spcBef>
                <a:spcPts val="0"/>
              </a:spcBef>
              <a:spcAft>
                <a:spcPts val="0"/>
              </a:spcAft>
              <a:buSzPts val="1950"/>
              <a:buChar char="•"/>
            </a:pPr>
            <a:r>
              <a:rPr lang="en-US" sz="1950"/>
              <a:t>Industria agrícola</a:t>
            </a:r>
            <a:endParaRPr sz="1950"/>
          </a:p>
          <a:p>
            <a:pPr indent="-352425" lvl="0" marL="457200" rtl="0" algn="l">
              <a:lnSpc>
                <a:spcPct val="90000"/>
              </a:lnSpc>
              <a:spcBef>
                <a:spcPts val="0"/>
              </a:spcBef>
              <a:spcAft>
                <a:spcPts val="0"/>
              </a:spcAft>
              <a:buSzPts val="1950"/>
              <a:buChar char="•"/>
            </a:pPr>
            <a:r>
              <a:rPr lang="en-US" sz="1950"/>
              <a:t>Meteorología</a:t>
            </a:r>
            <a:endParaRPr sz="1950"/>
          </a:p>
          <a:p>
            <a:pPr indent="-352425" lvl="0" marL="457200" rtl="0" algn="l">
              <a:lnSpc>
                <a:spcPct val="90000"/>
              </a:lnSpc>
              <a:spcBef>
                <a:spcPts val="0"/>
              </a:spcBef>
              <a:spcAft>
                <a:spcPts val="0"/>
              </a:spcAft>
              <a:buSzPts val="1950"/>
              <a:buChar char="•"/>
            </a:pPr>
            <a:r>
              <a:rPr lang="en-US" sz="1950"/>
              <a:t>Aplicación de la ley y ejército</a:t>
            </a:r>
            <a:endParaRPr sz="1950"/>
          </a:p>
          <a:p>
            <a:pPr indent="-352425" lvl="0" marL="457200" rtl="0" algn="l">
              <a:lnSpc>
                <a:spcPct val="90000"/>
              </a:lnSpc>
              <a:spcBef>
                <a:spcPts val="0"/>
              </a:spcBef>
              <a:spcAft>
                <a:spcPts val="0"/>
              </a:spcAft>
              <a:buSzPts val="1950"/>
              <a:buChar char="•"/>
            </a:pPr>
            <a:r>
              <a:rPr lang="en-US" sz="1950"/>
              <a:t>Entrega de paquetes</a:t>
            </a:r>
            <a:endParaRPr sz="1950"/>
          </a:p>
          <a:p>
            <a:pPr indent="-352425" lvl="0" marL="457200" rtl="0" algn="l">
              <a:lnSpc>
                <a:spcPct val="90000"/>
              </a:lnSpc>
              <a:spcBef>
                <a:spcPts val="0"/>
              </a:spcBef>
              <a:spcAft>
                <a:spcPts val="0"/>
              </a:spcAft>
              <a:buSzPts val="1950"/>
              <a:buChar char="•"/>
            </a:pPr>
            <a:r>
              <a:rPr lang="en-US" sz="1950"/>
              <a:t>Construcción</a:t>
            </a:r>
            <a:endParaRPr sz="1950"/>
          </a:p>
          <a:p>
            <a:pPr indent="-352425" lvl="0" marL="457200" rtl="0" algn="l">
              <a:lnSpc>
                <a:spcPct val="90000"/>
              </a:lnSpc>
              <a:spcBef>
                <a:spcPts val="0"/>
              </a:spcBef>
              <a:spcAft>
                <a:spcPts val="0"/>
              </a:spcAft>
              <a:buSzPts val="1950"/>
              <a:buChar char="•"/>
            </a:pPr>
            <a:r>
              <a:rPr lang="en-US" sz="1950"/>
              <a:t>Servicios médicos de emergencia</a:t>
            </a:r>
            <a:endParaRPr sz="1950"/>
          </a:p>
          <a:p>
            <a:pPr indent="-352425" lvl="0" marL="457200" rtl="0" algn="l">
              <a:lnSpc>
                <a:spcPct val="90000"/>
              </a:lnSpc>
              <a:spcBef>
                <a:spcPts val="0"/>
              </a:spcBef>
              <a:spcAft>
                <a:spcPts val="0"/>
              </a:spcAft>
              <a:buSzPts val="1950"/>
              <a:buChar char="•"/>
            </a:pPr>
            <a:r>
              <a:rPr lang="en-US" sz="1950"/>
              <a:t>Periodismo</a:t>
            </a:r>
            <a:endParaRPr sz="1950"/>
          </a:p>
          <a:p>
            <a:pPr indent="-352425" lvl="0" marL="457200" rtl="0" algn="l">
              <a:lnSpc>
                <a:spcPct val="90000"/>
              </a:lnSpc>
              <a:spcBef>
                <a:spcPts val="0"/>
              </a:spcBef>
              <a:spcAft>
                <a:spcPts val="0"/>
              </a:spcAft>
              <a:buSzPts val="1950"/>
              <a:buChar char="•"/>
            </a:pPr>
            <a:r>
              <a:rPr lang="en-US" sz="1950"/>
              <a:t>Ligas de carreras</a:t>
            </a:r>
            <a:endParaRPr sz="1950"/>
          </a:p>
        </p:txBody>
      </p:sp>
      <p:sp>
        <p:nvSpPr>
          <p:cNvPr id="412" name="Google Shape;412;p47"/>
          <p:cNvSpPr txBox="1"/>
          <p:nvPr/>
        </p:nvSpPr>
        <p:spPr>
          <a:xfrm>
            <a:off x="7453426" y="4513663"/>
            <a:ext cx="3780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pic>
        <p:nvPicPr>
          <p:cNvPr id="413" name="Google Shape;413;p47"/>
          <p:cNvPicPr preferRelativeResize="0"/>
          <p:nvPr/>
        </p:nvPicPr>
        <p:blipFill rotWithShape="1">
          <a:blip r:embed="rId4">
            <a:alphaModFix/>
          </a:blip>
          <a:srcRect b="0" l="0" r="0" t="0"/>
          <a:stretch/>
        </p:blipFill>
        <p:spPr>
          <a:xfrm>
            <a:off x="7225675" y="1690700"/>
            <a:ext cx="4235520" cy="2822974"/>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4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Aplicaciones de vigilancia</a:t>
            </a:r>
            <a:endParaRPr/>
          </a:p>
        </p:txBody>
      </p:sp>
      <p:pic>
        <p:nvPicPr>
          <p:cNvPr id="419" name="Google Shape;419;p48"/>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420" name="Google Shape;420;p48"/>
          <p:cNvSpPr txBox="1"/>
          <p:nvPr>
            <p:ph idx="1" type="body"/>
          </p:nvPr>
        </p:nvSpPr>
        <p:spPr>
          <a:xfrm>
            <a:off x="1211700" y="1690700"/>
            <a:ext cx="6241800" cy="477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050"/>
              <a:t>En las fuerzas del orden y en los servicios médicos de emergencia, el sUAS se puede utilizar de muchas maneras. Con la ayuda de sensores y procesamiento de imágenes, el sUAS puede detectar los latidos del corazón, lo que puede ser útil para localizar personas desaparecidas o buscar personas en peligro.</a:t>
            </a:r>
            <a:endParaRPr sz="2050"/>
          </a:p>
          <a:p>
            <a:pPr indent="0" lvl="0" marL="0" rtl="0" algn="l">
              <a:lnSpc>
                <a:spcPct val="90000"/>
              </a:lnSpc>
              <a:spcBef>
                <a:spcPts val="1000"/>
              </a:spcBef>
              <a:spcAft>
                <a:spcPts val="0"/>
              </a:spcAft>
              <a:buSzPts val="1800"/>
              <a:buNone/>
            </a:pPr>
            <a:r>
              <a:rPr lang="en-US" sz="2050"/>
              <a:t>En situaciones de accidente, los sUAS pueden tener el mejor punto de vista para ver y capturar la escena y pueden hacerlo rápidamente.</a:t>
            </a:r>
            <a:endParaRPr sz="2050"/>
          </a:p>
          <a:p>
            <a:pPr indent="0" lvl="0" marL="0" rtl="0" algn="l">
              <a:lnSpc>
                <a:spcPct val="90000"/>
              </a:lnSpc>
              <a:spcBef>
                <a:spcPts val="1000"/>
              </a:spcBef>
              <a:spcAft>
                <a:spcPts val="0"/>
              </a:spcAft>
              <a:buSzPts val="1800"/>
              <a:buNone/>
            </a:pPr>
            <a:r>
              <a:rPr lang="en-US" sz="2050"/>
              <a:t>Una situación peligrosa puede volverse un poco más segura con la ayuda de un sUAS que inspeccione el área en busca de personas vigiladas o que escapen y vea espacios que de otra manera no podrían verse.</a:t>
            </a:r>
            <a:endParaRPr sz="2050"/>
          </a:p>
        </p:txBody>
      </p:sp>
      <p:sp>
        <p:nvSpPr>
          <p:cNvPr id="421" name="Google Shape;421;p48"/>
          <p:cNvSpPr txBox="1"/>
          <p:nvPr/>
        </p:nvSpPr>
        <p:spPr>
          <a:xfrm>
            <a:off x="7453426" y="5980988"/>
            <a:ext cx="3780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pic>
        <p:nvPicPr>
          <p:cNvPr id="422" name="Google Shape;422;p48"/>
          <p:cNvPicPr preferRelativeResize="0"/>
          <p:nvPr/>
        </p:nvPicPr>
        <p:blipFill rotWithShape="1">
          <a:blip r:embed="rId4">
            <a:alphaModFix/>
          </a:blip>
          <a:srcRect b="0" l="0" r="0" t="0"/>
          <a:stretch/>
        </p:blipFill>
        <p:spPr>
          <a:xfrm>
            <a:off x="7753621" y="4322875"/>
            <a:ext cx="3179602" cy="1658126"/>
          </a:xfrm>
          <a:prstGeom prst="rect">
            <a:avLst/>
          </a:prstGeom>
          <a:noFill/>
          <a:ln>
            <a:noFill/>
          </a:ln>
        </p:spPr>
      </p:pic>
      <p:pic>
        <p:nvPicPr>
          <p:cNvPr id="423" name="Google Shape;423;p48"/>
          <p:cNvPicPr preferRelativeResize="0"/>
          <p:nvPr/>
        </p:nvPicPr>
        <p:blipFill rotWithShape="1">
          <a:blip r:embed="rId5">
            <a:alphaModFix/>
          </a:blip>
          <a:srcRect b="0" l="0" r="0" t="0"/>
          <a:stretch/>
        </p:blipFill>
        <p:spPr>
          <a:xfrm>
            <a:off x="7753625" y="1690700"/>
            <a:ext cx="3179602" cy="23847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4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Aplicaciones de detección, mapeo y escaneo de imágenes</a:t>
            </a:r>
            <a:endParaRPr/>
          </a:p>
        </p:txBody>
      </p:sp>
      <p:pic>
        <p:nvPicPr>
          <p:cNvPr id="429" name="Google Shape;429;p49"/>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430" name="Google Shape;430;p49"/>
          <p:cNvSpPr txBox="1"/>
          <p:nvPr>
            <p:ph idx="1" type="body"/>
          </p:nvPr>
        </p:nvSpPr>
        <p:spPr>
          <a:xfrm>
            <a:off x="1380600" y="1690700"/>
            <a:ext cx="5231100" cy="477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050"/>
              <a:t>Escanear y mapear la geografía es un uso popular de los sUAS, ya que pueden alcanzar fácilmente alturas y geografías que consumirían mucho tiempo o serían un desafío para viajar por tierra o agua.</a:t>
            </a:r>
            <a:endParaRPr sz="2050"/>
          </a:p>
          <a:p>
            <a:pPr indent="0" lvl="0" marL="0" rtl="0" algn="l">
              <a:lnSpc>
                <a:spcPct val="90000"/>
              </a:lnSpc>
              <a:spcBef>
                <a:spcPts val="1000"/>
              </a:spcBef>
              <a:spcAft>
                <a:spcPts val="0"/>
              </a:spcAft>
              <a:buSzPts val="1800"/>
              <a:buNone/>
            </a:pPr>
            <a:r>
              <a:rPr lang="en-US" sz="2050"/>
              <a:t>Con la ayuda de sUAS, la industria agrícola puede inspeccionar sus cultivos, determinar si hay especies invasoras, notar algún cambio o determinar si el equipo está funcionando de manera efectiva.</a:t>
            </a:r>
            <a:endParaRPr sz="2050"/>
          </a:p>
          <a:p>
            <a:pPr indent="0" lvl="0" marL="0" rtl="0" algn="l">
              <a:lnSpc>
                <a:spcPct val="90000"/>
              </a:lnSpc>
              <a:spcBef>
                <a:spcPts val="1000"/>
              </a:spcBef>
              <a:spcAft>
                <a:spcPts val="1000"/>
              </a:spcAft>
              <a:buSzPts val="1800"/>
              <a:buNone/>
            </a:pPr>
            <a:r>
              <a:rPr lang="en-US" sz="2050"/>
              <a:t>Los SUAS utilizados con fines meteorológicos vuelan al nivel más bajo de nuestra atmósfera y pueden detectar cambios de temperatura, humedad y viento. </a:t>
            </a:r>
            <a:endParaRPr sz="2050"/>
          </a:p>
        </p:txBody>
      </p:sp>
      <p:sp>
        <p:nvSpPr>
          <p:cNvPr id="431" name="Google Shape;431;p49"/>
          <p:cNvSpPr txBox="1"/>
          <p:nvPr/>
        </p:nvSpPr>
        <p:spPr>
          <a:xfrm>
            <a:off x="8018099" y="6488998"/>
            <a:ext cx="33357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pic>
        <p:nvPicPr>
          <p:cNvPr id="432" name="Google Shape;432;p49"/>
          <p:cNvPicPr preferRelativeResize="0"/>
          <p:nvPr/>
        </p:nvPicPr>
        <p:blipFill rotWithShape="1">
          <a:blip r:embed="rId4">
            <a:alphaModFix/>
          </a:blip>
          <a:srcRect b="0" l="0" r="0" t="0"/>
          <a:stretch/>
        </p:blipFill>
        <p:spPr>
          <a:xfrm>
            <a:off x="8018992" y="4266899"/>
            <a:ext cx="3333965" cy="2222121"/>
          </a:xfrm>
          <a:prstGeom prst="rect">
            <a:avLst/>
          </a:prstGeom>
          <a:noFill/>
          <a:ln>
            <a:noFill/>
          </a:ln>
        </p:spPr>
      </p:pic>
      <p:pic>
        <p:nvPicPr>
          <p:cNvPr id="433" name="Google Shape;433;p49"/>
          <p:cNvPicPr preferRelativeResize="0"/>
          <p:nvPr/>
        </p:nvPicPr>
        <p:blipFill rotWithShape="1">
          <a:blip r:embed="rId5">
            <a:alphaModFix/>
          </a:blip>
          <a:srcRect b="0" l="0" r="0" t="0"/>
          <a:stretch/>
        </p:blipFill>
        <p:spPr>
          <a:xfrm>
            <a:off x="8019000" y="1690700"/>
            <a:ext cx="3329111" cy="222212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7" name="Shape 437"/>
        <p:cNvGrpSpPr/>
        <p:nvPr/>
      </p:nvGrpSpPr>
      <p:grpSpPr>
        <a:xfrm>
          <a:off x="0" y="0"/>
          <a:ext cx="0" cy="0"/>
          <a:chOff x="0" y="0"/>
          <a:chExt cx="0" cy="0"/>
        </a:xfrm>
      </p:grpSpPr>
      <p:sp>
        <p:nvSpPr>
          <p:cNvPr id="438" name="Google Shape;438;p5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Aplicaciones de entretenimiento</a:t>
            </a:r>
            <a:endParaRPr/>
          </a:p>
        </p:txBody>
      </p:sp>
      <p:pic>
        <p:nvPicPr>
          <p:cNvPr id="439" name="Google Shape;439;p50"/>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440" name="Google Shape;440;p50"/>
          <p:cNvSpPr txBox="1"/>
          <p:nvPr>
            <p:ph idx="1" type="body"/>
          </p:nvPr>
        </p:nvSpPr>
        <p:spPr>
          <a:xfrm>
            <a:off x="1218450" y="1690700"/>
            <a:ext cx="6272400" cy="477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250"/>
              <a:t>Ya sea que los sUAS se utilicen para grabar imágenes interesantes al filmar un vídeo o para capturar un concierto desde una perspectiva elevada, las aplicaciones de los sUAS en el entretenimiento han alcanzado nuevas alturas.</a:t>
            </a:r>
            <a:endParaRPr sz="2250"/>
          </a:p>
          <a:p>
            <a:pPr indent="0" lvl="0" marL="0" rtl="0" algn="l">
              <a:lnSpc>
                <a:spcPct val="90000"/>
              </a:lnSpc>
              <a:spcBef>
                <a:spcPts val="1000"/>
              </a:spcBef>
              <a:spcAft>
                <a:spcPts val="1000"/>
              </a:spcAft>
              <a:buSzPts val="1800"/>
              <a:buNone/>
            </a:pPr>
            <a:r>
              <a:rPr lang="en-US" sz="2250"/>
              <a:t>Las bodas y los grandes entretenimientos cuentan con imágenes sUAS para ver toda la reunión y grabar vídeos e imágenes a nuevas alturas. </a:t>
            </a:r>
            <a:endParaRPr sz="2250"/>
          </a:p>
        </p:txBody>
      </p:sp>
      <p:sp>
        <p:nvSpPr>
          <p:cNvPr id="441" name="Google Shape;441;p50"/>
          <p:cNvSpPr txBox="1"/>
          <p:nvPr/>
        </p:nvSpPr>
        <p:spPr>
          <a:xfrm>
            <a:off x="8144186" y="4562411"/>
            <a:ext cx="33357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pic>
        <p:nvPicPr>
          <p:cNvPr id="442" name="Google Shape;442;p50"/>
          <p:cNvPicPr preferRelativeResize="0"/>
          <p:nvPr/>
        </p:nvPicPr>
        <p:blipFill rotWithShape="1">
          <a:blip r:embed="rId4">
            <a:alphaModFix/>
          </a:blip>
          <a:srcRect b="0" l="0" r="0" t="0"/>
          <a:stretch/>
        </p:blipFill>
        <p:spPr>
          <a:xfrm>
            <a:off x="7834475" y="1926298"/>
            <a:ext cx="3955123" cy="263610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sp>
        <p:nvSpPr>
          <p:cNvPr id="447" name="Google Shape;447;p51"/>
          <p:cNvSpPr txBox="1"/>
          <p:nvPr>
            <p:ph type="title"/>
          </p:nvPr>
        </p:nvSpPr>
        <p:spPr>
          <a:xfrm>
            <a:off x="1170424" y="1399025"/>
            <a:ext cx="3546300" cy="406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r>
              <a:rPr lang="en-US"/>
              <a:t>¿Cómo se puede operar un sUAS?</a:t>
            </a:r>
            <a:endParaRPr/>
          </a:p>
        </p:txBody>
      </p:sp>
      <p:sp>
        <p:nvSpPr>
          <p:cNvPr id="448" name="Google Shape;448;p51"/>
          <p:cNvSpPr txBox="1"/>
          <p:nvPr>
            <p:ph idx="1" type="body"/>
          </p:nvPr>
        </p:nvSpPr>
        <p:spPr>
          <a:xfrm>
            <a:off x="5343950" y="1527050"/>
            <a:ext cx="5821800" cy="46839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La mayoría de los SUAS pueden funcionar de forma manual o autónoma.</a:t>
            </a:r>
            <a:endParaRPr sz="2250"/>
          </a:p>
          <a:p>
            <a:pPr indent="0" lvl="0" marL="0" rtl="0" algn="l">
              <a:lnSpc>
                <a:spcPct val="90000"/>
              </a:lnSpc>
              <a:spcBef>
                <a:spcPts val="0"/>
              </a:spcBef>
              <a:spcAft>
                <a:spcPts val="0"/>
              </a:spcAft>
              <a:buClr>
                <a:schemeClr val="dk1"/>
              </a:buClr>
              <a:buSzPts val="1800"/>
              <a:buFont typeface="Arial"/>
              <a:buNone/>
            </a:pPr>
            <a:r>
              <a:t/>
            </a:r>
            <a:endParaRPr sz="2250"/>
          </a:p>
          <a:p>
            <a:pPr indent="0" lvl="0" marL="0" rtl="0" algn="l">
              <a:lnSpc>
                <a:spcPct val="90000"/>
              </a:lnSpc>
              <a:spcBef>
                <a:spcPts val="1000"/>
              </a:spcBef>
              <a:spcAft>
                <a:spcPts val="0"/>
              </a:spcAft>
              <a:buSzPts val="2800"/>
              <a:buNone/>
            </a:pPr>
            <a:r>
              <a:rPr lang="en-US" sz="2250"/>
              <a:t>Al tener estas dos opciones para el control de vuelo, un sUAS se puede maniobrar de innumerables maneras. </a:t>
            </a:r>
            <a:endParaRPr sz="2250"/>
          </a:p>
          <a:p>
            <a:pPr indent="0" lvl="0" marL="0" rtl="0" algn="l">
              <a:lnSpc>
                <a:spcPct val="90000"/>
              </a:lnSpc>
              <a:spcBef>
                <a:spcPts val="1000"/>
              </a:spcBef>
              <a:spcAft>
                <a:spcPts val="0"/>
              </a:spcAft>
              <a:buSzPts val="2800"/>
              <a:buNone/>
            </a:pPr>
            <a:r>
              <a:t/>
            </a:r>
            <a:endParaRPr sz="2250"/>
          </a:p>
        </p:txBody>
      </p:sp>
      <p:pic>
        <p:nvPicPr>
          <p:cNvPr id="449" name="Google Shape;449;p51"/>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52"/>
          <p:cNvSpPr txBox="1"/>
          <p:nvPr>
            <p:ph idx="1" type="body"/>
          </p:nvPr>
        </p:nvSpPr>
        <p:spPr>
          <a:xfrm>
            <a:off x="838600" y="1310425"/>
            <a:ext cx="10613400" cy="1003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Este curso no se centra en el uso de un dron específico. Para comprender mejor un dron y sus operaciones de vuelo, comenzaremos con esta imagen básica de un dron que muestra los componentes de un sUAS. </a:t>
            </a:r>
            <a:endParaRPr sz="2250"/>
          </a:p>
        </p:txBody>
      </p:sp>
      <p:sp>
        <p:nvSpPr>
          <p:cNvPr id="455" name="Google Shape;455;p52"/>
          <p:cNvSpPr txBox="1"/>
          <p:nvPr>
            <p:ph type="title"/>
          </p:nvPr>
        </p:nvSpPr>
        <p:spPr>
          <a:xfrm>
            <a:off x="838200" y="2889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Los componentes fundamentales de los drones</a:t>
            </a:r>
            <a:endParaRPr/>
          </a:p>
        </p:txBody>
      </p:sp>
      <p:pic>
        <p:nvPicPr>
          <p:cNvPr id="456" name="Google Shape;456;p52"/>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457" name="Google Shape;457;p52"/>
          <p:cNvSpPr txBox="1"/>
          <p:nvPr>
            <p:ph idx="1" type="body"/>
          </p:nvPr>
        </p:nvSpPr>
        <p:spPr>
          <a:xfrm>
            <a:off x="1181100" y="2539275"/>
            <a:ext cx="1489800" cy="41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Hélice</a:t>
            </a:r>
            <a:endParaRPr sz="2250"/>
          </a:p>
        </p:txBody>
      </p:sp>
      <p:sp>
        <p:nvSpPr>
          <p:cNvPr id="458" name="Google Shape;458;p52"/>
          <p:cNvSpPr txBox="1"/>
          <p:nvPr/>
        </p:nvSpPr>
        <p:spPr>
          <a:xfrm>
            <a:off x="4411667" y="6104400"/>
            <a:ext cx="3510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Tello</a:t>
            </a:r>
            <a:endParaRPr b="0" i="0" sz="1200" u="none" cap="none" strike="noStrike">
              <a:solidFill>
                <a:srgbClr val="000000"/>
              </a:solidFill>
              <a:latin typeface="Avenir"/>
              <a:ea typeface="Avenir"/>
              <a:cs typeface="Avenir"/>
              <a:sym typeface="Avenir"/>
            </a:endParaRPr>
          </a:p>
        </p:txBody>
      </p:sp>
      <p:pic>
        <p:nvPicPr>
          <p:cNvPr id="459" name="Google Shape;459;p52"/>
          <p:cNvPicPr preferRelativeResize="0"/>
          <p:nvPr/>
        </p:nvPicPr>
        <p:blipFill rotWithShape="1">
          <a:blip r:embed="rId4">
            <a:alphaModFix/>
          </a:blip>
          <a:srcRect b="0" l="0" r="0" t="0"/>
          <a:stretch/>
        </p:blipFill>
        <p:spPr>
          <a:xfrm>
            <a:off x="2915810" y="2547075"/>
            <a:ext cx="6250552" cy="3610111"/>
          </a:xfrm>
          <a:prstGeom prst="rect">
            <a:avLst/>
          </a:prstGeom>
          <a:noFill/>
          <a:ln cap="flat" cmpd="sng" w="38100">
            <a:solidFill>
              <a:schemeClr val="dk2"/>
            </a:solidFill>
            <a:prstDash val="solid"/>
            <a:round/>
            <a:headEnd len="sm" w="sm" type="none"/>
            <a:tailEnd len="sm" w="sm" type="none"/>
          </a:ln>
        </p:spPr>
      </p:pic>
      <p:sp>
        <p:nvSpPr>
          <p:cNvPr id="460" name="Google Shape;460;p52"/>
          <p:cNvSpPr txBox="1"/>
          <p:nvPr>
            <p:ph idx="1" type="body"/>
          </p:nvPr>
        </p:nvSpPr>
        <p:spPr>
          <a:xfrm>
            <a:off x="1284562" y="5650775"/>
            <a:ext cx="1489800" cy="41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Hélice</a:t>
            </a:r>
            <a:endParaRPr sz="2250"/>
          </a:p>
        </p:txBody>
      </p:sp>
      <p:sp>
        <p:nvSpPr>
          <p:cNvPr id="461" name="Google Shape;461;p52"/>
          <p:cNvSpPr txBox="1"/>
          <p:nvPr>
            <p:ph idx="1" type="body"/>
          </p:nvPr>
        </p:nvSpPr>
        <p:spPr>
          <a:xfrm>
            <a:off x="9228261" y="2539275"/>
            <a:ext cx="1489800" cy="41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Hélice</a:t>
            </a:r>
            <a:endParaRPr sz="2250"/>
          </a:p>
        </p:txBody>
      </p:sp>
      <p:sp>
        <p:nvSpPr>
          <p:cNvPr id="462" name="Google Shape;462;p52"/>
          <p:cNvSpPr txBox="1"/>
          <p:nvPr>
            <p:ph idx="1" type="body"/>
          </p:nvPr>
        </p:nvSpPr>
        <p:spPr>
          <a:xfrm>
            <a:off x="9240518" y="5650775"/>
            <a:ext cx="1489800" cy="41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Hélice</a:t>
            </a:r>
            <a:endParaRPr sz="2250"/>
          </a:p>
        </p:txBody>
      </p:sp>
      <p:cxnSp>
        <p:nvCxnSpPr>
          <p:cNvPr id="463" name="Google Shape;463;p52"/>
          <p:cNvCxnSpPr/>
          <p:nvPr/>
        </p:nvCxnSpPr>
        <p:spPr>
          <a:xfrm>
            <a:off x="2774302" y="2755438"/>
            <a:ext cx="2509200" cy="740100"/>
          </a:xfrm>
          <a:prstGeom prst="straightConnector1">
            <a:avLst/>
          </a:prstGeom>
          <a:noFill/>
          <a:ln cap="flat" cmpd="sng" w="38100">
            <a:solidFill>
              <a:srgbClr val="FF0000"/>
            </a:solidFill>
            <a:prstDash val="solid"/>
            <a:round/>
            <a:headEnd len="sm" w="sm" type="none"/>
            <a:tailEnd len="med" w="med" type="triangle"/>
          </a:ln>
        </p:spPr>
      </p:cxnSp>
      <p:cxnSp>
        <p:nvCxnSpPr>
          <p:cNvPr id="464" name="Google Shape;464;p52"/>
          <p:cNvCxnSpPr>
            <a:stCxn id="460" idx="3"/>
          </p:cNvCxnSpPr>
          <p:nvPr/>
        </p:nvCxnSpPr>
        <p:spPr>
          <a:xfrm flipH="1" rot="10800000">
            <a:off x="2774362" y="4160825"/>
            <a:ext cx="1962900" cy="1698300"/>
          </a:xfrm>
          <a:prstGeom prst="straightConnector1">
            <a:avLst/>
          </a:prstGeom>
          <a:noFill/>
          <a:ln cap="flat" cmpd="sng" w="38100">
            <a:solidFill>
              <a:srgbClr val="FF0000"/>
            </a:solidFill>
            <a:prstDash val="solid"/>
            <a:round/>
            <a:headEnd len="sm" w="sm" type="none"/>
            <a:tailEnd len="med" w="med" type="triangle"/>
          </a:ln>
        </p:spPr>
      </p:cxnSp>
      <p:cxnSp>
        <p:nvCxnSpPr>
          <p:cNvPr id="465" name="Google Shape;465;p52"/>
          <p:cNvCxnSpPr>
            <a:stCxn id="462" idx="1"/>
          </p:cNvCxnSpPr>
          <p:nvPr/>
        </p:nvCxnSpPr>
        <p:spPr>
          <a:xfrm rot="10800000">
            <a:off x="6459518" y="4588325"/>
            <a:ext cx="2781000" cy="1270800"/>
          </a:xfrm>
          <a:prstGeom prst="straightConnector1">
            <a:avLst/>
          </a:prstGeom>
          <a:noFill/>
          <a:ln cap="flat" cmpd="sng" w="38100">
            <a:solidFill>
              <a:srgbClr val="FF0000"/>
            </a:solidFill>
            <a:prstDash val="solid"/>
            <a:round/>
            <a:headEnd len="sm" w="sm" type="none"/>
            <a:tailEnd len="med" w="med" type="triangle"/>
          </a:ln>
        </p:spPr>
      </p:cxnSp>
      <p:cxnSp>
        <p:nvCxnSpPr>
          <p:cNvPr id="466" name="Google Shape;466;p52"/>
          <p:cNvCxnSpPr>
            <a:stCxn id="461" idx="1"/>
          </p:cNvCxnSpPr>
          <p:nvPr/>
        </p:nvCxnSpPr>
        <p:spPr>
          <a:xfrm flipH="1">
            <a:off x="8087061" y="2747625"/>
            <a:ext cx="1141200" cy="629100"/>
          </a:xfrm>
          <a:prstGeom prst="straightConnector1">
            <a:avLst/>
          </a:prstGeom>
          <a:noFill/>
          <a:ln cap="flat" cmpd="sng" w="38100">
            <a:solidFill>
              <a:srgbClr val="FF0000"/>
            </a:solidFill>
            <a:prstDash val="solid"/>
            <a:round/>
            <a:headEnd len="sm" w="sm" type="none"/>
            <a:tailEnd len="med" w="med" type="triangle"/>
          </a:ln>
        </p:spPr>
      </p:cxnSp>
      <p:sp>
        <p:nvSpPr>
          <p:cNvPr id="467" name="Google Shape;467;p52"/>
          <p:cNvSpPr txBox="1"/>
          <p:nvPr>
            <p:ph idx="1" type="body"/>
          </p:nvPr>
        </p:nvSpPr>
        <p:spPr>
          <a:xfrm>
            <a:off x="9228261" y="2963802"/>
            <a:ext cx="1489800" cy="41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Rotor</a:t>
            </a:r>
            <a:endParaRPr sz="2250"/>
          </a:p>
        </p:txBody>
      </p:sp>
      <p:sp>
        <p:nvSpPr>
          <p:cNvPr id="468" name="Google Shape;468;p52"/>
          <p:cNvSpPr txBox="1"/>
          <p:nvPr>
            <p:ph idx="1" type="body"/>
          </p:nvPr>
        </p:nvSpPr>
        <p:spPr>
          <a:xfrm>
            <a:off x="9237106" y="6067502"/>
            <a:ext cx="1489800" cy="41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Rotor</a:t>
            </a:r>
            <a:endParaRPr sz="2250"/>
          </a:p>
        </p:txBody>
      </p:sp>
      <p:sp>
        <p:nvSpPr>
          <p:cNvPr id="469" name="Google Shape;469;p52"/>
          <p:cNvSpPr txBox="1"/>
          <p:nvPr>
            <p:ph idx="1" type="body"/>
          </p:nvPr>
        </p:nvSpPr>
        <p:spPr>
          <a:xfrm>
            <a:off x="1293406" y="2963802"/>
            <a:ext cx="1489800" cy="41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Rotor</a:t>
            </a:r>
            <a:endParaRPr sz="2250"/>
          </a:p>
        </p:txBody>
      </p:sp>
      <p:sp>
        <p:nvSpPr>
          <p:cNvPr id="470" name="Google Shape;470;p52"/>
          <p:cNvSpPr txBox="1"/>
          <p:nvPr>
            <p:ph idx="1" type="body"/>
          </p:nvPr>
        </p:nvSpPr>
        <p:spPr>
          <a:xfrm>
            <a:off x="1284562" y="6067502"/>
            <a:ext cx="1489800" cy="41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Rotor</a:t>
            </a:r>
            <a:endParaRPr sz="2250"/>
          </a:p>
        </p:txBody>
      </p:sp>
      <p:cxnSp>
        <p:nvCxnSpPr>
          <p:cNvPr id="471" name="Google Shape;471;p52"/>
          <p:cNvCxnSpPr>
            <a:stCxn id="470" idx="3"/>
          </p:cNvCxnSpPr>
          <p:nvPr/>
        </p:nvCxnSpPr>
        <p:spPr>
          <a:xfrm flipH="1" rot="10800000">
            <a:off x="2774362" y="4564652"/>
            <a:ext cx="1796400" cy="1711200"/>
          </a:xfrm>
          <a:prstGeom prst="straightConnector1">
            <a:avLst/>
          </a:prstGeom>
          <a:noFill/>
          <a:ln cap="flat" cmpd="sng" w="38100">
            <a:solidFill>
              <a:srgbClr val="FF0000"/>
            </a:solidFill>
            <a:prstDash val="solid"/>
            <a:round/>
            <a:headEnd len="sm" w="sm" type="none"/>
            <a:tailEnd len="med" w="med" type="triangle"/>
          </a:ln>
        </p:spPr>
      </p:cxnSp>
      <p:cxnSp>
        <p:nvCxnSpPr>
          <p:cNvPr id="472" name="Google Shape;472;p52"/>
          <p:cNvCxnSpPr>
            <a:stCxn id="469" idx="3"/>
          </p:cNvCxnSpPr>
          <p:nvPr/>
        </p:nvCxnSpPr>
        <p:spPr>
          <a:xfrm>
            <a:off x="2783206" y="3172152"/>
            <a:ext cx="2916300" cy="406500"/>
          </a:xfrm>
          <a:prstGeom prst="straightConnector1">
            <a:avLst/>
          </a:prstGeom>
          <a:noFill/>
          <a:ln cap="flat" cmpd="sng" w="38100">
            <a:solidFill>
              <a:srgbClr val="FF0000"/>
            </a:solidFill>
            <a:prstDash val="solid"/>
            <a:round/>
            <a:headEnd len="sm" w="sm" type="none"/>
            <a:tailEnd len="med" w="med" type="triangle"/>
          </a:ln>
        </p:spPr>
      </p:cxnSp>
      <p:cxnSp>
        <p:nvCxnSpPr>
          <p:cNvPr id="473" name="Google Shape;473;p52"/>
          <p:cNvCxnSpPr>
            <a:stCxn id="468" idx="1"/>
          </p:cNvCxnSpPr>
          <p:nvPr/>
        </p:nvCxnSpPr>
        <p:spPr>
          <a:xfrm rot="10800000">
            <a:off x="6780406" y="4837952"/>
            <a:ext cx="2456700" cy="1437900"/>
          </a:xfrm>
          <a:prstGeom prst="straightConnector1">
            <a:avLst/>
          </a:prstGeom>
          <a:noFill/>
          <a:ln cap="flat" cmpd="sng" w="38100">
            <a:solidFill>
              <a:srgbClr val="FF0000"/>
            </a:solidFill>
            <a:prstDash val="solid"/>
            <a:round/>
            <a:headEnd len="sm" w="sm" type="none"/>
            <a:tailEnd len="med" w="med" type="triangle"/>
          </a:ln>
        </p:spPr>
      </p:cxnSp>
      <p:cxnSp>
        <p:nvCxnSpPr>
          <p:cNvPr id="474" name="Google Shape;474;p52"/>
          <p:cNvCxnSpPr>
            <a:stCxn id="467" idx="1"/>
          </p:cNvCxnSpPr>
          <p:nvPr/>
        </p:nvCxnSpPr>
        <p:spPr>
          <a:xfrm flipH="1">
            <a:off x="7754661" y="3172152"/>
            <a:ext cx="1473600" cy="513600"/>
          </a:xfrm>
          <a:prstGeom prst="straightConnector1">
            <a:avLst/>
          </a:prstGeom>
          <a:noFill/>
          <a:ln cap="flat" cmpd="sng" w="38100">
            <a:solidFill>
              <a:srgbClr val="FF0000"/>
            </a:solidFill>
            <a:prstDash val="solid"/>
            <a:round/>
            <a:headEnd len="sm" w="sm" type="none"/>
            <a:tailEnd len="med" w="med" type="triangle"/>
          </a:ln>
        </p:spPr>
      </p:cxnSp>
      <p:sp>
        <p:nvSpPr>
          <p:cNvPr id="475" name="Google Shape;475;p52"/>
          <p:cNvSpPr txBox="1"/>
          <p:nvPr>
            <p:ph idx="1" type="body"/>
          </p:nvPr>
        </p:nvSpPr>
        <p:spPr>
          <a:xfrm>
            <a:off x="3901774" y="6441307"/>
            <a:ext cx="1489800" cy="4167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1800"/>
              <a:buFont typeface="Arial"/>
              <a:buNone/>
            </a:pPr>
            <a:r>
              <a:rPr lang="en-US" sz="2250"/>
              <a:t>Cámara</a:t>
            </a:r>
            <a:endParaRPr sz="2250"/>
          </a:p>
        </p:txBody>
      </p:sp>
      <p:cxnSp>
        <p:nvCxnSpPr>
          <p:cNvPr id="476" name="Google Shape;476;p52"/>
          <p:cNvCxnSpPr>
            <a:stCxn id="475" idx="0"/>
          </p:cNvCxnSpPr>
          <p:nvPr/>
        </p:nvCxnSpPr>
        <p:spPr>
          <a:xfrm flipH="1" rot="10800000">
            <a:off x="4646674" y="4980607"/>
            <a:ext cx="862800" cy="1460700"/>
          </a:xfrm>
          <a:prstGeom prst="straightConnector1">
            <a:avLst/>
          </a:prstGeom>
          <a:noFill/>
          <a:ln cap="flat" cmpd="sng" w="38100">
            <a:solidFill>
              <a:srgbClr val="FF0000"/>
            </a:solidFill>
            <a:prstDash val="solid"/>
            <a:round/>
            <a:headEnd len="sm" w="sm" type="none"/>
            <a:tailEnd len="med" w="med" type="triangle"/>
          </a:ln>
        </p:spPr>
      </p:cxnSp>
      <p:sp>
        <p:nvSpPr>
          <p:cNvPr id="477" name="Google Shape;477;p52"/>
          <p:cNvSpPr txBox="1"/>
          <p:nvPr/>
        </p:nvSpPr>
        <p:spPr>
          <a:xfrm>
            <a:off x="9317500" y="3685775"/>
            <a:ext cx="2580300" cy="1119900"/>
          </a:xfrm>
          <a:prstGeom prst="rect">
            <a:avLst/>
          </a:prstGeom>
          <a:noFill/>
          <a:ln>
            <a:noFill/>
          </a:ln>
        </p:spPr>
        <p:txBody>
          <a:bodyPr anchorCtr="0" anchor="t" bIns="91425" lIns="91425" spcFirstLastPara="1" rIns="91425" wrap="square" tIns="91425">
            <a:noAutofit/>
          </a:bodyPr>
          <a:lstStyle/>
          <a:p>
            <a:pPr indent="0" lvl="0" marL="0" marR="0" rtl="0" algn="l">
              <a:lnSpc>
                <a:spcPct val="90000"/>
              </a:lnSpc>
              <a:spcBef>
                <a:spcPts val="0"/>
              </a:spcBef>
              <a:spcAft>
                <a:spcPts val="0"/>
              </a:spcAft>
              <a:buClr>
                <a:srgbClr val="000000"/>
              </a:buClr>
              <a:buSzPts val="2250"/>
              <a:buFont typeface="Arial"/>
              <a:buNone/>
            </a:pPr>
            <a:r>
              <a:rPr lang="en-US" sz="2250">
                <a:solidFill>
                  <a:schemeClr val="dk1"/>
                </a:solidFill>
                <a:latin typeface="Avenir"/>
                <a:ea typeface="Avenir"/>
                <a:cs typeface="Avenir"/>
                <a:sym typeface="Avenir"/>
              </a:rPr>
              <a:t>Los motores están ubicados dentro de la caja del dron.</a:t>
            </a:r>
            <a:endParaRPr b="0" i="0" sz="2250" u="none" cap="none" strike="noStrike">
              <a:solidFill>
                <a:schemeClr val="dk1"/>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1" name="Shape 481"/>
        <p:cNvGrpSpPr/>
        <p:nvPr/>
      </p:nvGrpSpPr>
      <p:grpSpPr>
        <a:xfrm>
          <a:off x="0" y="0"/>
          <a:ext cx="0" cy="0"/>
          <a:chOff x="0" y="0"/>
          <a:chExt cx="0" cy="0"/>
        </a:xfrm>
      </p:grpSpPr>
      <p:sp>
        <p:nvSpPr>
          <p:cNvPr id="482" name="Google Shape;482;p53"/>
          <p:cNvSpPr txBox="1"/>
          <p:nvPr>
            <p:ph idx="1" type="body"/>
          </p:nvPr>
        </p:nvSpPr>
        <p:spPr>
          <a:xfrm>
            <a:off x="839800" y="1506775"/>
            <a:ext cx="9216300" cy="14571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24"/>
              <a:buNone/>
            </a:pPr>
            <a:r>
              <a:rPr b="0" lang="en-US" sz="2250"/>
              <a:t>La operación de vuelo manual se refiere al uso de un controlador para operar el sUAS. Dependiendo del sUAS, la apariencia de los controles puede variar. Algunos se pueden controlar mediante una aplicación en un dispositivo móvil y otros tienen un componente de hardware independiente para controlar el sUAS. </a:t>
            </a:r>
            <a:endParaRPr b="0" sz="2250"/>
          </a:p>
          <a:p>
            <a:pPr indent="0" lvl="0" marL="0" rtl="0" algn="l">
              <a:lnSpc>
                <a:spcPct val="90000"/>
              </a:lnSpc>
              <a:spcBef>
                <a:spcPts val="1000"/>
              </a:spcBef>
              <a:spcAft>
                <a:spcPts val="0"/>
              </a:spcAft>
              <a:buSzPts val="2824"/>
              <a:buNone/>
            </a:pPr>
            <a:r>
              <a:t/>
            </a:r>
            <a:endParaRPr b="0" sz="2250"/>
          </a:p>
        </p:txBody>
      </p:sp>
      <p:sp>
        <p:nvSpPr>
          <p:cNvPr id="483" name="Google Shape;483;p53"/>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Operación de vuelo manual</a:t>
            </a:r>
            <a:endParaRPr/>
          </a:p>
        </p:txBody>
      </p:sp>
      <p:pic>
        <p:nvPicPr>
          <p:cNvPr id="484" name="Google Shape;484;p53"/>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pic>
        <p:nvPicPr>
          <p:cNvPr id="485" name="Google Shape;485;p53"/>
          <p:cNvPicPr preferRelativeResize="0"/>
          <p:nvPr/>
        </p:nvPicPr>
        <p:blipFill rotWithShape="1">
          <a:blip r:embed="rId4">
            <a:alphaModFix/>
          </a:blip>
          <a:srcRect b="0" l="0" r="0" t="0"/>
          <a:stretch/>
        </p:blipFill>
        <p:spPr>
          <a:xfrm>
            <a:off x="839795" y="3794305"/>
            <a:ext cx="4332150" cy="2051851"/>
          </a:xfrm>
          <a:prstGeom prst="rect">
            <a:avLst/>
          </a:prstGeom>
          <a:noFill/>
          <a:ln>
            <a:noFill/>
          </a:ln>
        </p:spPr>
      </p:pic>
      <p:pic>
        <p:nvPicPr>
          <p:cNvPr id="486" name="Google Shape;486;p53"/>
          <p:cNvPicPr preferRelativeResize="0"/>
          <p:nvPr/>
        </p:nvPicPr>
        <p:blipFill rotWithShape="1">
          <a:blip r:embed="rId5">
            <a:alphaModFix/>
          </a:blip>
          <a:srcRect b="0" l="0" r="0" t="0"/>
          <a:stretch/>
        </p:blipFill>
        <p:spPr>
          <a:xfrm>
            <a:off x="5388199" y="3794300"/>
            <a:ext cx="3078518" cy="2051851"/>
          </a:xfrm>
          <a:prstGeom prst="rect">
            <a:avLst/>
          </a:prstGeom>
          <a:noFill/>
          <a:ln>
            <a:noFill/>
          </a:ln>
        </p:spPr>
      </p:pic>
      <p:sp>
        <p:nvSpPr>
          <p:cNvPr id="487" name="Google Shape;487;p53"/>
          <p:cNvSpPr txBox="1"/>
          <p:nvPr/>
        </p:nvSpPr>
        <p:spPr>
          <a:xfrm>
            <a:off x="5172454" y="5846150"/>
            <a:ext cx="3510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pic>
        <p:nvPicPr>
          <p:cNvPr id="488" name="Google Shape;488;p53"/>
          <p:cNvPicPr preferRelativeResize="0"/>
          <p:nvPr/>
        </p:nvPicPr>
        <p:blipFill rotWithShape="1">
          <a:blip r:embed="rId6">
            <a:alphaModFix/>
          </a:blip>
          <a:srcRect b="0" l="0" r="0" t="0"/>
          <a:stretch/>
        </p:blipFill>
        <p:spPr>
          <a:xfrm>
            <a:off x="10393075" y="1616375"/>
            <a:ext cx="1296100" cy="1093198"/>
          </a:xfrm>
          <a:prstGeom prst="rect">
            <a:avLst/>
          </a:prstGeom>
          <a:noFill/>
          <a:ln cap="flat" cmpd="sng" w="38100">
            <a:solidFill>
              <a:schemeClr val="dk2"/>
            </a:solidFill>
            <a:prstDash val="solid"/>
            <a:round/>
            <a:headEnd len="sm" w="sm" type="none"/>
            <a:tailEnd len="sm" w="sm" type="none"/>
          </a:ln>
        </p:spPr>
      </p:pic>
      <p:pic>
        <p:nvPicPr>
          <p:cNvPr id="489" name="Google Shape;489;p53"/>
          <p:cNvPicPr preferRelativeResize="0"/>
          <p:nvPr/>
        </p:nvPicPr>
        <p:blipFill rotWithShape="1">
          <a:blip r:embed="rId7">
            <a:alphaModFix/>
          </a:blip>
          <a:srcRect b="0" l="0" r="0" t="0"/>
          <a:stretch/>
        </p:blipFill>
        <p:spPr>
          <a:xfrm>
            <a:off x="8610601" y="3794300"/>
            <a:ext cx="3078523" cy="2051854"/>
          </a:xfrm>
          <a:prstGeom prst="rect">
            <a:avLst/>
          </a:prstGeom>
          <a:noFill/>
          <a:ln>
            <a:noFill/>
          </a:ln>
        </p:spPr>
      </p:pic>
      <p:sp>
        <p:nvSpPr>
          <p:cNvPr id="490" name="Google Shape;490;p53"/>
          <p:cNvSpPr txBox="1"/>
          <p:nvPr/>
        </p:nvSpPr>
        <p:spPr>
          <a:xfrm>
            <a:off x="8610563" y="5846150"/>
            <a:ext cx="30786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36"/>
          <p:cNvSpPr txBox="1"/>
          <p:nvPr>
            <p:ph type="title"/>
          </p:nvPr>
        </p:nvSpPr>
        <p:spPr>
          <a:xfrm>
            <a:off x="3319272" y="1380744"/>
            <a:ext cx="5559600" cy="2514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SzPts val="6000"/>
              <a:buNone/>
            </a:pPr>
            <a:r>
              <a:rPr lang="en-US"/>
              <a:t>Comprometer</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54"/>
          <p:cNvSpPr txBox="1"/>
          <p:nvPr>
            <p:ph idx="1" type="body"/>
          </p:nvPr>
        </p:nvSpPr>
        <p:spPr>
          <a:xfrm>
            <a:off x="839800" y="1430575"/>
            <a:ext cx="10031100" cy="20364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2824"/>
              <a:buNone/>
            </a:pPr>
            <a:r>
              <a:rPr b="0" lang="en-US" sz="2050"/>
              <a:t>La operación de vuelo autónomo se refiere a crear un programa, cargarlo en el dron y, una vez que se enciende el sUAS, el programa se ejecuta y el sUAS vuela.</a:t>
            </a:r>
            <a:endParaRPr b="0" sz="2050"/>
          </a:p>
          <a:p>
            <a:pPr indent="0" lvl="0" marL="0" rtl="0" algn="l">
              <a:lnSpc>
                <a:spcPct val="90000"/>
              </a:lnSpc>
              <a:spcBef>
                <a:spcPts val="1000"/>
              </a:spcBef>
              <a:spcAft>
                <a:spcPts val="0"/>
              </a:spcAft>
              <a:buSzPts val="2824"/>
              <a:buNone/>
            </a:pPr>
            <a:r>
              <a:rPr b="0" lang="en-US" sz="2050"/>
              <a:t>Hay muchas formas de desarrollar un programa de vuelo autónomo. A continuación se muestra un ejemplo de un entorno que se puede utilizar para escribir el programa.</a:t>
            </a:r>
            <a:endParaRPr b="0" sz="2050"/>
          </a:p>
          <a:p>
            <a:pPr indent="0" lvl="0" marL="0" rtl="0" algn="l">
              <a:lnSpc>
                <a:spcPct val="90000"/>
              </a:lnSpc>
              <a:spcBef>
                <a:spcPts val="1000"/>
              </a:spcBef>
              <a:spcAft>
                <a:spcPts val="0"/>
              </a:spcAft>
              <a:buSzPts val="2824"/>
              <a:buNone/>
            </a:pPr>
            <a:r>
              <a:rPr b="0" lang="en-US" sz="2050"/>
              <a:t>Analizaremos el funcionamiento y las maniobras de los drones con más profundidad más adelante en el curso.</a:t>
            </a:r>
            <a:endParaRPr b="0" sz="2050"/>
          </a:p>
        </p:txBody>
      </p:sp>
      <p:sp>
        <p:nvSpPr>
          <p:cNvPr id="496" name="Google Shape;496;p54"/>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Operación de vuelo autónomo</a:t>
            </a:r>
            <a:endParaRPr/>
          </a:p>
        </p:txBody>
      </p:sp>
      <p:pic>
        <p:nvPicPr>
          <p:cNvPr id="497" name="Google Shape;497;p54"/>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pic>
        <p:nvPicPr>
          <p:cNvPr id="498" name="Google Shape;498;p54"/>
          <p:cNvPicPr preferRelativeResize="0"/>
          <p:nvPr/>
        </p:nvPicPr>
        <p:blipFill rotWithShape="1">
          <a:blip r:embed="rId4">
            <a:alphaModFix/>
          </a:blip>
          <a:srcRect b="0" l="0" r="0" t="0"/>
          <a:stretch/>
        </p:blipFill>
        <p:spPr>
          <a:xfrm>
            <a:off x="3123911" y="3913112"/>
            <a:ext cx="5462875" cy="2540826"/>
          </a:xfrm>
          <a:prstGeom prst="rect">
            <a:avLst/>
          </a:prstGeom>
          <a:noFill/>
          <a:ln cap="flat" cmpd="sng" w="38100">
            <a:solidFill>
              <a:schemeClr val="dk2"/>
            </a:solidFill>
            <a:prstDash val="solid"/>
            <a:round/>
            <a:headEnd len="sm" w="sm" type="none"/>
            <a:tailEnd len="sm" w="sm" type="none"/>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2" name="Shape 502"/>
        <p:cNvGrpSpPr/>
        <p:nvPr/>
      </p:nvGrpSpPr>
      <p:grpSpPr>
        <a:xfrm>
          <a:off x="0" y="0"/>
          <a:ext cx="0" cy="0"/>
          <a:chOff x="0" y="0"/>
          <a:chExt cx="0" cy="0"/>
        </a:xfrm>
      </p:grpSpPr>
      <p:sp>
        <p:nvSpPr>
          <p:cNvPr id="503" name="Google Shape;503;p55"/>
          <p:cNvSpPr txBox="1"/>
          <p:nvPr>
            <p:ph type="title"/>
          </p:nvPr>
        </p:nvSpPr>
        <p:spPr>
          <a:xfrm>
            <a:off x="1170424" y="1399025"/>
            <a:ext cx="3546300" cy="406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4400"/>
              <a:buFont typeface="Twentieth Century"/>
              <a:buNone/>
            </a:pPr>
            <a:r>
              <a:rPr lang="en-US"/>
              <a:t>¿Quién puede operar un sUAS?</a:t>
            </a:r>
            <a:endParaRPr/>
          </a:p>
        </p:txBody>
      </p:sp>
      <p:sp>
        <p:nvSpPr>
          <p:cNvPr id="504" name="Google Shape;504;p55"/>
          <p:cNvSpPr txBox="1"/>
          <p:nvPr>
            <p:ph idx="1" type="body"/>
          </p:nvPr>
        </p:nvSpPr>
        <p:spPr>
          <a:xfrm>
            <a:off x="5343950" y="1527050"/>
            <a:ext cx="5821800" cy="4683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1000"/>
              </a:spcBef>
              <a:spcAft>
                <a:spcPts val="0"/>
              </a:spcAft>
              <a:buNone/>
            </a:pPr>
            <a:r>
              <a:rPr lang="en-US" sz="2250"/>
              <a:t>Hay tres roles principales que una persona puede desempeñar cuando forma parte de una tripulación de vuelo de sUAS. Estos roles son:</a:t>
            </a:r>
            <a:endParaRPr sz="2250"/>
          </a:p>
          <a:p>
            <a:pPr indent="0" lvl="0" marL="0" rtl="0" algn="l">
              <a:lnSpc>
                <a:spcPct val="100000"/>
              </a:lnSpc>
              <a:spcBef>
                <a:spcPts val="1000"/>
              </a:spcBef>
              <a:spcAft>
                <a:spcPts val="0"/>
              </a:spcAft>
              <a:buNone/>
            </a:pPr>
            <a:r>
              <a:t/>
            </a:r>
            <a:endParaRPr sz="2250"/>
          </a:p>
          <a:p>
            <a:pPr indent="-371475" lvl="0" marL="457200" rtl="0" algn="l">
              <a:lnSpc>
                <a:spcPct val="100000"/>
              </a:lnSpc>
              <a:spcBef>
                <a:spcPts val="0"/>
              </a:spcBef>
              <a:spcAft>
                <a:spcPts val="0"/>
              </a:spcAft>
              <a:buSzPts val="2250"/>
              <a:buChar char="●"/>
            </a:pPr>
            <a:r>
              <a:rPr lang="en-US" sz="2250"/>
              <a:t>Piloto remoto al mando</a:t>
            </a:r>
            <a:endParaRPr sz="2250"/>
          </a:p>
          <a:p>
            <a:pPr indent="-371475" lvl="0" marL="457200" rtl="0" algn="l">
              <a:lnSpc>
                <a:spcPct val="100000"/>
              </a:lnSpc>
              <a:spcBef>
                <a:spcPts val="0"/>
              </a:spcBef>
              <a:spcAft>
                <a:spcPts val="0"/>
              </a:spcAft>
              <a:buSzPts val="2250"/>
              <a:buChar char="●"/>
            </a:pPr>
            <a:r>
              <a:rPr lang="en-US" sz="2250"/>
              <a:t>Persona que manipula los controles</a:t>
            </a:r>
            <a:endParaRPr sz="2250"/>
          </a:p>
          <a:p>
            <a:pPr indent="-371475" lvl="0" marL="457200" rtl="0" algn="l">
              <a:lnSpc>
                <a:spcPct val="100000"/>
              </a:lnSpc>
              <a:spcBef>
                <a:spcPts val="0"/>
              </a:spcBef>
              <a:spcAft>
                <a:spcPts val="0"/>
              </a:spcAft>
              <a:buSzPts val="2250"/>
              <a:buChar char="●"/>
            </a:pPr>
            <a:r>
              <a:rPr lang="en-US" sz="2250"/>
              <a:t>Observador visual </a:t>
            </a:r>
            <a:endParaRPr sz="2250"/>
          </a:p>
        </p:txBody>
      </p:sp>
      <p:pic>
        <p:nvPicPr>
          <p:cNvPr id="505" name="Google Shape;505;p55"/>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5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Piloto remoto al mando (PIC)</a:t>
            </a:r>
            <a:endParaRPr/>
          </a:p>
        </p:txBody>
      </p:sp>
      <p:pic>
        <p:nvPicPr>
          <p:cNvPr id="511" name="Google Shape;511;p56"/>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512" name="Google Shape;512;p56"/>
          <p:cNvSpPr txBox="1"/>
          <p:nvPr>
            <p:ph idx="1" type="body"/>
          </p:nvPr>
        </p:nvSpPr>
        <p:spPr>
          <a:xfrm>
            <a:off x="1238725" y="1690825"/>
            <a:ext cx="6056100" cy="477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050"/>
              <a:t>El piloto remoto al mando o PIC remoto es la persona de la tripulación de vuelo que tiene su certificado de piloto remoto Parte 107.</a:t>
            </a:r>
            <a:endParaRPr sz="2050"/>
          </a:p>
          <a:p>
            <a:pPr indent="0" lvl="0" marL="0" rtl="0" algn="l">
              <a:lnSpc>
                <a:spcPct val="90000"/>
              </a:lnSpc>
              <a:spcBef>
                <a:spcPts val="1000"/>
              </a:spcBef>
              <a:spcAft>
                <a:spcPts val="0"/>
              </a:spcAft>
              <a:buSzPts val="1800"/>
              <a:buNone/>
            </a:pPr>
            <a:r>
              <a:rPr lang="en-US" sz="2050"/>
              <a:t>El PIC remoto es el principal responsable de garantizar que existan condiciones de vuelo seguras mediante la verificación de informes meteorológicos, informes de controles de tráfico aéreo (ATC) y el uso de sistemas cartográficos para preparar una ruta de vuelo segura.</a:t>
            </a:r>
            <a:endParaRPr sz="2050"/>
          </a:p>
          <a:p>
            <a:pPr indent="0" lvl="0" marL="0" rtl="0" algn="l">
              <a:lnSpc>
                <a:spcPct val="90000"/>
              </a:lnSpc>
              <a:spcBef>
                <a:spcPts val="1000"/>
              </a:spcBef>
              <a:spcAft>
                <a:spcPts val="1000"/>
              </a:spcAft>
              <a:buSzPts val="1800"/>
              <a:buNone/>
            </a:pPr>
            <a:r>
              <a:rPr lang="en-US" sz="2050"/>
              <a:t>El PIC remoto es la persona responsable de las decisiones finales, ya sea antes del vuelo o durante las operaciones de vuelo, y es el responsable de seguir todas las reglas y regulaciones descritas en las pautas de la Parte 107.</a:t>
            </a:r>
            <a:endParaRPr sz="2050"/>
          </a:p>
        </p:txBody>
      </p:sp>
      <p:sp>
        <p:nvSpPr>
          <p:cNvPr id="513" name="Google Shape;513;p56"/>
          <p:cNvSpPr txBox="1"/>
          <p:nvPr/>
        </p:nvSpPr>
        <p:spPr>
          <a:xfrm>
            <a:off x="8144186" y="4562411"/>
            <a:ext cx="33357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pic>
        <p:nvPicPr>
          <p:cNvPr id="514" name="Google Shape;514;p56"/>
          <p:cNvPicPr preferRelativeResize="0"/>
          <p:nvPr/>
        </p:nvPicPr>
        <p:blipFill rotWithShape="1">
          <a:blip r:embed="rId4">
            <a:alphaModFix/>
          </a:blip>
          <a:srcRect b="0" l="0" r="0" t="0"/>
          <a:stretch/>
        </p:blipFill>
        <p:spPr>
          <a:xfrm>
            <a:off x="8211880" y="2241725"/>
            <a:ext cx="3481851" cy="2320674"/>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sp>
        <p:nvSpPr>
          <p:cNvPr id="519" name="Google Shape;519;p57"/>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Persona que manipula los controles</a:t>
            </a:r>
            <a:endParaRPr/>
          </a:p>
        </p:txBody>
      </p:sp>
      <p:pic>
        <p:nvPicPr>
          <p:cNvPr id="520" name="Google Shape;520;p57"/>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521" name="Google Shape;521;p57"/>
          <p:cNvSpPr txBox="1"/>
          <p:nvPr>
            <p:ph idx="1" type="body"/>
          </p:nvPr>
        </p:nvSpPr>
        <p:spPr>
          <a:xfrm>
            <a:off x="1181100" y="1690700"/>
            <a:ext cx="6309600" cy="477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250"/>
              <a:t>La persona que manipula los controles es un miembro de la tripulación de apoyo ya que debe estar bajo instrucción y supervisión directa del PIC Remoto.</a:t>
            </a:r>
            <a:endParaRPr sz="2250"/>
          </a:p>
          <a:p>
            <a:pPr indent="0" lvl="0" marL="0" rtl="0" algn="l">
              <a:lnSpc>
                <a:spcPct val="90000"/>
              </a:lnSpc>
              <a:spcBef>
                <a:spcPts val="1000"/>
              </a:spcBef>
              <a:spcAft>
                <a:spcPts val="1000"/>
              </a:spcAft>
              <a:buSzPts val="1800"/>
              <a:buNone/>
            </a:pPr>
            <a:r>
              <a:rPr lang="en-US" sz="2250"/>
              <a:t>Está permitido que otra persona distinta de la persona que posee el certificado de piloto remoto controle el sUAS durante el vuelo. Sin embargo, el PIC remoto debe estar disponible para asumir el control del sUAS en todo momento. </a:t>
            </a:r>
            <a:endParaRPr sz="2250"/>
          </a:p>
        </p:txBody>
      </p:sp>
      <p:sp>
        <p:nvSpPr>
          <p:cNvPr id="522" name="Google Shape;522;p57"/>
          <p:cNvSpPr txBox="1"/>
          <p:nvPr/>
        </p:nvSpPr>
        <p:spPr>
          <a:xfrm>
            <a:off x="8144186" y="4562411"/>
            <a:ext cx="33357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pic>
        <p:nvPicPr>
          <p:cNvPr id="523" name="Google Shape;523;p57"/>
          <p:cNvPicPr preferRelativeResize="0"/>
          <p:nvPr/>
        </p:nvPicPr>
        <p:blipFill rotWithShape="1">
          <a:blip r:embed="rId4">
            <a:alphaModFix/>
          </a:blip>
          <a:srcRect b="0" l="0" r="0" t="0"/>
          <a:stretch/>
        </p:blipFill>
        <p:spPr>
          <a:xfrm>
            <a:off x="7889288" y="1905000"/>
            <a:ext cx="3845484" cy="256678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5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Observador visual (VO)</a:t>
            </a:r>
            <a:endParaRPr/>
          </a:p>
        </p:txBody>
      </p:sp>
      <p:pic>
        <p:nvPicPr>
          <p:cNvPr id="529" name="Google Shape;529;p58"/>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530" name="Google Shape;530;p58"/>
          <p:cNvSpPr txBox="1"/>
          <p:nvPr>
            <p:ph idx="1" type="body"/>
          </p:nvPr>
        </p:nvSpPr>
        <p:spPr>
          <a:xfrm>
            <a:off x="838200" y="1690700"/>
            <a:ext cx="6652500" cy="477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250"/>
              <a:t>El observador visual es otro miembro de apoyo de la tripulación de vuelo. Este individuo ayuda a observar el espacio aéreo y terrestre y a evitar cualquier peligro que pueda surgir durante el vuelo.</a:t>
            </a:r>
            <a:endParaRPr sz="2250"/>
          </a:p>
          <a:p>
            <a:pPr indent="0" lvl="0" marL="0" rtl="0" algn="l">
              <a:lnSpc>
                <a:spcPct val="90000"/>
              </a:lnSpc>
              <a:spcBef>
                <a:spcPts val="1000"/>
              </a:spcBef>
              <a:spcAft>
                <a:spcPts val="1000"/>
              </a:spcAft>
              <a:buSzPts val="1800"/>
              <a:buNone/>
            </a:pPr>
            <a:r>
              <a:rPr lang="en-US" sz="2250"/>
              <a:t>Puede haber varios observadores visuales a lo largo de la trayectoria de vuelo para observar el sUAS en todos los puntos de vuelo.</a:t>
            </a:r>
            <a:endParaRPr sz="2250"/>
          </a:p>
        </p:txBody>
      </p:sp>
      <p:sp>
        <p:nvSpPr>
          <p:cNvPr id="531" name="Google Shape;531;p58"/>
          <p:cNvSpPr txBox="1"/>
          <p:nvPr/>
        </p:nvSpPr>
        <p:spPr>
          <a:xfrm>
            <a:off x="8021861" y="4434461"/>
            <a:ext cx="33357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pic>
        <p:nvPicPr>
          <p:cNvPr id="532" name="Google Shape;532;p58"/>
          <p:cNvPicPr preferRelativeResize="0"/>
          <p:nvPr/>
        </p:nvPicPr>
        <p:blipFill rotWithShape="1">
          <a:blip r:embed="rId4">
            <a:alphaModFix/>
          </a:blip>
          <a:srcRect b="0" l="0" r="0" t="0"/>
          <a:stretch/>
        </p:blipFill>
        <p:spPr>
          <a:xfrm>
            <a:off x="7634400" y="1690700"/>
            <a:ext cx="4110602" cy="27437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6" name="Shape 536"/>
        <p:cNvGrpSpPr/>
        <p:nvPr/>
      </p:nvGrpSpPr>
      <p:grpSpPr>
        <a:xfrm>
          <a:off x="0" y="0"/>
          <a:ext cx="0" cy="0"/>
          <a:chOff x="0" y="0"/>
          <a:chExt cx="0" cy="0"/>
        </a:xfrm>
      </p:grpSpPr>
      <p:sp>
        <p:nvSpPr>
          <p:cNvPr id="537" name="Google Shape;537;p5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Gestión de recursos de tripulación</a:t>
            </a:r>
            <a:endParaRPr/>
          </a:p>
        </p:txBody>
      </p:sp>
      <p:pic>
        <p:nvPicPr>
          <p:cNvPr id="538" name="Google Shape;538;p59"/>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539" name="Google Shape;539;p59"/>
          <p:cNvSpPr txBox="1"/>
          <p:nvPr>
            <p:ph idx="1" type="body"/>
          </p:nvPr>
        </p:nvSpPr>
        <p:spPr>
          <a:xfrm>
            <a:off x="838200" y="1690700"/>
            <a:ext cx="3636900" cy="477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150"/>
              <a:t>Todos los miembros de la tripulación de vuelo deben poder ver el sUAS en todo momento. </a:t>
            </a:r>
            <a:endParaRPr sz="2150"/>
          </a:p>
          <a:p>
            <a:pPr indent="0" lvl="0" marL="0" rtl="0" algn="l">
              <a:lnSpc>
                <a:spcPct val="90000"/>
              </a:lnSpc>
              <a:spcBef>
                <a:spcPts val="1000"/>
              </a:spcBef>
              <a:spcAft>
                <a:spcPts val="1000"/>
              </a:spcAft>
              <a:buSzPts val="1800"/>
              <a:buNone/>
            </a:pPr>
            <a:r>
              <a:rPr lang="en-US" sz="2150"/>
              <a:t>También deben haber desarrollado un modo claro de comunicación durante el vuelo, para poder transmitirse información entre sí de forma rápida y sencilla.</a:t>
            </a:r>
            <a:endParaRPr sz="2150"/>
          </a:p>
        </p:txBody>
      </p:sp>
      <p:sp>
        <p:nvSpPr>
          <p:cNvPr id="540" name="Google Shape;540;p59"/>
          <p:cNvSpPr txBox="1"/>
          <p:nvPr/>
        </p:nvSpPr>
        <p:spPr>
          <a:xfrm>
            <a:off x="4428161" y="5731061"/>
            <a:ext cx="33357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pic>
        <p:nvPicPr>
          <p:cNvPr id="541" name="Google Shape;541;p59"/>
          <p:cNvPicPr preferRelativeResize="0"/>
          <p:nvPr/>
        </p:nvPicPr>
        <p:blipFill rotWithShape="1">
          <a:blip r:embed="rId4">
            <a:alphaModFix/>
          </a:blip>
          <a:srcRect b="0" l="0" r="0" t="0"/>
          <a:stretch/>
        </p:blipFill>
        <p:spPr>
          <a:xfrm>
            <a:off x="4748600" y="1690825"/>
            <a:ext cx="2694800" cy="4040223"/>
          </a:xfrm>
          <a:prstGeom prst="rect">
            <a:avLst/>
          </a:prstGeom>
          <a:noFill/>
          <a:ln>
            <a:noFill/>
          </a:ln>
        </p:spPr>
      </p:pic>
      <p:sp>
        <p:nvSpPr>
          <p:cNvPr id="542" name="Google Shape;542;p59"/>
          <p:cNvSpPr txBox="1"/>
          <p:nvPr>
            <p:ph idx="1" type="body"/>
          </p:nvPr>
        </p:nvSpPr>
        <p:spPr>
          <a:xfrm>
            <a:off x="7687675" y="1690700"/>
            <a:ext cx="4172700" cy="477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150"/>
              <a:t>La gestión de recursos de tripulación consiste en utilizar todas las personas y recursos de manera eficaz para tener el mejor vuelo posible.</a:t>
            </a:r>
            <a:endParaRPr sz="2150"/>
          </a:p>
          <a:p>
            <a:pPr indent="-365125" lvl="0" marL="457200" rtl="0" algn="l">
              <a:lnSpc>
                <a:spcPct val="90000"/>
              </a:lnSpc>
              <a:spcBef>
                <a:spcPts val="1000"/>
              </a:spcBef>
              <a:spcAft>
                <a:spcPts val="0"/>
              </a:spcAft>
              <a:buSzPts val="2150"/>
              <a:buChar char="•"/>
            </a:pPr>
            <a:r>
              <a:rPr lang="en-US" sz="2150"/>
              <a:t>Las técnicas que se utilizan, en todas las fases del vuelo, en la gestión de recursos de la tripulación son:</a:t>
            </a:r>
            <a:endParaRPr sz="2150"/>
          </a:p>
          <a:p>
            <a:pPr indent="-365125" lvl="0" marL="457200" rtl="0" algn="l">
              <a:lnSpc>
                <a:spcPct val="90000"/>
              </a:lnSpc>
              <a:spcBef>
                <a:spcPts val="0"/>
              </a:spcBef>
              <a:spcAft>
                <a:spcPts val="0"/>
              </a:spcAft>
              <a:buSzPts val="2150"/>
              <a:buChar char="•"/>
            </a:pPr>
            <a:r>
              <a:rPr lang="en-US" sz="2150"/>
              <a:t>Garantizar que todas las personas conozcan sus funciones y responsabilidades.</a:t>
            </a:r>
            <a:endParaRPr sz="2150"/>
          </a:p>
          <a:p>
            <a:pPr indent="-365125" lvl="0" marL="457200" rtl="0" algn="l">
              <a:lnSpc>
                <a:spcPct val="90000"/>
              </a:lnSpc>
              <a:spcBef>
                <a:spcPts val="0"/>
              </a:spcBef>
              <a:spcAft>
                <a:spcPts val="0"/>
              </a:spcAft>
              <a:buSzPts val="2150"/>
              <a:buChar char="•"/>
            </a:pPr>
            <a:r>
              <a:rPr lang="en-US" sz="2150"/>
              <a:t>Comunicarse bien</a:t>
            </a:r>
            <a:endParaRPr sz="2150"/>
          </a:p>
          <a:p>
            <a:pPr indent="-365125" lvl="0" marL="457200" rtl="0" algn="l">
              <a:lnSpc>
                <a:spcPct val="90000"/>
              </a:lnSpc>
              <a:spcBef>
                <a:spcPts val="0"/>
              </a:spcBef>
              <a:spcAft>
                <a:spcPts val="0"/>
              </a:spcAft>
              <a:buSzPts val="2150"/>
              <a:buChar char="•"/>
            </a:pPr>
            <a:r>
              <a:rPr lang="en-US" sz="2150"/>
              <a:t>Manejar mentalidades negativas</a:t>
            </a:r>
            <a:endParaRPr sz="215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6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Manejar mentalidades negativas</a:t>
            </a:r>
            <a:endParaRPr/>
          </a:p>
        </p:txBody>
      </p:sp>
      <p:pic>
        <p:nvPicPr>
          <p:cNvPr id="548" name="Google Shape;548;p60"/>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549" name="Google Shape;549;p60"/>
          <p:cNvSpPr txBox="1"/>
          <p:nvPr>
            <p:ph idx="1" type="body"/>
          </p:nvPr>
        </p:nvSpPr>
        <p:spPr>
          <a:xfrm>
            <a:off x="838200" y="1690700"/>
            <a:ext cx="3978600" cy="4773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1800"/>
              <a:buNone/>
            </a:pPr>
            <a:r>
              <a:rPr lang="en-US" sz="2250"/>
              <a:t>Como el PIC remoto es la persona a cargo, es importante que sea consciente de las siguientes mentalidades en sí mismos y en su tripulación, ya que pueden afectar la toma de decisiones y el éxito general del vuelo.</a:t>
            </a:r>
            <a:endParaRPr sz="2250"/>
          </a:p>
          <a:p>
            <a:pPr indent="0" lvl="0" marL="0" rtl="0" algn="l">
              <a:lnSpc>
                <a:spcPct val="90000"/>
              </a:lnSpc>
              <a:spcBef>
                <a:spcPts val="1000"/>
              </a:spcBef>
              <a:spcAft>
                <a:spcPts val="1000"/>
              </a:spcAft>
              <a:buSzPts val="1800"/>
              <a:buNone/>
            </a:pPr>
            <a:r>
              <a:t/>
            </a:r>
            <a:endParaRPr sz="2250"/>
          </a:p>
        </p:txBody>
      </p:sp>
      <p:sp>
        <p:nvSpPr>
          <p:cNvPr id="550" name="Google Shape;550;p60"/>
          <p:cNvSpPr txBox="1"/>
          <p:nvPr/>
        </p:nvSpPr>
        <p:spPr>
          <a:xfrm>
            <a:off x="4584399" y="4256786"/>
            <a:ext cx="33357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las imágenes: Unsplash</a:t>
            </a:r>
            <a:endParaRPr b="0" i="0" sz="1200" u="none" cap="none" strike="noStrike">
              <a:solidFill>
                <a:srgbClr val="000000"/>
              </a:solidFill>
              <a:latin typeface="Avenir"/>
              <a:ea typeface="Avenir"/>
              <a:cs typeface="Avenir"/>
              <a:sym typeface="Avenir"/>
            </a:endParaRPr>
          </a:p>
        </p:txBody>
      </p:sp>
      <p:pic>
        <p:nvPicPr>
          <p:cNvPr id="551" name="Google Shape;551;p60"/>
          <p:cNvPicPr preferRelativeResize="0"/>
          <p:nvPr/>
        </p:nvPicPr>
        <p:blipFill rotWithShape="1">
          <a:blip r:embed="rId4">
            <a:alphaModFix/>
          </a:blip>
          <a:srcRect b="0" l="0" r="0" t="0"/>
          <a:stretch/>
        </p:blipFill>
        <p:spPr>
          <a:xfrm>
            <a:off x="4969200" y="1690700"/>
            <a:ext cx="2566072" cy="2566072"/>
          </a:xfrm>
          <a:prstGeom prst="rect">
            <a:avLst/>
          </a:prstGeom>
          <a:noFill/>
          <a:ln>
            <a:noFill/>
          </a:ln>
        </p:spPr>
      </p:pic>
      <p:sp>
        <p:nvSpPr>
          <p:cNvPr id="552" name="Google Shape;552;p60"/>
          <p:cNvSpPr txBox="1"/>
          <p:nvPr>
            <p:ph idx="1" type="body"/>
          </p:nvPr>
        </p:nvSpPr>
        <p:spPr>
          <a:xfrm>
            <a:off x="7687675" y="1690700"/>
            <a:ext cx="3978600" cy="4773600"/>
          </a:xfrm>
          <a:prstGeom prst="rect">
            <a:avLst/>
          </a:prstGeom>
          <a:noFill/>
          <a:ln>
            <a:noFill/>
          </a:ln>
        </p:spPr>
        <p:txBody>
          <a:bodyPr anchorCtr="0" anchor="t" bIns="45700" lIns="91425" spcFirstLastPara="1" rIns="91425" wrap="square" tIns="45700">
            <a:noAutofit/>
          </a:bodyPr>
          <a:lstStyle/>
          <a:p>
            <a:pPr indent="-371475" lvl="0" marL="457200" rtl="0" algn="l">
              <a:lnSpc>
                <a:spcPct val="90000"/>
              </a:lnSpc>
              <a:spcBef>
                <a:spcPts val="0"/>
              </a:spcBef>
              <a:spcAft>
                <a:spcPts val="0"/>
              </a:spcAft>
              <a:buSzPts val="2250"/>
              <a:buChar char="•"/>
            </a:pPr>
            <a:r>
              <a:rPr i="1" lang="en-US" sz="2250"/>
              <a:t>Anti Autoridad</a:t>
            </a:r>
            <a:r>
              <a:rPr i="1" lang="en-US" sz="2250"/>
              <a:t> - Estar en contra de la autoridad</a:t>
            </a:r>
            <a:endParaRPr i="1" sz="2250"/>
          </a:p>
          <a:p>
            <a:pPr indent="-371475" lvl="0" marL="457200" rtl="0" algn="l">
              <a:lnSpc>
                <a:spcPct val="90000"/>
              </a:lnSpc>
              <a:spcBef>
                <a:spcPts val="0"/>
              </a:spcBef>
              <a:spcAft>
                <a:spcPts val="0"/>
              </a:spcAft>
              <a:buSzPts val="2250"/>
              <a:buChar char="•"/>
            </a:pPr>
            <a:r>
              <a:rPr i="1" lang="en-US" sz="2250"/>
              <a:t>Impulsividad: rapidez para actuar sin pensar.</a:t>
            </a:r>
            <a:endParaRPr i="1" sz="2250"/>
          </a:p>
          <a:p>
            <a:pPr indent="-371475" lvl="0" marL="457200" rtl="0" algn="l">
              <a:lnSpc>
                <a:spcPct val="90000"/>
              </a:lnSpc>
              <a:spcBef>
                <a:spcPts val="0"/>
              </a:spcBef>
              <a:spcAft>
                <a:spcPts val="0"/>
              </a:spcAft>
              <a:buSzPts val="2250"/>
              <a:buChar char="•"/>
            </a:pPr>
            <a:r>
              <a:rPr i="1" lang="en-US" sz="2250"/>
              <a:t>Invulnerabilidad: Pensar que ciertas cosas no les pueden pasar a ellos.</a:t>
            </a:r>
            <a:endParaRPr i="1" sz="2250"/>
          </a:p>
          <a:p>
            <a:pPr indent="-371475" lvl="0" marL="457200" rtl="0" algn="l">
              <a:lnSpc>
                <a:spcPct val="90000"/>
              </a:lnSpc>
              <a:spcBef>
                <a:spcPts val="0"/>
              </a:spcBef>
              <a:spcAft>
                <a:spcPts val="0"/>
              </a:spcAft>
              <a:buSzPts val="2250"/>
              <a:buChar char="•"/>
            </a:pPr>
            <a:r>
              <a:rPr i="1" lang="en-US" sz="2250"/>
              <a:t>Machismo - Pensar que pueden hacer las cosas mejor que otros.</a:t>
            </a:r>
            <a:endParaRPr i="1" sz="2250"/>
          </a:p>
          <a:p>
            <a:pPr indent="-371475" lvl="0" marL="457200" rtl="0" algn="l">
              <a:lnSpc>
                <a:spcPct val="90000"/>
              </a:lnSpc>
              <a:spcBef>
                <a:spcPts val="0"/>
              </a:spcBef>
              <a:spcAft>
                <a:spcPts val="0"/>
              </a:spcAft>
              <a:buSzPts val="2250"/>
              <a:buChar char="•"/>
            </a:pPr>
            <a:r>
              <a:rPr i="1" lang="en-US" sz="2250"/>
              <a:t>Renuncia - Creer que no son importantes para la operación.</a:t>
            </a:r>
            <a:endParaRPr b="1" sz="225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7" name="Shape 557"/>
        <p:cNvGrpSpPr/>
        <p:nvPr/>
      </p:nvGrpSpPr>
      <p:grpSpPr>
        <a:xfrm>
          <a:off x="0" y="0"/>
          <a:ext cx="0" cy="0"/>
          <a:chOff x="0" y="0"/>
          <a:chExt cx="0" cy="0"/>
        </a:xfrm>
      </p:grpSpPr>
      <p:sp>
        <p:nvSpPr>
          <p:cNvPr id="558" name="Google Shape;558;p61"/>
          <p:cNvSpPr txBox="1"/>
          <p:nvPr>
            <p:ph type="title"/>
          </p:nvPr>
        </p:nvSpPr>
        <p:spPr>
          <a:xfrm>
            <a:off x="3316200" y="944849"/>
            <a:ext cx="5559600" cy="4968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990"/>
              <a:buNone/>
            </a:pPr>
            <a:r>
              <a:rPr lang="en-US" sz="4600"/>
              <a:t>¿Qué actitud peligrosa describiría mejor al miembro de la tripulación que dice lo siguiente: “No necesito ayuda? Puedo hacer esto.”?</a:t>
            </a:r>
            <a:endParaRPr sz="4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3" name="Shape 563"/>
        <p:cNvGrpSpPr/>
        <p:nvPr/>
      </p:nvGrpSpPr>
      <p:grpSpPr>
        <a:xfrm>
          <a:off x="0" y="0"/>
          <a:ext cx="0" cy="0"/>
          <a:chOff x="0" y="0"/>
          <a:chExt cx="0" cy="0"/>
        </a:xfrm>
      </p:grpSpPr>
      <p:sp>
        <p:nvSpPr>
          <p:cNvPr id="564" name="Google Shape;564;p62"/>
          <p:cNvSpPr txBox="1"/>
          <p:nvPr>
            <p:ph type="title"/>
          </p:nvPr>
        </p:nvSpPr>
        <p:spPr>
          <a:xfrm>
            <a:off x="3316200" y="944849"/>
            <a:ext cx="5559600" cy="4968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990"/>
              <a:buNone/>
            </a:pPr>
            <a:r>
              <a:rPr lang="en-US" sz="4600"/>
              <a:t>Respuesta correcta:</a:t>
            </a:r>
            <a:endParaRPr sz="4600"/>
          </a:p>
          <a:p>
            <a:pPr indent="0" lvl="0" marL="0" rtl="0" algn="ctr">
              <a:lnSpc>
                <a:spcPct val="90000"/>
              </a:lnSpc>
              <a:spcBef>
                <a:spcPts val="0"/>
              </a:spcBef>
              <a:spcAft>
                <a:spcPts val="0"/>
              </a:spcAft>
              <a:buSzPts val="990"/>
              <a:buNone/>
            </a:pPr>
            <a:r>
              <a:rPr lang="en-US" sz="3400"/>
              <a:t>Machismo: el pensamiento de que lo saben todo.</a:t>
            </a:r>
            <a:endParaRPr sz="34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63"/>
          <p:cNvSpPr txBox="1"/>
          <p:nvPr>
            <p:ph type="title"/>
          </p:nvPr>
        </p:nvSpPr>
        <p:spPr>
          <a:xfrm>
            <a:off x="3316200" y="944849"/>
            <a:ext cx="5559600" cy="4968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990"/>
              <a:buNone/>
            </a:pPr>
            <a:r>
              <a:rPr lang="en-US" sz="4400"/>
              <a:t>¿Qué actitud peligrosa describiría mejor al miembro de la tripulación que dice lo siguiente: "No necesito que me digas qué hacer"?</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6" name="Shape 326"/>
        <p:cNvGrpSpPr/>
        <p:nvPr/>
      </p:nvGrpSpPr>
      <p:grpSpPr>
        <a:xfrm>
          <a:off x="0" y="0"/>
          <a:ext cx="0" cy="0"/>
          <a:chOff x="0" y="0"/>
          <a:chExt cx="0" cy="0"/>
        </a:xfrm>
      </p:grpSpPr>
      <p:sp>
        <p:nvSpPr>
          <p:cNvPr id="327" name="Google Shape;327;p37"/>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28" name="Google Shape;328;p37"/>
          <p:cNvSpPr/>
          <p:nvPr/>
        </p:nvSpPr>
        <p:spPr>
          <a:xfrm flipH="1">
            <a:off x="555710" y="1064829"/>
            <a:ext cx="4083433" cy="4083433"/>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29" name="Google Shape;329;p3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0" name="Google Shape;330;p37"/>
          <p:cNvSpPr/>
          <p:nvPr/>
        </p:nvSpPr>
        <p:spPr>
          <a:xfrm>
            <a:off x="8525836" y="775849"/>
            <a:ext cx="2987899" cy="2987899"/>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331" name="Google Shape;331;p37"/>
          <p:cNvSpPr txBox="1"/>
          <p:nvPr>
            <p:ph type="title"/>
          </p:nvPr>
        </p:nvSpPr>
        <p:spPr>
          <a:xfrm>
            <a:off x="6417725" y="957726"/>
            <a:ext cx="5130900" cy="28059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4400"/>
              <a:buNone/>
            </a:pPr>
            <a:r>
              <a:rPr lang="en-US" sz="2650">
                <a:solidFill>
                  <a:schemeClr val="dk1"/>
                </a:solidFill>
                <a:latin typeface="Avenir"/>
                <a:ea typeface="Avenir"/>
                <a:cs typeface="Avenir"/>
                <a:sym typeface="Avenir"/>
              </a:rPr>
              <a:t>El uso de drones está cada vez más extendido para muchos usos diferentes. ¡Veamos dónde pueden ser utilizados y por quién!</a:t>
            </a:r>
            <a:endParaRPr sz="2650">
              <a:latin typeface="Avenir"/>
              <a:ea typeface="Avenir"/>
              <a:cs typeface="Avenir"/>
              <a:sym typeface="Avenir"/>
            </a:endParaRPr>
          </a:p>
        </p:txBody>
      </p:sp>
      <p:sp>
        <p:nvSpPr>
          <p:cNvPr id="332" name="Google Shape;332;p37"/>
          <p:cNvSpPr/>
          <p:nvPr/>
        </p:nvSpPr>
        <p:spPr>
          <a:xfrm>
            <a:off x="11097079" y="5607717"/>
            <a:ext cx="513442" cy="499514"/>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333" name="Google Shape;333;p37"/>
          <p:cNvSpPr txBox="1"/>
          <p:nvPr>
            <p:ph idx="12" type="sldNum"/>
          </p:nvPr>
        </p:nvSpPr>
        <p:spPr>
          <a:xfrm>
            <a:off x="10630722" y="6356350"/>
            <a:ext cx="917808"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t/>
            </a:r>
            <a:endParaRPr>
              <a:solidFill>
                <a:srgbClr val="888888"/>
              </a:solidFill>
            </a:endParaRPr>
          </a:p>
        </p:txBody>
      </p:sp>
      <p:pic>
        <p:nvPicPr>
          <p:cNvPr id="334" name="Google Shape;334;p37"/>
          <p:cNvPicPr preferRelativeResize="0"/>
          <p:nvPr/>
        </p:nvPicPr>
        <p:blipFill rotWithShape="1">
          <a:blip r:embed="rId3">
            <a:alphaModFix/>
          </a:blip>
          <a:srcRect b="0" l="0" r="0" t="0"/>
          <a:stretch/>
        </p:blipFill>
        <p:spPr>
          <a:xfrm>
            <a:off x="9865719" y="-3519"/>
            <a:ext cx="2326281" cy="325679"/>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335" name="Google Shape;335;p37"/>
          <p:cNvSpPr txBox="1"/>
          <p:nvPr/>
        </p:nvSpPr>
        <p:spPr>
          <a:xfrm>
            <a:off x="1393675" y="5148250"/>
            <a:ext cx="3780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 imagen: Unsplash</a:t>
            </a:r>
            <a:endParaRPr b="0" i="0" sz="1200" u="none" cap="none" strike="noStrike">
              <a:solidFill>
                <a:srgbClr val="000000"/>
              </a:solidFill>
              <a:latin typeface="Avenir"/>
              <a:ea typeface="Avenir"/>
              <a:cs typeface="Avenir"/>
              <a:sym typeface="Avenir"/>
            </a:endParaRPr>
          </a:p>
        </p:txBody>
      </p:sp>
      <p:sp>
        <p:nvSpPr>
          <p:cNvPr id="336" name="Google Shape;336;p37"/>
          <p:cNvSpPr txBox="1"/>
          <p:nvPr>
            <p:ph type="title"/>
          </p:nvPr>
        </p:nvSpPr>
        <p:spPr>
          <a:xfrm>
            <a:off x="6417725" y="3657034"/>
            <a:ext cx="5130900" cy="18381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chemeClr val="dk1"/>
              </a:buClr>
              <a:buSzPts val="5400"/>
              <a:buFont typeface="Twentieth Century"/>
              <a:buNone/>
            </a:pPr>
            <a:r>
              <a:rPr lang="en-US" sz="3400">
                <a:solidFill>
                  <a:schemeClr val="dk1"/>
                </a:solidFill>
                <a:latin typeface="Avenir"/>
                <a:ea typeface="Avenir"/>
                <a:cs typeface="Avenir"/>
                <a:sym typeface="Avenir"/>
              </a:rPr>
              <a:t>¿Preferirías poder volar o bucear en aguas profundas cuando quisieras?</a:t>
            </a:r>
            <a:endParaRPr sz="1960">
              <a:latin typeface="Avenir"/>
              <a:ea typeface="Avenir"/>
              <a:cs typeface="Avenir"/>
              <a:sym typeface="Avenir"/>
            </a:endParaRPr>
          </a:p>
        </p:txBody>
      </p:sp>
      <p:pic>
        <p:nvPicPr>
          <p:cNvPr id="337" name="Google Shape;337;p37"/>
          <p:cNvPicPr preferRelativeResize="0"/>
          <p:nvPr/>
        </p:nvPicPr>
        <p:blipFill rotWithShape="1">
          <a:blip r:embed="rId4">
            <a:alphaModFix/>
          </a:blip>
          <a:srcRect b="0" l="0" r="0" t="0"/>
          <a:stretch/>
        </p:blipFill>
        <p:spPr>
          <a:xfrm>
            <a:off x="1733515" y="1099750"/>
            <a:ext cx="3100325" cy="401357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331"/>
                                        </p:tgtEl>
                                        <p:attrNameLst>
                                          <p:attrName>style.visibility</p:attrName>
                                        </p:attrNameLst>
                                      </p:cBhvr>
                                      <p:to>
                                        <p:strVal val="visible"/>
                                      </p:to>
                                    </p:set>
                                    <p:animEffect filter="fade" transition="in">
                                      <p:cBhvr>
                                        <p:cTn dur="400"/>
                                        <p:tgtEl>
                                          <p:spTgt spid="33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sp>
        <p:nvSpPr>
          <p:cNvPr id="576" name="Google Shape;576;p64"/>
          <p:cNvSpPr txBox="1"/>
          <p:nvPr>
            <p:ph type="title"/>
          </p:nvPr>
        </p:nvSpPr>
        <p:spPr>
          <a:xfrm>
            <a:off x="3316200" y="944849"/>
            <a:ext cx="5559600" cy="49683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990"/>
              <a:buNone/>
            </a:pPr>
            <a:r>
              <a:rPr lang="en-US" sz="4600"/>
              <a:t>Respuesta correcta:</a:t>
            </a:r>
            <a:endParaRPr sz="4600"/>
          </a:p>
          <a:p>
            <a:pPr indent="0" lvl="0" marL="0" rtl="0" algn="ctr">
              <a:lnSpc>
                <a:spcPct val="90000"/>
              </a:lnSpc>
              <a:spcBef>
                <a:spcPts val="0"/>
              </a:spcBef>
              <a:spcAft>
                <a:spcPts val="0"/>
              </a:spcAft>
              <a:buSzPts val="990"/>
              <a:buNone/>
            </a:pPr>
            <a:r>
              <a:rPr lang="en-US" sz="3400"/>
              <a:t>Anti Autoridad</a:t>
            </a:r>
            <a:r>
              <a:rPr lang="en-US" sz="3400"/>
              <a:t>: contra la persona con autoridad que da órdenes.</a:t>
            </a:r>
            <a:endParaRPr sz="34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0" name="Shape 580"/>
        <p:cNvGrpSpPr/>
        <p:nvPr/>
      </p:nvGrpSpPr>
      <p:grpSpPr>
        <a:xfrm>
          <a:off x="0" y="0"/>
          <a:ext cx="0" cy="0"/>
          <a:chOff x="0" y="0"/>
          <a:chExt cx="0" cy="0"/>
        </a:xfrm>
      </p:grpSpPr>
      <p:sp>
        <p:nvSpPr>
          <p:cNvPr id="581" name="Google Shape;581;p65"/>
          <p:cNvSpPr txBox="1"/>
          <p:nvPr>
            <p:ph idx="4294967295" type="sldNum"/>
          </p:nvPr>
        </p:nvSpPr>
        <p:spPr>
          <a:xfrm>
            <a:off x="94488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t/>
            </a:r>
            <a:endParaRPr>
              <a:solidFill>
                <a:srgbClr val="888888"/>
              </a:solidFill>
            </a:endParaRPr>
          </a:p>
        </p:txBody>
      </p:sp>
      <p:pic>
        <p:nvPicPr>
          <p:cNvPr id="582" name="Google Shape;582;p65"/>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583" name="Google Shape;583;p65"/>
          <p:cNvSpPr txBox="1"/>
          <p:nvPr>
            <p:ph idx="1" type="body"/>
          </p:nvPr>
        </p:nvSpPr>
        <p:spPr>
          <a:xfrm>
            <a:off x="3503550" y="2984100"/>
            <a:ext cx="5559600" cy="889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6000"/>
              <a:t>Elaborar</a:t>
            </a:r>
            <a:endParaRPr sz="60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87" name="Shape 587"/>
        <p:cNvGrpSpPr/>
        <p:nvPr/>
      </p:nvGrpSpPr>
      <p:grpSpPr>
        <a:xfrm>
          <a:off x="0" y="0"/>
          <a:ext cx="0" cy="0"/>
          <a:chOff x="0" y="0"/>
          <a:chExt cx="0" cy="0"/>
        </a:xfrm>
      </p:grpSpPr>
      <p:sp>
        <p:nvSpPr>
          <p:cNvPr id="588" name="Google Shape;588;p66"/>
          <p:cNvSpPr/>
          <p:nvPr/>
        </p:nvSpPr>
        <p:spPr>
          <a:xfrm>
            <a:off x="10208695" y="1"/>
            <a:ext cx="1135066" cy="477997"/>
          </a:xfrm>
          <a:custGeom>
            <a:rect b="b" l="l" r="r" t="t"/>
            <a:pathLst>
              <a:path extrusionOk="0" h="477997" w="1135066">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89" name="Google Shape;589;p66"/>
          <p:cNvSpPr/>
          <p:nvPr/>
        </p:nvSpPr>
        <p:spPr>
          <a:xfrm flipH="1">
            <a:off x="555843" y="1064829"/>
            <a:ext cx="4083300" cy="4083300"/>
          </a:xfrm>
          <a:prstGeom prst="arc">
            <a:avLst>
              <a:gd fmla="val 16200000"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90" name="Google Shape;590;p66"/>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91" name="Google Shape;591;p66"/>
          <p:cNvSpPr/>
          <p:nvPr/>
        </p:nvSpPr>
        <p:spPr>
          <a:xfrm>
            <a:off x="8525836" y="775849"/>
            <a:ext cx="2988000" cy="2988000"/>
          </a:xfrm>
          <a:prstGeom prst="arc">
            <a:avLst>
              <a:gd fmla="val 14441841" name="adj1"/>
              <a:gd fmla="val 0" name="adj2"/>
            </a:avLst>
          </a:prstGeom>
          <a:noFill/>
          <a:ln cap="rnd" cmpd="sng" w="127000">
            <a:solidFill>
              <a:schemeClr val="accent4"/>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venir"/>
              <a:buNone/>
            </a:pPr>
            <a:r>
              <a:t/>
            </a:r>
            <a:endParaRPr b="0" i="0" sz="1800" u="none" cap="none" strike="noStrike">
              <a:solidFill>
                <a:srgbClr val="000000"/>
              </a:solidFill>
              <a:latin typeface="Calibri"/>
              <a:ea typeface="Calibri"/>
              <a:cs typeface="Calibri"/>
              <a:sym typeface="Calibri"/>
            </a:endParaRPr>
          </a:p>
        </p:txBody>
      </p:sp>
      <p:sp>
        <p:nvSpPr>
          <p:cNvPr id="592" name="Google Shape;592;p66"/>
          <p:cNvSpPr txBox="1"/>
          <p:nvPr>
            <p:ph type="title"/>
          </p:nvPr>
        </p:nvSpPr>
        <p:spPr>
          <a:xfrm>
            <a:off x="6004900" y="1148450"/>
            <a:ext cx="5544000" cy="4210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6000"/>
              <a:buFont typeface="Twentieth Century"/>
              <a:buNone/>
            </a:pPr>
            <a:r>
              <a:rPr lang="en-US" sz="7300">
                <a:solidFill>
                  <a:schemeClr val="dk1"/>
                </a:solidFill>
              </a:rPr>
              <a:t>Actividad de aplicaciones con drones</a:t>
            </a:r>
            <a:endParaRPr sz="5700"/>
          </a:p>
        </p:txBody>
      </p:sp>
      <p:sp>
        <p:nvSpPr>
          <p:cNvPr id="593" name="Google Shape;593;p66"/>
          <p:cNvSpPr/>
          <p:nvPr/>
        </p:nvSpPr>
        <p:spPr>
          <a:xfrm>
            <a:off x="11097079" y="5607717"/>
            <a:ext cx="513300" cy="499500"/>
          </a:xfrm>
          <a:prstGeom prst="ellipse">
            <a:avLst/>
          </a:pr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venir"/>
              <a:buNone/>
            </a:pPr>
            <a:r>
              <a:t/>
            </a:r>
            <a:endParaRPr b="0" i="0" sz="1800" u="none" cap="none" strike="noStrike">
              <a:solidFill>
                <a:srgbClr val="FFFFFF"/>
              </a:solidFill>
              <a:latin typeface="Calibri"/>
              <a:ea typeface="Calibri"/>
              <a:cs typeface="Calibri"/>
              <a:sym typeface="Calibri"/>
            </a:endParaRPr>
          </a:p>
        </p:txBody>
      </p:sp>
      <p:sp>
        <p:nvSpPr>
          <p:cNvPr id="594" name="Google Shape;594;p66"/>
          <p:cNvSpPr txBox="1"/>
          <p:nvPr>
            <p:ph idx="12" type="sldNum"/>
          </p:nvPr>
        </p:nvSpPr>
        <p:spPr>
          <a:xfrm>
            <a:off x="10630722" y="6356350"/>
            <a:ext cx="9177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t/>
            </a:r>
            <a:endParaRPr>
              <a:solidFill>
                <a:srgbClr val="888888"/>
              </a:solidFill>
            </a:endParaRPr>
          </a:p>
        </p:txBody>
      </p:sp>
      <p:pic>
        <p:nvPicPr>
          <p:cNvPr id="595" name="Google Shape;595;p66"/>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596" name="Google Shape;596;p66"/>
          <p:cNvSpPr txBox="1"/>
          <p:nvPr/>
        </p:nvSpPr>
        <p:spPr>
          <a:xfrm>
            <a:off x="1902513" y="5225550"/>
            <a:ext cx="3249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 imagen: Unsplash</a:t>
            </a:r>
            <a:endParaRPr b="0" i="0" sz="1200" u="none" cap="none" strike="noStrike">
              <a:solidFill>
                <a:srgbClr val="000000"/>
              </a:solidFill>
              <a:latin typeface="Avenir"/>
              <a:ea typeface="Avenir"/>
              <a:cs typeface="Avenir"/>
              <a:sym typeface="Avenir"/>
            </a:endParaRPr>
          </a:p>
        </p:txBody>
      </p:sp>
      <p:pic>
        <p:nvPicPr>
          <p:cNvPr id="597" name="Google Shape;597;p66"/>
          <p:cNvPicPr preferRelativeResize="0"/>
          <p:nvPr/>
        </p:nvPicPr>
        <p:blipFill rotWithShape="1">
          <a:blip r:embed="rId4">
            <a:alphaModFix/>
          </a:blip>
          <a:srcRect b="0" l="0" r="0" t="0"/>
          <a:stretch/>
        </p:blipFill>
        <p:spPr>
          <a:xfrm>
            <a:off x="857824" y="1224350"/>
            <a:ext cx="5338399" cy="4001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592"/>
                                        </p:tgtEl>
                                        <p:attrNameLst>
                                          <p:attrName>style.visibility</p:attrName>
                                        </p:attrNameLst>
                                      </p:cBhvr>
                                      <p:to>
                                        <p:strVal val="visible"/>
                                      </p:to>
                                    </p:set>
                                    <p:animEffect filter="fade" transition="in">
                                      <p:cBhvr>
                                        <p:cTn dur="400"/>
                                        <p:tgtEl>
                                          <p:spTgt spid="59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67"/>
          <p:cNvSpPr txBox="1"/>
          <p:nvPr>
            <p:ph type="title"/>
          </p:nvPr>
        </p:nvSpPr>
        <p:spPr>
          <a:xfrm>
            <a:off x="1104899" y="1464500"/>
            <a:ext cx="3443100" cy="406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Twentieth Century"/>
              <a:buNone/>
            </a:pPr>
            <a:r>
              <a:rPr lang="en-US"/>
              <a:t>Instrucciones de actividad de aplicaciones de drones</a:t>
            </a:r>
            <a:endParaRPr/>
          </a:p>
        </p:txBody>
      </p:sp>
      <p:sp>
        <p:nvSpPr>
          <p:cNvPr id="603" name="Google Shape;603;p67"/>
          <p:cNvSpPr txBox="1"/>
          <p:nvPr>
            <p:ph idx="1" type="body"/>
          </p:nvPr>
        </p:nvSpPr>
        <p:spPr>
          <a:xfrm>
            <a:off x="5397050" y="1445550"/>
            <a:ext cx="5659200" cy="5081100"/>
          </a:xfrm>
          <a:prstGeom prst="rect">
            <a:avLst/>
          </a:prstGeom>
          <a:noFill/>
          <a:ln>
            <a:noFill/>
          </a:ln>
        </p:spPr>
        <p:txBody>
          <a:bodyPr anchorCtr="0" anchor="ctr" bIns="45700" lIns="91425" spcFirstLastPara="1" rIns="91425" wrap="square" tIns="45700">
            <a:noAutofit/>
          </a:bodyPr>
          <a:lstStyle/>
          <a:p>
            <a:pPr indent="-333375" lvl="0" marL="457200" rtl="0" algn="l">
              <a:lnSpc>
                <a:spcPct val="100000"/>
              </a:lnSpc>
              <a:spcBef>
                <a:spcPts val="0"/>
              </a:spcBef>
              <a:spcAft>
                <a:spcPts val="0"/>
              </a:spcAft>
              <a:buSzPts val="1650"/>
              <a:buAutoNum type="arabicPeriod"/>
            </a:pPr>
            <a:r>
              <a:rPr lang="en-US" sz="1650"/>
              <a:t>Trabajarás con un socio para investigar una industria que utiliza drones.</a:t>
            </a:r>
            <a:endParaRPr sz="1650"/>
          </a:p>
          <a:p>
            <a:pPr indent="-333375" lvl="0" marL="457200" rtl="0" algn="l">
              <a:lnSpc>
                <a:spcPct val="100000"/>
              </a:lnSpc>
              <a:spcBef>
                <a:spcPts val="0"/>
              </a:spcBef>
              <a:spcAft>
                <a:spcPts val="0"/>
              </a:spcAft>
              <a:buSzPts val="1650"/>
              <a:buAutoNum type="arabicPeriod"/>
            </a:pPr>
            <a:r>
              <a:rPr lang="en-US" sz="1650"/>
              <a:t>Con su socio, seleccione una industria de la lista de la siguiente diapositiva. </a:t>
            </a:r>
            <a:endParaRPr sz="1650"/>
          </a:p>
          <a:p>
            <a:pPr indent="-333375" lvl="1" marL="914400" rtl="0" algn="l">
              <a:lnSpc>
                <a:spcPct val="100000"/>
              </a:lnSpc>
              <a:spcBef>
                <a:spcPts val="0"/>
              </a:spcBef>
              <a:spcAft>
                <a:spcPts val="0"/>
              </a:spcAft>
              <a:buSzPts val="1650"/>
              <a:buChar char="•"/>
            </a:pPr>
            <a:r>
              <a:rPr lang="en-US" sz="1650"/>
              <a:t>Utilizando el documento Instrucciones de actividades de aplicaciones de drones para guiar su investigación, registre su información en la presentación de diapositivas de actividades de aplicaciones de drones proporcionada. </a:t>
            </a:r>
            <a:endParaRPr sz="1650"/>
          </a:p>
          <a:p>
            <a:pPr indent="-333375" lvl="0" marL="457200" rtl="0" algn="l">
              <a:lnSpc>
                <a:spcPct val="100000"/>
              </a:lnSpc>
              <a:spcBef>
                <a:spcPts val="0"/>
              </a:spcBef>
              <a:spcAft>
                <a:spcPts val="0"/>
              </a:spcAft>
              <a:buSzPts val="1650"/>
              <a:buAutoNum type="arabicPeriod"/>
            </a:pPr>
            <a:r>
              <a:rPr lang="en-US" sz="1650"/>
              <a:t>Solo estás creando una diapositiva.</a:t>
            </a:r>
            <a:endParaRPr sz="1650"/>
          </a:p>
          <a:p>
            <a:pPr indent="-333375" lvl="0" marL="457200" rtl="0" algn="l">
              <a:lnSpc>
                <a:spcPct val="100000"/>
              </a:lnSpc>
              <a:spcBef>
                <a:spcPts val="0"/>
              </a:spcBef>
              <a:spcAft>
                <a:spcPts val="0"/>
              </a:spcAft>
              <a:buSzPts val="1650"/>
              <a:buAutoNum type="arabicPeriod"/>
            </a:pPr>
            <a:r>
              <a:rPr lang="en-US" sz="1650"/>
              <a:t>Tu diapositiva debe incluir:</a:t>
            </a:r>
            <a:endParaRPr sz="1650"/>
          </a:p>
          <a:p>
            <a:pPr indent="-333375" lvl="1" marL="914400" rtl="0" algn="l">
              <a:lnSpc>
                <a:spcPct val="100000"/>
              </a:lnSpc>
              <a:spcBef>
                <a:spcPts val="0"/>
              </a:spcBef>
              <a:spcAft>
                <a:spcPts val="0"/>
              </a:spcAft>
              <a:buSzPts val="1650"/>
              <a:buChar char="•"/>
            </a:pPr>
            <a:r>
              <a:rPr lang="en-US" sz="1650"/>
              <a:t>Múltiples ejemplos de cómo se utilizan los drones en la industria</a:t>
            </a:r>
            <a:endParaRPr sz="1650"/>
          </a:p>
          <a:p>
            <a:pPr indent="-333375" lvl="1" marL="914400" rtl="0" algn="l">
              <a:lnSpc>
                <a:spcPct val="100000"/>
              </a:lnSpc>
              <a:spcBef>
                <a:spcPts val="0"/>
              </a:spcBef>
              <a:spcAft>
                <a:spcPts val="0"/>
              </a:spcAft>
              <a:buSzPts val="1650"/>
              <a:buChar char="•"/>
            </a:pPr>
            <a:r>
              <a:rPr lang="en-US" sz="1650"/>
              <a:t>Imágenes de drones en uso</a:t>
            </a:r>
            <a:endParaRPr sz="1650"/>
          </a:p>
          <a:p>
            <a:pPr indent="-333375" lvl="1" marL="914400" rtl="0" algn="l">
              <a:lnSpc>
                <a:spcPct val="100000"/>
              </a:lnSpc>
              <a:spcBef>
                <a:spcPts val="0"/>
              </a:spcBef>
              <a:spcAft>
                <a:spcPts val="0"/>
              </a:spcAft>
              <a:buSzPts val="1650"/>
              <a:buChar char="•"/>
            </a:pPr>
            <a:r>
              <a:rPr lang="en-US" sz="1650"/>
              <a:t>Predicciones sobre cómo se utilizarán los drones en esta industria en el futuro </a:t>
            </a:r>
            <a:endParaRPr sz="1650"/>
          </a:p>
          <a:p>
            <a:pPr indent="-333375" lvl="0" marL="457200" rtl="0" algn="l">
              <a:lnSpc>
                <a:spcPct val="100000"/>
              </a:lnSpc>
              <a:spcBef>
                <a:spcPts val="0"/>
              </a:spcBef>
              <a:spcAft>
                <a:spcPts val="0"/>
              </a:spcAft>
              <a:buSzPts val="1650"/>
              <a:buAutoNum type="arabicPeriod"/>
            </a:pPr>
            <a:r>
              <a:rPr lang="en-US" sz="1650"/>
              <a:t>Una vez que haya completado su diapositiva, prepárese para presentar la información a un pequeño grupo de estudiantes.</a:t>
            </a:r>
            <a:endParaRPr sz="1650"/>
          </a:p>
        </p:txBody>
      </p:sp>
      <p:pic>
        <p:nvPicPr>
          <p:cNvPr id="604" name="Google Shape;604;p67"/>
          <p:cNvPicPr preferRelativeResize="0"/>
          <p:nvPr/>
        </p:nvPicPr>
        <p:blipFill rotWithShape="1">
          <a:blip r:embed="rId3">
            <a:alphaModFix/>
          </a:blip>
          <a:srcRect b="0" l="0" r="0" t="0"/>
          <a:stretch/>
        </p:blipFill>
        <p:spPr>
          <a:xfrm>
            <a:off x="9865719" y="-3519"/>
            <a:ext cx="2326281" cy="325679"/>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6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Industrias que utilizan drones</a:t>
            </a:r>
            <a:endParaRPr/>
          </a:p>
        </p:txBody>
      </p:sp>
      <p:pic>
        <p:nvPicPr>
          <p:cNvPr id="610" name="Google Shape;610;p68"/>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611" name="Google Shape;611;p68"/>
          <p:cNvSpPr txBox="1"/>
          <p:nvPr>
            <p:ph idx="1" type="body"/>
          </p:nvPr>
        </p:nvSpPr>
        <p:spPr>
          <a:xfrm>
            <a:off x="838200" y="1690700"/>
            <a:ext cx="9920700" cy="4773600"/>
          </a:xfrm>
          <a:prstGeom prst="rect">
            <a:avLst/>
          </a:prstGeom>
          <a:noFill/>
          <a:ln>
            <a:noFill/>
          </a:ln>
        </p:spPr>
        <p:txBody>
          <a:bodyPr anchorCtr="0" anchor="t" bIns="45700" lIns="91425" spcFirstLastPara="1" rIns="91425" wrap="square" tIns="45700">
            <a:noAutofit/>
          </a:bodyPr>
          <a:lstStyle/>
          <a:p>
            <a:pPr indent="-371475" lvl="0" marL="457200" rtl="0" algn="l">
              <a:lnSpc>
                <a:spcPct val="90000"/>
              </a:lnSpc>
              <a:spcBef>
                <a:spcPts val="1000"/>
              </a:spcBef>
              <a:spcAft>
                <a:spcPts val="0"/>
              </a:spcAft>
              <a:buSzPts val="2250"/>
              <a:buChar char="•"/>
            </a:pPr>
            <a:r>
              <a:rPr lang="en-US" sz="2250"/>
              <a:t>Con su socio, seleccione e investigue una de las industrias que se enumeran a continuación y cómo utilizan los drones.</a:t>
            </a:r>
            <a:endParaRPr sz="2250"/>
          </a:p>
          <a:p>
            <a:pPr indent="-371475" lvl="0" marL="457200" rtl="0" algn="l">
              <a:lnSpc>
                <a:spcPct val="90000"/>
              </a:lnSpc>
              <a:spcBef>
                <a:spcPts val="0"/>
              </a:spcBef>
              <a:spcAft>
                <a:spcPts val="0"/>
              </a:spcAft>
              <a:buSzPts val="2250"/>
              <a:buChar char="•"/>
            </a:pPr>
            <a:r>
              <a:rPr lang="en-US" sz="2250"/>
              <a:t>Industria de la construcción</a:t>
            </a:r>
            <a:endParaRPr sz="2250"/>
          </a:p>
          <a:p>
            <a:pPr indent="-371475" lvl="0" marL="457200" rtl="0" algn="l">
              <a:lnSpc>
                <a:spcPct val="90000"/>
              </a:lnSpc>
              <a:spcBef>
                <a:spcPts val="0"/>
              </a:spcBef>
              <a:spcAft>
                <a:spcPts val="0"/>
              </a:spcAft>
              <a:buSzPts val="2250"/>
              <a:buChar char="•"/>
            </a:pPr>
            <a:r>
              <a:rPr lang="en-US" sz="2250"/>
              <a:t>Industria manufacturera</a:t>
            </a:r>
            <a:endParaRPr sz="2250"/>
          </a:p>
          <a:p>
            <a:pPr indent="-371475" lvl="0" marL="457200" rtl="0" algn="l">
              <a:lnSpc>
                <a:spcPct val="90000"/>
              </a:lnSpc>
              <a:spcBef>
                <a:spcPts val="0"/>
              </a:spcBef>
              <a:spcAft>
                <a:spcPts val="0"/>
              </a:spcAft>
              <a:buSzPts val="2250"/>
              <a:buChar char="•"/>
            </a:pPr>
            <a:r>
              <a:rPr lang="en-US" sz="2250"/>
              <a:t>Industria energética</a:t>
            </a:r>
            <a:endParaRPr sz="2250"/>
          </a:p>
          <a:p>
            <a:pPr indent="-371475" lvl="0" marL="457200" rtl="0" algn="l">
              <a:lnSpc>
                <a:spcPct val="90000"/>
              </a:lnSpc>
              <a:spcBef>
                <a:spcPts val="0"/>
              </a:spcBef>
              <a:spcAft>
                <a:spcPts val="0"/>
              </a:spcAft>
              <a:buSzPts val="2250"/>
              <a:buChar char="•"/>
            </a:pPr>
            <a:r>
              <a:rPr lang="en-US" sz="2250"/>
              <a:t>Industria del periodismo</a:t>
            </a:r>
            <a:endParaRPr sz="2250"/>
          </a:p>
          <a:p>
            <a:pPr indent="-371475" lvl="0" marL="457200" rtl="0" algn="l">
              <a:lnSpc>
                <a:spcPct val="90000"/>
              </a:lnSpc>
              <a:spcBef>
                <a:spcPts val="0"/>
              </a:spcBef>
              <a:spcAft>
                <a:spcPts val="0"/>
              </a:spcAft>
              <a:buSzPts val="2250"/>
              <a:buChar char="•"/>
            </a:pPr>
            <a:r>
              <a:rPr lang="en-US" sz="2250"/>
              <a:t>Industria inmobiliaria</a:t>
            </a:r>
            <a:endParaRPr sz="2250"/>
          </a:p>
          <a:p>
            <a:pPr indent="-371475" lvl="0" marL="457200" rtl="0" algn="l">
              <a:lnSpc>
                <a:spcPct val="90000"/>
              </a:lnSpc>
              <a:spcBef>
                <a:spcPts val="0"/>
              </a:spcBef>
              <a:spcAft>
                <a:spcPts val="0"/>
              </a:spcAft>
              <a:buSzPts val="2250"/>
              <a:buChar char="•"/>
            </a:pPr>
            <a:r>
              <a:rPr lang="en-US" sz="2250"/>
              <a:t>Industria naviera</a:t>
            </a:r>
            <a:endParaRPr sz="2250"/>
          </a:p>
          <a:p>
            <a:pPr indent="-371475" lvl="0" marL="457200" rtl="0" algn="l">
              <a:lnSpc>
                <a:spcPct val="90000"/>
              </a:lnSpc>
              <a:spcBef>
                <a:spcPts val="0"/>
              </a:spcBef>
              <a:spcAft>
                <a:spcPts val="0"/>
              </a:spcAft>
              <a:buSzPts val="2250"/>
              <a:buChar char="•"/>
            </a:pPr>
            <a:r>
              <a:rPr lang="en-US" sz="2250"/>
              <a:t>Ligas de carreras de drones </a:t>
            </a:r>
            <a:endParaRPr sz="2250"/>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5" name="Shape 615"/>
        <p:cNvGrpSpPr/>
        <p:nvPr/>
      </p:nvGrpSpPr>
      <p:grpSpPr>
        <a:xfrm>
          <a:off x="0" y="0"/>
          <a:ext cx="0" cy="0"/>
          <a:chOff x="0" y="0"/>
          <a:chExt cx="0" cy="0"/>
        </a:xfrm>
      </p:grpSpPr>
      <p:sp>
        <p:nvSpPr>
          <p:cNvPr id="616" name="Google Shape;616;p69"/>
          <p:cNvSpPr txBox="1"/>
          <p:nvPr>
            <p:ph idx="1" type="body"/>
          </p:nvPr>
        </p:nvSpPr>
        <p:spPr>
          <a:xfrm>
            <a:off x="838199" y="1825625"/>
            <a:ext cx="7315200" cy="4351200"/>
          </a:xfrm>
          <a:prstGeom prst="rect">
            <a:avLst/>
          </a:prstGeom>
          <a:noFill/>
          <a:ln>
            <a:noFill/>
          </a:ln>
        </p:spPr>
        <p:txBody>
          <a:bodyPr anchorCtr="0" anchor="t" bIns="45700" lIns="91425" spcFirstLastPara="1" rIns="91425" wrap="square" tIns="45700">
            <a:noAutofit/>
          </a:bodyPr>
          <a:lstStyle/>
          <a:p>
            <a:pPr indent="-377825" lvl="0" marL="457200" rtl="0" algn="l">
              <a:lnSpc>
                <a:spcPct val="90000"/>
              </a:lnSpc>
              <a:spcBef>
                <a:spcPts val="0"/>
              </a:spcBef>
              <a:spcAft>
                <a:spcPts val="0"/>
              </a:spcAft>
              <a:buSzPts val="2350"/>
              <a:buChar char="•"/>
            </a:pPr>
            <a:r>
              <a:rPr lang="en-US" sz="2350"/>
              <a:t>¿Terminó temprano? Complete lo siguiente y registre sus respuestas en el documento Instrucciones de actividad de aplicaciones de drones.</a:t>
            </a:r>
            <a:endParaRPr sz="2350"/>
          </a:p>
          <a:p>
            <a:pPr indent="-377825" lvl="0" marL="457200" rtl="0" algn="l">
              <a:lnSpc>
                <a:spcPct val="90000"/>
              </a:lnSpc>
              <a:spcBef>
                <a:spcPts val="0"/>
              </a:spcBef>
              <a:spcAft>
                <a:spcPts val="0"/>
              </a:spcAft>
              <a:buSzPts val="2350"/>
              <a:buChar char="•"/>
            </a:pPr>
            <a:r>
              <a:rPr lang="en-US" sz="2350"/>
              <a:t>Compare y contraste cómo se utilizan los SUAS en la industria que seleccionó versus una de las industrias analizadas en esta lección.</a:t>
            </a:r>
            <a:endParaRPr sz="2350"/>
          </a:p>
        </p:txBody>
      </p:sp>
      <p:sp>
        <p:nvSpPr>
          <p:cNvPr id="617" name="Google Shape;617;p6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Extensión de actividad de aplicaciones de drones</a:t>
            </a:r>
            <a:endParaRPr/>
          </a:p>
        </p:txBody>
      </p:sp>
      <p:sp>
        <p:nvSpPr>
          <p:cNvPr id="618" name="Google Shape;618;p6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t/>
            </a:r>
            <a:endParaRPr>
              <a:solidFill>
                <a:srgbClr val="888888"/>
              </a:solidFill>
            </a:endParaRPr>
          </a:p>
        </p:txBody>
      </p:sp>
      <p:sp>
        <p:nvSpPr>
          <p:cNvPr id="619" name="Google Shape;619;p69"/>
          <p:cNvSpPr/>
          <p:nvPr/>
        </p:nvSpPr>
        <p:spPr>
          <a:xfrm>
            <a:off x="8724900" y="2409825"/>
            <a:ext cx="2886000" cy="2505000"/>
          </a:xfrm>
          <a:prstGeom prst="rect">
            <a:avLst/>
          </a:prstGeom>
          <a:noFill/>
          <a:ln cap="flat" cmpd="sng" w="57150">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venir"/>
              <a:ea typeface="Avenir"/>
              <a:cs typeface="Avenir"/>
              <a:sym typeface="Avenir"/>
            </a:endParaRPr>
          </a:p>
        </p:txBody>
      </p:sp>
      <p:pic>
        <p:nvPicPr>
          <p:cNvPr id="620" name="Google Shape;620;p69"/>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621" name="Google Shape;621;p69"/>
          <p:cNvSpPr txBox="1"/>
          <p:nvPr/>
        </p:nvSpPr>
        <p:spPr>
          <a:xfrm>
            <a:off x="8543425" y="5040900"/>
            <a:ext cx="3249000" cy="3693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lang="en-US" sz="1200">
                <a:latin typeface="Avenir"/>
                <a:ea typeface="Avenir"/>
                <a:cs typeface="Avenir"/>
                <a:sym typeface="Avenir"/>
              </a:rPr>
              <a:t>Crédito de la imagen: Unsplash</a:t>
            </a:r>
            <a:endParaRPr b="0" i="0" sz="1200" u="none" cap="none" strike="noStrike">
              <a:solidFill>
                <a:srgbClr val="000000"/>
              </a:solidFill>
              <a:latin typeface="Avenir"/>
              <a:ea typeface="Avenir"/>
              <a:cs typeface="Avenir"/>
              <a:sym typeface="Avenir"/>
            </a:endParaRPr>
          </a:p>
        </p:txBody>
      </p:sp>
      <p:pic>
        <p:nvPicPr>
          <p:cNvPr id="622" name="Google Shape;622;p69"/>
          <p:cNvPicPr preferRelativeResize="0"/>
          <p:nvPr/>
        </p:nvPicPr>
        <p:blipFill rotWithShape="1">
          <a:blip r:embed="rId4">
            <a:alphaModFix/>
          </a:blip>
          <a:srcRect b="0" l="0" r="0" t="0"/>
          <a:stretch/>
        </p:blipFill>
        <p:spPr>
          <a:xfrm>
            <a:off x="9066163" y="2836026"/>
            <a:ext cx="2203474" cy="1652602"/>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70"/>
          <p:cNvSpPr txBox="1"/>
          <p:nvPr>
            <p:ph type="title"/>
          </p:nvPr>
        </p:nvSpPr>
        <p:spPr>
          <a:xfrm>
            <a:off x="3319272" y="1380744"/>
            <a:ext cx="5559552" cy="2514600"/>
          </a:xfrm>
          <a:prstGeom prst="rect">
            <a:avLst/>
          </a:prstGeom>
          <a:noFill/>
          <a:ln>
            <a:noFill/>
          </a:ln>
        </p:spPr>
        <p:txBody>
          <a:bodyPr anchorCtr="0" anchor="b" bIns="45700" lIns="91425" spcFirstLastPara="1" rIns="91425" wrap="square" tIns="45700">
            <a:noAutofit/>
          </a:bodyPr>
          <a:lstStyle/>
          <a:p>
            <a:pPr indent="0" lvl="0" marL="0" rtl="0" algn="ctr">
              <a:lnSpc>
                <a:spcPct val="90000"/>
              </a:lnSpc>
              <a:spcBef>
                <a:spcPts val="0"/>
              </a:spcBef>
              <a:spcAft>
                <a:spcPts val="0"/>
              </a:spcAft>
              <a:buClr>
                <a:srgbClr val="FFFFFF"/>
              </a:buClr>
              <a:buSzPts val="6000"/>
              <a:buFont typeface="Twentieth Century"/>
              <a:buNone/>
            </a:pPr>
            <a:r>
              <a:rPr lang="en-US">
                <a:solidFill>
                  <a:srgbClr val="FFFFFF"/>
                </a:solidFill>
              </a:rPr>
              <a:t>Evaluar</a:t>
            </a:r>
            <a:endParaRPr/>
          </a:p>
        </p:txBody>
      </p:sp>
      <p:pic>
        <p:nvPicPr>
          <p:cNvPr id="628" name="Google Shape;628;p70"/>
          <p:cNvPicPr preferRelativeResize="0"/>
          <p:nvPr/>
        </p:nvPicPr>
        <p:blipFill rotWithShape="1">
          <a:blip r:embed="rId3">
            <a:alphaModFix/>
          </a:blip>
          <a:srcRect b="0" l="0" r="0" t="0"/>
          <a:stretch/>
        </p:blipFill>
        <p:spPr>
          <a:xfrm>
            <a:off x="9865719" y="-3519"/>
            <a:ext cx="2326281" cy="325679"/>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71"/>
          <p:cNvSpPr txBox="1"/>
          <p:nvPr>
            <p:ph idx="1" type="body"/>
          </p:nvPr>
        </p:nvSpPr>
        <p:spPr>
          <a:xfrm>
            <a:off x="701650" y="1691000"/>
            <a:ext cx="5246400" cy="2204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400"/>
              <a:buNone/>
            </a:pPr>
            <a:r>
              <a:rPr lang="en-US"/>
              <a:t>Hay muchas industrias que utilizan drones para ayudar o mejorar sus tareas diarias. Según lo que ha aprendido y practicado, ¿cómo respondería las siguientes preguntas?</a:t>
            </a:r>
            <a:endParaRPr/>
          </a:p>
        </p:txBody>
      </p:sp>
      <p:sp>
        <p:nvSpPr>
          <p:cNvPr id="634" name="Google Shape;634;p71"/>
          <p:cNvSpPr txBox="1"/>
          <p:nvPr>
            <p:ph type="title"/>
          </p:nvPr>
        </p:nvSpPr>
        <p:spPr>
          <a:xfrm>
            <a:off x="539496" y="365124"/>
            <a:ext cx="5806500" cy="1326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4400"/>
              <a:buFont typeface="Twentieth Century"/>
              <a:buNone/>
            </a:pPr>
            <a:r>
              <a:rPr lang="en-US"/>
              <a:t>Cierre: Boleto de Salida</a:t>
            </a:r>
            <a:endParaRPr/>
          </a:p>
        </p:txBody>
      </p:sp>
      <p:pic>
        <p:nvPicPr>
          <p:cNvPr descr="Close-up of raised hands at office training with speaker out of focus in background" id="635" name="Google Shape;635;p71"/>
          <p:cNvPicPr preferRelativeResize="0"/>
          <p:nvPr>
            <p:ph idx="2" type="pic"/>
          </p:nvPr>
        </p:nvPicPr>
        <p:blipFill rotWithShape="1">
          <a:blip r:embed="rId3">
            <a:alphaModFix/>
          </a:blip>
          <a:srcRect b="0" l="16622" r="16622" t="0"/>
          <a:stretch/>
        </p:blipFill>
        <p:spPr>
          <a:xfrm>
            <a:off x="2787629" y="3995985"/>
            <a:ext cx="2207044" cy="2204176"/>
          </a:xfrm>
          <a:prstGeom prst="rect">
            <a:avLst/>
          </a:prstGeom>
          <a:noFill/>
          <a:ln>
            <a:noFill/>
          </a:ln>
        </p:spPr>
      </p:pic>
      <p:sp>
        <p:nvSpPr>
          <p:cNvPr id="636" name="Google Shape;636;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r>
              <a:t/>
            </a:r>
            <a:endParaRPr b="0" i="0" sz="1200" u="none" cap="none" strike="noStrike">
              <a:solidFill>
                <a:srgbClr val="888888"/>
              </a:solidFill>
              <a:latin typeface="Calibri"/>
              <a:ea typeface="Calibri"/>
              <a:cs typeface="Calibri"/>
              <a:sym typeface="Calibri"/>
            </a:endParaRPr>
          </a:p>
        </p:txBody>
      </p:sp>
      <p:pic>
        <p:nvPicPr>
          <p:cNvPr id="637" name="Google Shape;637;p71"/>
          <p:cNvPicPr preferRelativeResize="0"/>
          <p:nvPr/>
        </p:nvPicPr>
        <p:blipFill rotWithShape="1">
          <a:blip r:embed="rId4">
            <a:alphaModFix/>
          </a:blip>
          <a:srcRect b="0" l="0" r="0" t="0"/>
          <a:stretch/>
        </p:blipFill>
        <p:spPr>
          <a:xfrm>
            <a:off x="9865719" y="-3519"/>
            <a:ext cx="2326281" cy="325679"/>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638" name="Google Shape;638;p71"/>
          <p:cNvSpPr txBox="1"/>
          <p:nvPr>
            <p:ph idx="1" type="body"/>
          </p:nvPr>
        </p:nvSpPr>
        <p:spPr>
          <a:xfrm>
            <a:off x="6215675" y="1537750"/>
            <a:ext cx="5741100" cy="4818600"/>
          </a:xfrm>
          <a:prstGeom prst="rect">
            <a:avLst/>
          </a:prstGeom>
          <a:solidFill>
            <a:schemeClr val="lt1"/>
          </a:solidFill>
          <a:ln>
            <a:noFill/>
          </a:ln>
        </p:spPr>
        <p:txBody>
          <a:bodyPr anchorCtr="0" anchor="t" bIns="45700" lIns="91425" spcFirstLastPara="1" rIns="91425" wrap="square" tIns="45700">
            <a:noAutofit/>
          </a:bodyPr>
          <a:lstStyle/>
          <a:p>
            <a:pPr indent="-336550" lvl="0" marL="457200" rtl="0" algn="l">
              <a:lnSpc>
                <a:spcPct val="100000"/>
              </a:lnSpc>
              <a:spcBef>
                <a:spcPts val="0"/>
              </a:spcBef>
              <a:spcAft>
                <a:spcPts val="0"/>
              </a:spcAft>
              <a:buSzPts val="1700"/>
              <a:buAutoNum type="arabicPeriod"/>
            </a:pPr>
            <a:r>
              <a:rPr lang="en-US" sz="2040"/>
              <a:t>¿En qué momentos durante una operación de vuelo se deben utilizar técnicas de gestión de recursos de la tripulación?</a:t>
            </a:r>
            <a:endParaRPr sz="2040"/>
          </a:p>
          <a:p>
            <a:pPr indent="-336550" lvl="1" marL="1371600" rtl="0" algn="l">
              <a:lnSpc>
                <a:spcPct val="100000"/>
              </a:lnSpc>
              <a:spcBef>
                <a:spcPts val="0"/>
              </a:spcBef>
              <a:spcAft>
                <a:spcPts val="0"/>
              </a:spcAft>
              <a:buSzPts val="1700"/>
              <a:buAutoNum type="alphaLcPeriod"/>
            </a:pPr>
            <a:r>
              <a:rPr lang="en-US" sz="1700"/>
              <a:t>Durante el pre-vuelo</a:t>
            </a:r>
            <a:endParaRPr sz="1700"/>
          </a:p>
          <a:p>
            <a:pPr indent="-336550" lvl="1" marL="1371600" rtl="0" algn="l">
              <a:lnSpc>
                <a:spcPct val="100000"/>
              </a:lnSpc>
              <a:spcBef>
                <a:spcPts val="0"/>
              </a:spcBef>
              <a:spcAft>
                <a:spcPts val="0"/>
              </a:spcAft>
              <a:buSzPts val="1700"/>
              <a:buAutoNum type="alphaLcPeriod"/>
            </a:pPr>
            <a:r>
              <a:rPr lang="en-US" sz="1700"/>
              <a:t>Durante el vuelo</a:t>
            </a:r>
            <a:endParaRPr sz="1700"/>
          </a:p>
          <a:p>
            <a:pPr indent="0" lvl="0" marL="1371600" rtl="0" algn="l">
              <a:lnSpc>
                <a:spcPct val="100000"/>
              </a:lnSpc>
              <a:spcBef>
                <a:spcPts val="0"/>
              </a:spcBef>
              <a:spcAft>
                <a:spcPts val="0"/>
              </a:spcAft>
              <a:buSzPts val="2400"/>
              <a:buNone/>
            </a:pPr>
            <a:r>
              <a:rPr lang="en-US" sz="1700"/>
              <a:t>En todos los puntos de la operación.</a:t>
            </a:r>
            <a:endParaRPr sz="1700"/>
          </a:p>
          <a:p>
            <a:pPr indent="0" lvl="0" marL="457200" rtl="0" algn="l">
              <a:lnSpc>
                <a:spcPct val="100000"/>
              </a:lnSpc>
              <a:spcBef>
                <a:spcPts val="0"/>
              </a:spcBef>
              <a:spcAft>
                <a:spcPts val="0"/>
              </a:spcAft>
              <a:buNone/>
            </a:pPr>
            <a:r>
              <a:t/>
            </a:r>
            <a:endParaRPr sz="1700"/>
          </a:p>
          <a:p>
            <a:pPr indent="-336550" lvl="0" marL="457200" marR="0" rtl="0" algn="l">
              <a:lnSpc>
                <a:spcPct val="100000"/>
              </a:lnSpc>
              <a:spcBef>
                <a:spcPts val="0"/>
              </a:spcBef>
              <a:spcAft>
                <a:spcPts val="0"/>
              </a:spcAft>
              <a:buSzPts val="1700"/>
              <a:buAutoNum type="arabicPeriod"/>
            </a:pPr>
            <a:r>
              <a:rPr lang="en-US" sz="2040"/>
              <a:t>Le han encargado ser piloto remoto para una empresa constructora local. Le preocupa el espacio aéreo, pero su jefe le dice: "Vuele ahora y ocúpese de los problemas más tarde". ¿Qué actitud peligrosa refleja esto?</a:t>
            </a:r>
            <a:endParaRPr sz="2040"/>
          </a:p>
          <a:p>
            <a:pPr indent="-336550" lvl="1" marL="1371600" marR="0" rtl="0" algn="l">
              <a:lnSpc>
                <a:spcPct val="100000"/>
              </a:lnSpc>
              <a:spcBef>
                <a:spcPts val="0"/>
              </a:spcBef>
              <a:spcAft>
                <a:spcPts val="0"/>
              </a:spcAft>
              <a:buSzPts val="1700"/>
              <a:buAutoNum type="alphaLcPeriod"/>
            </a:pPr>
            <a:r>
              <a:rPr lang="en-US" sz="1700"/>
              <a:t>Impulsividad</a:t>
            </a:r>
            <a:endParaRPr sz="1700"/>
          </a:p>
          <a:p>
            <a:pPr indent="-336550" lvl="1" marL="1371600" marR="0" rtl="0" algn="l">
              <a:lnSpc>
                <a:spcPct val="100000"/>
              </a:lnSpc>
              <a:spcBef>
                <a:spcPts val="0"/>
              </a:spcBef>
              <a:spcAft>
                <a:spcPts val="0"/>
              </a:spcAft>
              <a:buSzPts val="1700"/>
              <a:buAutoNum type="alphaLcPeriod"/>
            </a:pPr>
            <a:r>
              <a:rPr lang="en-US" sz="1700"/>
              <a:t>Anti Autoridad</a:t>
            </a:r>
            <a:endParaRPr sz="1700"/>
          </a:p>
          <a:p>
            <a:pPr indent="-336550" lvl="1" marL="1371600" marR="0" rtl="0" algn="l">
              <a:lnSpc>
                <a:spcPct val="100000"/>
              </a:lnSpc>
              <a:spcBef>
                <a:spcPts val="0"/>
              </a:spcBef>
              <a:spcAft>
                <a:spcPts val="0"/>
              </a:spcAft>
              <a:buSzPts val="1700"/>
              <a:buAutoNum type="alphaLcPeriod"/>
            </a:pPr>
            <a:r>
              <a:rPr lang="en-US" sz="1700"/>
              <a:t>Invulnerabilidad</a:t>
            </a:r>
            <a:endParaRPr sz="204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72"/>
          <p:cNvSpPr txBox="1"/>
          <p:nvPr>
            <p:ph type="title"/>
          </p:nvPr>
        </p:nvSpPr>
        <p:spPr>
          <a:xfrm>
            <a:off x="1389888" y="1234440"/>
            <a:ext cx="3236976" cy="406908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Twentieth Century"/>
              <a:buNone/>
            </a:pPr>
            <a:r>
              <a:rPr lang="en-US"/>
              <a:t>¡Gran trabajo!</a:t>
            </a:r>
            <a:endParaRPr/>
          </a:p>
        </p:txBody>
      </p:sp>
      <p:sp>
        <p:nvSpPr>
          <p:cNvPr id="644" name="Google Shape;644;p72"/>
          <p:cNvSpPr txBox="1"/>
          <p:nvPr>
            <p:ph idx="12" type="sldNum"/>
          </p:nvPr>
        </p:nvSpPr>
        <p:spPr>
          <a:xfrm>
            <a:off x="10506456" y="6356350"/>
            <a:ext cx="850392"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t/>
            </a:r>
            <a:endParaRPr/>
          </a:p>
        </p:txBody>
      </p:sp>
      <p:pic>
        <p:nvPicPr>
          <p:cNvPr id="645" name="Google Shape;645;p72"/>
          <p:cNvPicPr preferRelativeResize="0"/>
          <p:nvPr/>
        </p:nvPicPr>
        <p:blipFill rotWithShape="1">
          <a:blip r:embed="rId3">
            <a:alphaModFix/>
          </a:blip>
          <a:srcRect b="0" l="0" r="0" t="0"/>
          <a:stretch/>
        </p:blipFill>
        <p:spPr>
          <a:xfrm>
            <a:off x="5915892" y="3048133"/>
            <a:ext cx="5440956" cy="761733"/>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38"/>
          <p:cNvSpPr txBox="1"/>
          <p:nvPr>
            <p:ph type="title"/>
          </p:nvPr>
        </p:nvSpPr>
        <p:spPr>
          <a:xfrm>
            <a:off x="1170432" y="1399032"/>
            <a:ext cx="3236976" cy="406908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FFFFFF"/>
              </a:buClr>
              <a:buSzPts val="4400"/>
              <a:buFont typeface="Twentieth Century"/>
              <a:buNone/>
            </a:pPr>
            <a:r>
              <a:rPr lang="en-US">
                <a:solidFill>
                  <a:srgbClr val="FFFFFF"/>
                </a:solidFill>
              </a:rPr>
              <a:t>Puedo…</a:t>
            </a:r>
            <a:endParaRPr/>
          </a:p>
        </p:txBody>
      </p:sp>
      <p:sp>
        <p:nvSpPr>
          <p:cNvPr id="343" name="Google Shape;343;p38"/>
          <p:cNvSpPr txBox="1"/>
          <p:nvPr>
            <p:ph idx="1" type="body"/>
          </p:nvPr>
        </p:nvSpPr>
        <p:spPr>
          <a:xfrm>
            <a:off x="5365125" y="1527050"/>
            <a:ext cx="5534400" cy="39318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2800"/>
              <a:buNone/>
            </a:pPr>
            <a:r>
              <a:rPr lang="en-US"/>
              <a:t>Comprender el alcance y el potencial del uso comercial de drones.</a:t>
            </a:r>
            <a:endParaRPr/>
          </a:p>
          <a:p>
            <a:pPr indent="0" lvl="0" marL="0" rtl="0" algn="l">
              <a:lnSpc>
                <a:spcPct val="90000"/>
              </a:lnSpc>
              <a:spcBef>
                <a:spcPts val="1000"/>
              </a:spcBef>
              <a:spcAft>
                <a:spcPts val="0"/>
              </a:spcAft>
              <a:buSzPts val="2800"/>
              <a:buNone/>
            </a:pPr>
            <a:r>
              <a:rPr lang="en-US"/>
              <a:t>Detalle la importancia de la certificación Parte 107</a:t>
            </a:r>
            <a:endParaRPr/>
          </a:p>
          <a:p>
            <a:pPr indent="0" lvl="0" marL="0" rtl="0" algn="l">
              <a:lnSpc>
                <a:spcPct val="90000"/>
              </a:lnSpc>
              <a:spcBef>
                <a:spcPts val="1000"/>
              </a:spcBef>
              <a:spcAft>
                <a:spcPts val="1000"/>
              </a:spcAft>
              <a:buSzPts val="2800"/>
              <a:buNone/>
            </a:pPr>
            <a:r>
              <a:rPr lang="en-US"/>
              <a:t>Identificar los roles de los miembros de la tripulación durante una operación de vuelo.</a:t>
            </a:r>
            <a:endParaRPr/>
          </a:p>
        </p:txBody>
      </p:sp>
      <p:sp>
        <p:nvSpPr>
          <p:cNvPr id="344" name="Google Shape;344;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88888"/>
              </a:buClr>
              <a:buSzPts val="1200"/>
              <a:buFont typeface="Calibri"/>
              <a:buNone/>
            </a:pPr>
            <a:r>
              <a:t/>
            </a:r>
            <a:endParaRPr b="0" i="0" sz="1200" u="none" cap="none" strike="noStrike">
              <a:solidFill>
                <a:srgbClr val="888888"/>
              </a:solidFill>
              <a:latin typeface="Calibri"/>
              <a:ea typeface="Calibri"/>
              <a:cs typeface="Calibri"/>
              <a:sym typeface="Calibri"/>
            </a:endParaRPr>
          </a:p>
        </p:txBody>
      </p:sp>
      <p:pic>
        <p:nvPicPr>
          <p:cNvPr id="345" name="Google Shape;345;p38"/>
          <p:cNvPicPr preferRelativeResize="0"/>
          <p:nvPr/>
        </p:nvPicPr>
        <p:blipFill rotWithShape="1">
          <a:blip r:embed="rId3">
            <a:alphaModFix/>
          </a:blip>
          <a:srcRect b="0" l="0" r="0" t="0"/>
          <a:stretch/>
        </p:blipFill>
        <p:spPr>
          <a:xfrm>
            <a:off x="9865719" y="-3519"/>
            <a:ext cx="2326281" cy="325679"/>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9"/>
          <p:cNvSpPr txBox="1"/>
          <p:nvPr>
            <p:ph idx="1" type="body"/>
          </p:nvPr>
        </p:nvSpPr>
        <p:spPr>
          <a:xfrm>
            <a:off x="3503550" y="2984100"/>
            <a:ext cx="5559600" cy="889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6000"/>
              <a:t>Explorar</a:t>
            </a:r>
            <a:endParaRPr sz="6000"/>
          </a:p>
        </p:txBody>
      </p:sp>
      <p:sp>
        <p:nvSpPr>
          <p:cNvPr id="351" name="Google Shape;351;p39"/>
          <p:cNvSpPr txBox="1"/>
          <p:nvPr>
            <p:ph idx="4294967295" type="sldNum"/>
          </p:nvPr>
        </p:nvSpPr>
        <p:spPr>
          <a:xfrm>
            <a:off x="9448800" y="6356350"/>
            <a:ext cx="2743200" cy="365125"/>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t/>
            </a:r>
            <a:endParaRPr>
              <a:solidFill>
                <a:srgbClr val="888888"/>
              </a:solidFill>
            </a:endParaRPr>
          </a:p>
        </p:txBody>
      </p:sp>
      <p:pic>
        <p:nvPicPr>
          <p:cNvPr id="352" name="Google Shape;352;p39"/>
          <p:cNvPicPr preferRelativeResize="0"/>
          <p:nvPr/>
        </p:nvPicPr>
        <p:blipFill rotWithShape="1">
          <a:blip r:embed="rId3">
            <a:alphaModFix/>
          </a:blip>
          <a:srcRect b="0" l="0" r="0" t="0"/>
          <a:stretch/>
        </p:blipFill>
        <p:spPr>
          <a:xfrm>
            <a:off x="9865719" y="-3519"/>
            <a:ext cx="2326281" cy="325679"/>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0"/>
          <p:cNvSpPr txBox="1"/>
          <p:nvPr>
            <p:ph type="title"/>
          </p:nvPr>
        </p:nvSpPr>
        <p:spPr>
          <a:xfrm>
            <a:off x="1170432" y="1399032"/>
            <a:ext cx="3237000" cy="406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400"/>
              <a:buFont typeface="Twentieth Century"/>
              <a:buNone/>
            </a:pPr>
            <a:r>
              <a:rPr lang="en-US"/>
              <a:t>Instrucciones</a:t>
            </a:r>
            <a:endParaRPr/>
          </a:p>
        </p:txBody>
      </p:sp>
      <p:pic>
        <p:nvPicPr>
          <p:cNvPr id="358" name="Google Shape;358;p40"/>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
        <p:nvSpPr>
          <p:cNvPr id="359" name="Google Shape;359;p40"/>
          <p:cNvSpPr txBox="1"/>
          <p:nvPr>
            <p:ph idx="1" type="body"/>
          </p:nvPr>
        </p:nvSpPr>
        <p:spPr>
          <a:xfrm>
            <a:off x="5379350" y="1527050"/>
            <a:ext cx="5786400" cy="4843200"/>
          </a:xfrm>
          <a:prstGeom prst="rect">
            <a:avLst/>
          </a:prstGeom>
          <a:noFill/>
          <a:ln>
            <a:noFill/>
          </a:ln>
        </p:spPr>
        <p:txBody>
          <a:bodyPr anchorCtr="0" anchor="ctr" bIns="45700" lIns="91425" spcFirstLastPara="1" rIns="91425" wrap="square" tIns="45700">
            <a:noAutofit/>
          </a:bodyPr>
          <a:lstStyle/>
          <a:p>
            <a:pPr indent="-355600" lvl="0" marL="457200" rtl="0" algn="l">
              <a:lnSpc>
                <a:spcPct val="90000"/>
              </a:lnSpc>
              <a:spcBef>
                <a:spcPts val="1000"/>
              </a:spcBef>
              <a:spcAft>
                <a:spcPts val="0"/>
              </a:spcAft>
              <a:buSzPts val="2000"/>
              <a:buAutoNum type="arabicPeriod"/>
            </a:pPr>
            <a:r>
              <a:rPr lang="en-US" sz="2000"/>
              <a:t>Trabajará con un compañero para realizar una lluvia de ideas sobre dos listas de información:</a:t>
            </a:r>
            <a:endParaRPr sz="2000"/>
          </a:p>
          <a:p>
            <a:pPr indent="-355600" lvl="1" marL="914400" rtl="0" algn="l">
              <a:lnSpc>
                <a:spcPct val="90000"/>
              </a:lnSpc>
              <a:spcBef>
                <a:spcPts val="1000"/>
              </a:spcBef>
              <a:spcAft>
                <a:spcPts val="0"/>
              </a:spcAft>
              <a:buSzPts val="2000"/>
              <a:buChar char="•"/>
            </a:pPr>
            <a:r>
              <a:rPr lang="en-US" sz="2000"/>
              <a:t>¿Dónde has visto el uso de drones?</a:t>
            </a:r>
            <a:endParaRPr sz="2000"/>
          </a:p>
          <a:p>
            <a:pPr indent="-355600" lvl="1" marL="914400" rtl="0" algn="l">
              <a:lnSpc>
                <a:spcPct val="90000"/>
              </a:lnSpc>
              <a:spcBef>
                <a:spcPts val="1000"/>
              </a:spcBef>
              <a:spcAft>
                <a:spcPts val="0"/>
              </a:spcAft>
              <a:buSzPts val="2000"/>
              <a:buChar char="•"/>
            </a:pPr>
            <a:r>
              <a:rPr lang="en-US" sz="2000"/>
              <a:t>¿Cómo se han utilizado los drones?</a:t>
            </a:r>
            <a:endParaRPr sz="2000"/>
          </a:p>
          <a:p>
            <a:pPr indent="-355600" lvl="0" marL="457200" rtl="0" algn="l">
              <a:lnSpc>
                <a:spcPct val="90000"/>
              </a:lnSpc>
              <a:spcBef>
                <a:spcPts val="1000"/>
              </a:spcBef>
              <a:spcAft>
                <a:spcPts val="0"/>
              </a:spcAft>
              <a:buSzPts val="2000"/>
              <a:buAutoNum type="arabicPeriod"/>
            </a:pPr>
            <a:r>
              <a:rPr lang="en-US" sz="2000"/>
              <a:t>Cree un gráfico t con las columnas etiquetadas como la que se muestra en la siguiente diapositiva.</a:t>
            </a:r>
            <a:endParaRPr sz="2000"/>
          </a:p>
          <a:p>
            <a:pPr indent="-406400" lvl="0" marL="457200" rtl="0" algn="l">
              <a:lnSpc>
                <a:spcPct val="90000"/>
              </a:lnSpc>
              <a:spcBef>
                <a:spcPts val="1000"/>
              </a:spcBef>
              <a:spcAft>
                <a:spcPts val="0"/>
              </a:spcAft>
              <a:buSzPts val="2000"/>
              <a:buAutoNum type="arabicPeriod"/>
            </a:pPr>
            <a:r>
              <a:rPr lang="en-US" sz="2000"/>
              <a:t>Encuentra al menos tres ejemplos diferentes.</a:t>
            </a:r>
            <a:endParaRPr sz="2000"/>
          </a:p>
          <a:p>
            <a:pPr indent="-406400" lvl="0" marL="457200" rtl="0" algn="l">
              <a:lnSpc>
                <a:spcPct val="90000"/>
              </a:lnSpc>
              <a:spcBef>
                <a:spcPts val="1000"/>
              </a:spcBef>
              <a:spcAft>
                <a:spcPts val="0"/>
              </a:spcAft>
              <a:buSzPts val="2000"/>
              <a:buAutoNum type="arabicPeriod"/>
            </a:pPr>
            <a:r>
              <a:rPr lang="en-US" sz="2000"/>
              <a:t>Esté preparado para compartir uno de los ejemplos que haya encontrado con la clase.</a:t>
            </a:r>
            <a:endParaRPr sz="20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41"/>
          <p:cNvSpPr txBox="1"/>
          <p:nvPr>
            <p:ph type="title"/>
          </p:nvPr>
        </p:nvSpPr>
        <p:spPr>
          <a:xfrm>
            <a:off x="444275" y="1340050"/>
            <a:ext cx="10827600" cy="130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wentieth Century"/>
              <a:buNone/>
            </a:pPr>
            <a:r>
              <a:rPr lang="en-US" sz="2800">
                <a:latin typeface="Avenir"/>
                <a:ea typeface="Avenir"/>
                <a:cs typeface="Avenir"/>
                <a:sym typeface="Avenir"/>
              </a:rPr>
              <a:t>Utilizando un cuadro similar al siguiente, piense en al menos tres ejemplos con su compañero.</a:t>
            </a:r>
            <a:endParaRPr sz="2800">
              <a:latin typeface="Avenir"/>
              <a:ea typeface="Avenir"/>
              <a:cs typeface="Avenir"/>
              <a:sym typeface="Avenir"/>
            </a:endParaRPr>
          </a:p>
        </p:txBody>
      </p:sp>
      <p:sp>
        <p:nvSpPr>
          <p:cNvPr id="365" name="Google Shape;365;p4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r>
              <a:t/>
            </a:r>
            <a:endParaRPr/>
          </a:p>
        </p:txBody>
      </p:sp>
      <p:pic>
        <p:nvPicPr>
          <p:cNvPr id="366" name="Google Shape;366;p41"/>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graphicFrame>
        <p:nvGraphicFramePr>
          <p:cNvPr id="367" name="Google Shape;367;p41"/>
          <p:cNvGraphicFramePr/>
          <p:nvPr/>
        </p:nvGraphicFramePr>
        <p:xfrm>
          <a:off x="714575" y="2643250"/>
          <a:ext cx="3000000" cy="3000000"/>
        </p:xfrm>
        <a:graphic>
          <a:graphicData uri="http://schemas.openxmlformats.org/drawingml/2006/table">
            <a:tbl>
              <a:tblPr>
                <a:noFill/>
                <a:tableStyleId>{A7A505A4-53FF-43F6-828E-629FFA40ABF2}</a:tableStyleId>
              </a:tblPr>
              <a:tblGrid>
                <a:gridCol w="5132325"/>
                <a:gridCol w="5154675"/>
              </a:tblGrid>
              <a:tr h="606950">
                <a:tc>
                  <a:txBody>
                    <a:bodyPr/>
                    <a:lstStyle/>
                    <a:p>
                      <a:pPr indent="0" lvl="0" marL="0" marR="0" rtl="0" algn="l">
                        <a:lnSpc>
                          <a:spcPct val="100000"/>
                        </a:lnSpc>
                        <a:spcBef>
                          <a:spcPts val="0"/>
                        </a:spcBef>
                        <a:spcAft>
                          <a:spcPts val="0"/>
                        </a:spcAft>
                        <a:buClr>
                          <a:srgbClr val="000000"/>
                        </a:buClr>
                        <a:buSzPts val="2350"/>
                        <a:buFont typeface="Arial"/>
                        <a:buNone/>
                      </a:pPr>
                      <a:r>
                        <a:rPr b="1" lang="en-US" sz="2350">
                          <a:latin typeface="Avenir"/>
                          <a:ea typeface="Avenir"/>
                          <a:cs typeface="Avenir"/>
                          <a:sym typeface="Avenir"/>
                        </a:rPr>
                        <a:t>¿Dónde has visto el uso de drones?</a:t>
                      </a:r>
                      <a:endParaRPr b="1" sz="2350" u="none" cap="none" strike="noStrike">
                        <a:latin typeface="Avenir"/>
                        <a:ea typeface="Avenir"/>
                        <a:cs typeface="Avenir"/>
                        <a:sym typeface="Aveni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marR="0" rtl="0" algn="l">
                        <a:lnSpc>
                          <a:spcPct val="100000"/>
                        </a:lnSpc>
                        <a:spcBef>
                          <a:spcPts val="0"/>
                        </a:spcBef>
                        <a:spcAft>
                          <a:spcPts val="0"/>
                        </a:spcAft>
                        <a:buClr>
                          <a:srgbClr val="000000"/>
                        </a:buClr>
                        <a:buSzPts val="2350"/>
                        <a:buFont typeface="Arial"/>
                        <a:buNone/>
                      </a:pPr>
                      <a:r>
                        <a:rPr b="1" lang="en-US" sz="2350">
                          <a:latin typeface="Avenir"/>
                          <a:ea typeface="Avenir"/>
                          <a:cs typeface="Avenir"/>
                          <a:sym typeface="Avenir"/>
                        </a:rPr>
                        <a:t>¿Cómo se han utilizado los drones?</a:t>
                      </a:r>
                      <a:endParaRPr b="1" sz="2350" u="none" cap="none" strike="noStrike">
                        <a:latin typeface="Avenir"/>
                        <a:ea typeface="Avenir"/>
                        <a:cs typeface="Avenir"/>
                        <a:sym typeface="Aveni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r>
              <a:tr h="2027175">
                <a:tc>
                  <a:txBody>
                    <a:bodyPr/>
                    <a:lstStyle/>
                    <a:p>
                      <a:pPr indent="0" lvl="0" marL="0" marR="0" rtl="0" algn="l">
                        <a:lnSpc>
                          <a:spcPct val="100000"/>
                        </a:lnSpc>
                        <a:spcBef>
                          <a:spcPts val="0"/>
                        </a:spcBef>
                        <a:spcAft>
                          <a:spcPts val="0"/>
                        </a:spcAft>
                        <a:buClr>
                          <a:srgbClr val="000000"/>
                        </a:buClr>
                        <a:buSzPts val="2350"/>
                        <a:buFont typeface="Arial"/>
                        <a:buNone/>
                      </a:pPr>
                      <a:r>
                        <a:t/>
                      </a:r>
                      <a:endParaRPr sz="2350" u="none" cap="none" strike="noStrike">
                        <a:latin typeface="Avenir"/>
                        <a:ea typeface="Avenir"/>
                        <a:cs typeface="Avenir"/>
                        <a:sym typeface="Avenir"/>
                      </a:endParaRPr>
                    </a:p>
                  </a:txBody>
                  <a:tcPr marT="91425" marB="91425" marR="91425" marL="91425">
                    <a:lnT cap="flat" cmpd="sng" w="9525">
                      <a:solidFill>
                        <a:schemeClr val="dk1"/>
                      </a:solidFill>
                      <a:prstDash val="solid"/>
                      <a:round/>
                      <a:headEnd len="sm" w="sm" type="none"/>
                      <a:tailEnd len="sm" w="sm" type="none"/>
                    </a:lnT>
                  </a:tcPr>
                </a:tc>
                <a:tc>
                  <a:txBody>
                    <a:bodyPr/>
                    <a:lstStyle/>
                    <a:p>
                      <a:pPr indent="0" lvl="0" marL="0" marR="0" rtl="0" algn="l">
                        <a:lnSpc>
                          <a:spcPct val="100000"/>
                        </a:lnSpc>
                        <a:spcBef>
                          <a:spcPts val="0"/>
                        </a:spcBef>
                        <a:spcAft>
                          <a:spcPts val="0"/>
                        </a:spcAft>
                        <a:buClr>
                          <a:srgbClr val="000000"/>
                        </a:buClr>
                        <a:buSzPts val="2350"/>
                        <a:buFont typeface="Arial"/>
                        <a:buNone/>
                      </a:pPr>
                      <a:r>
                        <a:t/>
                      </a:r>
                      <a:endParaRPr sz="2350" u="none" cap="none" strike="noStrike">
                        <a:latin typeface="Avenir"/>
                        <a:ea typeface="Avenir"/>
                        <a:cs typeface="Avenir"/>
                        <a:sym typeface="Avenir"/>
                      </a:endParaRPr>
                    </a:p>
                  </a:txBody>
                  <a:tcPr marT="91425" marB="91425" marR="91425" marL="91425">
                    <a:lnT cap="flat" cmpd="sng" w="9525">
                      <a:solidFill>
                        <a:schemeClr val="dk1"/>
                      </a:solidFill>
                      <a:prstDash val="solid"/>
                      <a:round/>
                      <a:headEnd len="sm" w="sm" type="none"/>
                      <a:tailEnd len="sm" w="sm" type="none"/>
                    </a:lnT>
                  </a:tcPr>
                </a:tc>
              </a:tr>
            </a:tbl>
          </a:graphicData>
        </a:graphic>
      </p:graphicFrame>
      <p:sp>
        <p:nvSpPr>
          <p:cNvPr id="368" name="Google Shape;368;p41"/>
          <p:cNvSpPr txBox="1"/>
          <p:nvPr>
            <p:ph type="title"/>
          </p:nvPr>
        </p:nvSpPr>
        <p:spPr>
          <a:xfrm>
            <a:off x="444275" y="406500"/>
            <a:ext cx="10827600" cy="130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wentieth Century"/>
              <a:buNone/>
            </a:pPr>
            <a:r>
              <a:rPr lang="en-US"/>
              <a:t>Lluvia de ideas sobre aplicaciones de drones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42"/>
          <p:cNvSpPr txBox="1"/>
          <p:nvPr>
            <p:ph type="title"/>
          </p:nvPr>
        </p:nvSpPr>
        <p:spPr>
          <a:xfrm>
            <a:off x="444275" y="406500"/>
            <a:ext cx="10827600" cy="13032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5400"/>
              <a:buFont typeface="Twentieth Century"/>
              <a:buNone/>
            </a:pPr>
            <a:r>
              <a:rPr lang="en-US"/>
              <a:t>Posibles aplicaciones de drones</a:t>
            </a:r>
            <a:endParaRPr/>
          </a:p>
        </p:txBody>
      </p:sp>
      <p:sp>
        <p:nvSpPr>
          <p:cNvPr id="374" name="Google Shape;374;p4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r>
              <a:t/>
            </a:r>
            <a:endParaRPr/>
          </a:p>
        </p:txBody>
      </p:sp>
      <p:pic>
        <p:nvPicPr>
          <p:cNvPr id="375" name="Google Shape;375;p42"/>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graphicFrame>
        <p:nvGraphicFramePr>
          <p:cNvPr id="376" name="Google Shape;376;p42"/>
          <p:cNvGraphicFramePr/>
          <p:nvPr/>
        </p:nvGraphicFramePr>
        <p:xfrm>
          <a:off x="714575" y="1632925"/>
          <a:ext cx="3000000" cy="3000000"/>
        </p:xfrm>
        <a:graphic>
          <a:graphicData uri="http://schemas.openxmlformats.org/drawingml/2006/table">
            <a:tbl>
              <a:tblPr>
                <a:noFill/>
                <a:tableStyleId>{A7A505A4-53FF-43F6-828E-629FFA40ABF2}</a:tableStyleId>
              </a:tblPr>
              <a:tblGrid>
                <a:gridCol w="4798075"/>
                <a:gridCol w="5488925"/>
              </a:tblGrid>
              <a:tr h="606950">
                <a:tc>
                  <a:txBody>
                    <a:bodyPr/>
                    <a:lstStyle/>
                    <a:p>
                      <a:pPr indent="0" lvl="0" marL="0" marR="0" rtl="0" algn="l">
                        <a:lnSpc>
                          <a:spcPct val="100000"/>
                        </a:lnSpc>
                        <a:spcBef>
                          <a:spcPts val="0"/>
                        </a:spcBef>
                        <a:spcAft>
                          <a:spcPts val="0"/>
                        </a:spcAft>
                        <a:buClr>
                          <a:srgbClr val="000000"/>
                        </a:buClr>
                        <a:buSzPts val="2350"/>
                        <a:buFont typeface="Arial"/>
                        <a:buNone/>
                      </a:pPr>
                      <a:r>
                        <a:rPr b="1" lang="en-US" sz="2350">
                          <a:latin typeface="Avenir"/>
                          <a:ea typeface="Avenir"/>
                          <a:cs typeface="Avenir"/>
                          <a:sym typeface="Avenir"/>
                        </a:rPr>
                        <a:t>¿Dónde has visto el uso de drones?</a:t>
                      </a:r>
                      <a:endParaRPr b="1" sz="2350" u="none" cap="none" strike="noStrike">
                        <a:latin typeface="Avenir"/>
                        <a:ea typeface="Avenir"/>
                        <a:cs typeface="Avenir"/>
                        <a:sym typeface="Aveni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c>
                  <a:txBody>
                    <a:bodyPr/>
                    <a:lstStyle/>
                    <a:p>
                      <a:pPr indent="0" lvl="0" marL="0" marR="0" rtl="0" algn="l">
                        <a:lnSpc>
                          <a:spcPct val="100000"/>
                        </a:lnSpc>
                        <a:spcBef>
                          <a:spcPts val="0"/>
                        </a:spcBef>
                        <a:spcAft>
                          <a:spcPts val="0"/>
                        </a:spcAft>
                        <a:buClr>
                          <a:srgbClr val="000000"/>
                        </a:buClr>
                        <a:buSzPts val="2350"/>
                        <a:buFont typeface="Arial"/>
                        <a:buNone/>
                      </a:pPr>
                      <a:r>
                        <a:rPr b="1" lang="en-US" sz="2350">
                          <a:latin typeface="Avenir"/>
                          <a:ea typeface="Avenir"/>
                          <a:cs typeface="Avenir"/>
                          <a:sym typeface="Avenir"/>
                        </a:rPr>
                        <a:t>¿Cómo se han utilizado los drones?</a:t>
                      </a:r>
                      <a:endParaRPr b="1" sz="2350" u="none" cap="none" strike="noStrike">
                        <a:latin typeface="Avenir"/>
                        <a:ea typeface="Avenir"/>
                        <a:cs typeface="Avenir"/>
                        <a:sym typeface="Avenir"/>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4"/>
                    </a:solidFill>
                  </a:tcPr>
                </a:tc>
              </a:tr>
              <a:tr h="2027175">
                <a:tc>
                  <a:txBody>
                    <a:bodyPr/>
                    <a:lstStyle/>
                    <a:p>
                      <a:pPr indent="-377825" lvl="0" marL="457200" marR="0" rtl="0" algn="l">
                        <a:lnSpc>
                          <a:spcPct val="100000"/>
                        </a:lnSpc>
                        <a:spcBef>
                          <a:spcPts val="0"/>
                        </a:spcBef>
                        <a:spcAft>
                          <a:spcPts val="0"/>
                        </a:spcAft>
                        <a:buClr>
                          <a:srgbClr val="000000"/>
                        </a:buClr>
                        <a:buSzPts val="2350"/>
                        <a:buFont typeface="Avenir"/>
                        <a:buAutoNum type="arabicPeriod"/>
                      </a:pPr>
                      <a:r>
                        <a:rPr lang="en-US" sz="2350">
                          <a:latin typeface="Avenir"/>
                          <a:ea typeface="Avenir"/>
                          <a:cs typeface="Avenir"/>
                          <a:sym typeface="Avenir"/>
                        </a:rPr>
                        <a:t>En sets de filmación</a:t>
                      </a:r>
                      <a:endParaRPr sz="2350">
                        <a:latin typeface="Avenir"/>
                        <a:ea typeface="Avenir"/>
                        <a:cs typeface="Avenir"/>
                        <a:sym typeface="Avenir"/>
                      </a:endParaRPr>
                    </a:p>
                    <a:p>
                      <a:pPr indent="-377825" lvl="0" marL="457200" marR="0" rtl="0" algn="l">
                        <a:lnSpc>
                          <a:spcPct val="100000"/>
                        </a:lnSpc>
                        <a:spcBef>
                          <a:spcPts val="0"/>
                        </a:spcBef>
                        <a:spcAft>
                          <a:spcPts val="0"/>
                        </a:spcAft>
                        <a:buClr>
                          <a:srgbClr val="000000"/>
                        </a:buClr>
                        <a:buSzPts val="2350"/>
                        <a:buFont typeface="Avenir"/>
                        <a:buAutoNum type="arabicPeriod"/>
                      </a:pPr>
                      <a:r>
                        <a:rPr lang="en-US" sz="2350">
                          <a:latin typeface="Avenir"/>
                          <a:ea typeface="Avenir"/>
                          <a:cs typeface="Avenir"/>
                          <a:sym typeface="Avenir"/>
                        </a:rPr>
                        <a:t>Equipos de emergencias médicas</a:t>
                      </a:r>
                      <a:endParaRPr sz="2350">
                        <a:latin typeface="Avenir"/>
                        <a:ea typeface="Avenir"/>
                        <a:cs typeface="Avenir"/>
                        <a:sym typeface="Avenir"/>
                      </a:endParaRPr>
                    </a:p>
                    <a:p>
                      <a:pPr indent="-377825" lvl="0" marL="457200" marR="0" rtl="0" algn="l">
                        <a:lnSpc>
                          <a:spcPct val="100000"/>
                        </a:lnSpc>
                        <a:spcBef>
                          <a:spcPts val="0"/>
                        </a:spcBef>
                        <a:spcAft>
                          <a:spcPts val="0"/>
                        </a:spcAft>
                        <a:buClr>
                          <a:srgbClr val="000000"/>
                        </a:buClr>
                        <a:buSzPts val="2350"/>
                        <a:buFont typeface="Avenir"/>
                        <a:buAutoNum type="arabicPeriod"/>
                      </a:pPr>
                      <a:r>
                        <a:rPr lang="en-US" sz="2350">
                          <a:latin typeface="Avenir"/>
                          <a:ea typeface="Avenir"/>
                          <a:cs typeface="Avenir"/>
                          <a:sym typeface="Avenir"/>
                        </a:rPr>
                        <a:t>En la naturaleza y sobre cuerpos de agua.</a:t>
                      </a:r>
                      <a:endParaRPr sz="2350">
                        <a:latin typeface="Avenir"/>
                        <a:ea typeface="Avenir"/>
                        <a:cs typeface="Avenir"/>
                        <a:sym typeface="Avenir"/>
                      </a:endParaRPr>
                    </a:p>
                  </a:txBody>
                  <a:tcPr marT="91425" marB="91425" marR="91425" marL="91425">
                    <a:lnT cap="flat" cmpd="sng" w="9525">
                      <a:solidFill>
                        <a:schemeClr val="dk1"/>
                      </a:solidFill>
                      <a:prstDash val="solid"/>
                      <a:round/>
                      <a:headEnd len="sm" w="sm" type="none"/>
                      <a:tailEnd len="sm" w="sm" type="none"/>
                    </a:lnT>
                  </a:tcPr>
                </a:tc>
                <a:tc>
                  <a:txBody>
                    <a:bodyPr/>
                    <a:lstStyle/>
                    <a:p>
                      <a:pPr indent="-377825" lvl="0" marL="457200" marR="0" rtl="0" algn="l">
                        <a:lnSpc>
                          <a:spcPct val="100000"/>
                        </a:lnSpc>
                        <a:spcBef>
                          <a:spcPts val="0"/>
                        </a:spcBef>
                        <a:spcAft>
                          <a:spcPts val="0"/>
                        </a:spcAft>
                        <a:buClr>
                          <a:srgbClr val="000000"/>
                        </a:buClr>
                        <a:buSzPts val="2350"/>
                        <a:buFont typeface="Avenir"/>
                        <a:buAutoNum type="arabicPeriod"/>
                      </a:pPr>
                      <a:r>
                        <a:rPr lang="en-US" sz="2350">
                          <a:latin typeface="Avenir"/>
                          <a:ea typeface="Avenir"/>
                          <a:cs typeface="Avenir"/>
                          <a:sym typeface="Avenir"/>
                        </a:rPr>
                        <a:t>Se utilizan para filmar fotografías aéreas y videografías.</a:t>
                      </a:r>
                      <a:endParaRPr sz="2350">
                        <a:latin typeface="Avenir"/>
                        <a:ea typeface="Avenir"/>
                        <a:cs typeface="Avenir"/>
                        <a:sym typeface="Avenir"/>
                      </a:endParaRPr>
                    </a:p>
                    <a:p>
                      <a:pPr indent="-377825" lvl="0" marL="457200" marR="0" rtl="0" algn="l">
                        <a:lnSpc>
                          <a:spcPct val="100000"/>
                        </a:lnSpc>
                        <a:spcBef>
                          <a:spcPts val="0"/>
                        </a:spcBef>
                        <a:spcAft>
                          <a:spcPts val="0"/>
                        </a:spcAft>
                        <a:buClr>
                          <a:srgbClr val="000000"/>
                        </a:buClr>
                        <a:buSzPts val="2350"/>
                        <a:buFont typeface="Avenir"/>
                        <a:buAutoNum type="arabicPeriod"/>
                      </a:pPr>
                      <a:r>
                        <a:rPr lang="en-US" sz="2350">
                          <a:latin typeface="Avenir"/>
                          <a:ea typeface="Avenir"/>
                          <a:cs typeface="Avenir"/>
                          <a:sym typeface="Avenir"/>
                        </a:rPr>
                        <a:t>Los vehículos aéreos no tripulados y sus sensores de búsqueda de calor se utilizan en misiones de búsqueda y rescate.</a:t>
                      </a:r>
                      <a:endParaRPr sz="2350">
                        <a:latin typeface="Avenir"/>
                        <a:ea typeface="Avenir"/>
                        <a:cs typeface="Avenir"/>
                        <a:sym typeface="Avenir"/>
                      </a:endParaRPr>
                    </a:p>
                    <a:p>
                      <a:pPr indent="-377825" lvl="0" marL="457200" marR="0" rtl="0" algn="l">
                        <a:lnSpc>
                          <a:spcPct val="100000"/>
                        </a:lnSpc>
                        <a:spcBef>
                          <a:spcPts val="0"/>
                        </a:spcBef>
                        <a:spcAft>
                          <a:spcPts val="0"/>
                        </a:spcAft>
                        <a:buClr>
                          <a:srgbClr val="000000"/>
                        </a:buClr>
                        <a:buSzPts val="2350"/>
                        <a:buFont typeface="Avenir"/>
                        <a:buAutoNum type="arabicPeriod"/>
                      </a:pPr>
                      <a:r>
                        <a:rPr lang="en-US" sz="2350">
                          <a:latin typeface="Avenir"/>
                          <a:ea typeface="Avenir"/>
                          <a:cs typeface="Avenir"/>
                          <a:sym typeface="Avenir"/>
                        </a:rPr>
                        <a:t>Se utilizan para rastrear tormentas como huracanes y tornados.</a:t>
                      </a:r>
                      <a:endParaRPr sz="2350">
                        <a:latin typeface="Avenir"/>
                        <a:ea typeface="Avenir"/>
                        <a:cs typeface="Avenir"/>
                        <a:sym typeface="Avenir"/>
                      </a:endParaRPr>
                    </a:p>
                  </a:txBody>
                  <a:tcPr marT="91425" marB="91425" marR="91425" marL="91425">
                    <a:lnT cap="flat" cmpd="sng" w="9525">
                      <a:solidFill>
                        <a:schemeClr val="dk1"/>
                      </a:solidFill>
                      <a:prstDash val="solid"/>
                      <a:round/>
                      <a:headEnd len="sm" w="sm" type="none"/>
                      <a:tailEnd len="sm" w="sm" type="none"/>
                    </a:lnT>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43"/>
          <p:cNvSpPr txBox="1"/>
          <p:nvPr>
            <p:ph idx="1" type="body"/>
          </p:nvPr>
        </p:nvSpPr>
        <p:spPr>
          <a:xfrm>
            <a:off x="3503550" y="2984100"/>
            <a:ext cx="5559600" cy="8898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lang="en-US" sz="6000"/>
              <a:t>Explicar</a:t>
            </a:r>
            <a:endParaRPr sz="6000"/>
          </a:p>
        </p:txBody>
      </p:sp>
      <p:sp>
        <p:nvSpPr>
          <p:cNvPr id="382" name="Google Shape;382;p43"/>
          <p:cNvSpPr txBox="1"/>
          <p:nvPr>
            <p:ph idx="4294967295" type="sldNum"/>
          </p:nvPr>
        </p:nvSpPr>
        <p:spPr>
          <a:xfrm>
            <a:off x="9448800" y="6356350"/>
            <a:ext cx="2743200" cy="365100"/>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SzPts val="1200"/>
              <a:buNone/>
            </a:pPr>
            <a:r>
              <a:t/>
            </a:r>
            <a:endParaRPr>
              <a:solidFill>
                <a:srgbClr val="888888"/>
              </a:solidFill>
            </a:endParaRPr>
          </a:p>
        </p:txBody>
      </p:sp>
      <p:pic>
        <p:nvPicPr>
          <p:cNvPr id="383" name="Google Shape;383;p43"/>
          <p:cNvPicPr preferRelativeResize="0"/>
          <p:nvPr/>
        </p:nvPicPr>
        <p:blipFill rotWithShape="1">
          <a:blip r:embed="rId3">
            <a:alphaModFix/>
          </a:blip>
          <a:srcRect b="0" l="0" r="0" t="0"/>
          <a:stretch/>
        </p:blipFill>
        <p:spPr>
          <a:xfrm>
            <a:off x="9865719" y="-3519"/>
            <a:ext cx="2328881" cy="324104"/>
          </a:xfrm>
          <a:custGeom>
            <a:rect b="b" l="l" r="r" t="t"/>
            <a:pathLst>
              <a:path extrusionOk="0" h="4470400" w="4273177">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hapesVTI">
  <a:themeElements>
    <a:clrScheme name="Shapes">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hapesVTI">
  <a:themeElements>
    <a:clrScheme name="Shapes">
      <a:dk1>
        <a:srgbClr val="000000"/>
      </a:dk1>
      <a:lt1>
        <a:srgbClr val="FFFFFF"/>
      </a:lt1>
      <a:dk2>
        <a:srgbClr val="281B10"/>
      </a:dk2>
      <a:lt2>
        <a:srgbClr val="FFF9F5"/>
      </a:lt2>
      <a:accent1>
        <a:srgbClr val="EE7661"/>
      </a:accent1>
      <a:accent2>
        <a:srgbClr val="4E91F0"/>
      </a:accent2>
      <a:accent3>
        <a:srgbClr val="5B5260"/>
      </a:accent3>
      <a:accent4>
        <a:srgbClr val="2CC3B4"/>
      </a:accent4>
      <a:accent5>
        <a:srgbClr val="C097F8"/>
      </a:accent5>
      <a:accent6>
        <a:srgbClr val="FF9514"/>
      </a:accent6>
      <a:hlink>
        <a:srgbClr val="E50CBC"/>
      </a:hlink>
      <a:folHlink>
        <a:srgbClr val="6257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