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notesMasterIdLst>
    <p:notesMasterId r:id="rId16"/>
  </p:notesMasterIdLst>
  <p:sldIdLst>
    <p:sldId id="257" r:id="rId2"/>
    <p:sldId id="261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9E5"/>
    <a:srgbClr val="FFEC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25"/>
    <p:restoredTop sz="94650"/>
  </p:normalViewPr>
  <p:slideViewPr>
    <p:cSldViewPr>
      <p:cViewPr varScale="1">
        <p:scale>
          <a:sx n="115" d="100"/>
          <a:sy n="115" d="100"/>
        </p:scale>
        <p:origin x="192" y="10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46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BA754-79BD-4972-839A-D62EA2C7C3E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BBF2C-A7F8-4A46-8FD9-0FE6834BDE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3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BF2C-A7F8-4A46-8FD9-0FE6834BDEB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34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47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91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4225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20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0979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69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36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77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21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55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82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48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77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48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769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0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8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600" b="1" kern="1200">
          <a:solidFill>
            <a:schemeClr val="accent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2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342900" indent="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2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685800" indent="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2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28700" indent="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2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371600" indent="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2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0" t="18617" r="1914" b="6823"/>
          <a:stretch/>
        </p:blipFill>
        <p:spPr>
          <a:xfrm>
            <a:off x="-108520" y="-20537"/>
            <a:ext cx="9289032" cy="61206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9C44ADE-5969-E345-9A29-D3F18514F321}"/>
              </a:ext>
            </a:extLst>
          </p:cNvPr>
          <p:cNvSpPr/>
          <p:nvPr/>
        </p:nvSpPr>
        <p:spPr>
          <a:xfrm>
            <a:off x="5334000" y="2343150"/>
            <a:ext cx="3581400" cy="2514600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85AB16-A654-B842-91B1-87A656B0390F}"/>
              </a:ext>
            </a:extLst>
          </p:cNvPr>
          <p:cNvSpPr/>
          <p:nvPr/>
        </p:nvSpPr>
        <p:spPr>
          <a:xfrm>
            <a:off x="5410200" y="2419350"/>
            <a:ext cx="3429000" cy="2362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86809A-4301-AD41-933D-AE418453FFDA}"/>
              </a:ext>
            </a:extLst>
          </p:cNvPr>
          <p:cNvSpPr txBox="1"/>
          <p:nvPr/>
        </p:nvSpPr>
        <p:spPr>
          <a:xfrm>
            <a:off x="5486400" y="3246507"/>
            <a:ext cx="327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  <a:endParaRPr lang="en-ID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5736" y="1275606"/>
            <a:ext cx="3168352" cy="129614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This applies just as much in the home as it does in the workplace. 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516C03-396F-5144-B895-560141D2B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99" y="2715766"/>
            <a:ext cx="2568426" cy="1342210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591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707654"/>
            <a:ext cx="3744416" cy="216024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With better productivity, the whole family can be happier, and relationships will improve.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967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203598"/>
            <a:ext cx="3600400" cy="129614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Not only that, you’ll have more free time to enjoy yourself.</a:t>
            </a:r>
            <a:r>
              <a:rPr lang="en-ID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210A5B-A82A-A744-AB1C-1796D44F7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852" y="2609318"/>
            <a:ext cx="2576103" cy="1186568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771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203598"/>
            <a:ext cx="3600400" cy="122413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Are you ready to experience these benefits in your own life? 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1081DF-FE32-454C-B307-C32C2147D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2573970"/>
            <a:ext cx="2185955" cy="1224135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855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707654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Then continue watching on to discover how our expert tips are about to help you achieve your personal best.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18068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22974-DCBF-0441-8409-510318AB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03" y="1347614"/>
            <a:ext cx="6447501" cy="602382"/>
          </a:xfrm>
        </p:spPr>
        <p:txBody>
          <a:bodyPr>
            <a:normAutofit/>
          </a:bodyPr>
          <a:lstStyle/>
          <a:p>
            <a:r>
              <a:rPr lang="en-US" sz="2600" dirty="0"/>
              <a:t>Why Should I Triple My Productivity?</a:t>
            </a:r>
            <a:endParaRPr lang="en-ID" sz="2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F929B-AAC0-2442-9D8F-2FD34352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03" y="1995686"/>
            <a:ext cx="3927221" cy="2160240"/>
          </a:xfrm>
        </p:spPr>
        <p:txBody>
          <a:bodyPr>
            <a:normAutofit/>
          </a:bodyPr>
          <a:lstStyle/>
          <a:p>
            <a:r>
              <a:rPr lang="en-US" dirty="0"/>
              <a:t>Whether at home or at work, tripling your productivity offers a host of advantages. Who doesn’t want to get more done in less time?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76102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9752" y="1114068"/>
            <a:ext cx="3168352" cy="129614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When you’re more productive, every area of your life can benefit.</a:t>
            </a:r>
            <a:r>
              <a:rPr lang="en-ID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E8B73A-E0A7-8745-8B2E-1AF499503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2427734"/>
            <a:ext cx="2880320" cy="1440160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853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779662"/>
            <a:ext cx="4176464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Do you regularly feel stressed out because you’re so overwhelmed by everything that needs to be done?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327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712" y="1059582"/>
            <a:ext cx="3312368" cy="122413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Tripling your productivity can eliminate this anxiety and stress.</a:t>
            </a:r>
            <a:r>
              <a:rPr lang="en-ID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D2C18F-73C6-E147-9373-38AF09743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419444"/>
            <a:ext cx="2612008" cy="1306004"/>
          </a:xfrm>
          <a:prstGeom prst="rect">
            <a:avLst/>
          </a:prstGeom>
          <a:noFill/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784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7744" y="1779662"/>
            <a:ext cx="3096344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As a result, not only will you achieve more, you’ll also enjoy better mental health.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04342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720" y="1851670"/>
            <a:ext cx="3384376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In the workplace, the more you get done, the more successful your work life becomes.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90859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1923678"/>
            <a:ext cx="3816424" cy="194421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If you’re working for a company, higher productivity gets you noticed for all the right reasons.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239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779662"/>
            <a:ext cx="3600400" cy="194421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Even at its most basic level, tripled productivity adds up to three times more harmony in your life.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8902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Facet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1120</TotalTime>
  <Words>227</Words>
  <Application>Microsoft Macintosh PowerPoint</Application>
  <PresentationFormat>On-screen Show (16:9)</PresentationFormat>
  <Paragraphs>16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Trebuchet MS</vt:lpstr>
      <vt:lpstr>Wingdings 3</vt:lpstr>
      <vt:lpstr>Facet</vt:lpstr>
      <vt:lpstr>PowerPoint Presentation</vt:lpstr>
      <vt:lpstr>Why Should I Triple My Productivity?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74</cp:revision>
  <dcterms:created xsi:type="dcterms:W3CDTF">2018-10-15T07:11:14Z</dcterms:created>
  <dcterms:modified xsi:type="dcterms:W3CDTF">2020-01-27T04:39:07Z</dcterms:modified>
</cp:coreProperties>
</file>