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6" r:id="rId4"/>
    <p:sldMasterId id="2147483727" r:id="rId5"/>
    <p:sldMasterId id="2147483728" r:id="rId6"/>
    <p:sldMasterId id="2147483729" r:id="rId7"/>
    <p:sldMasterId id="2147483730"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Lst>
  <p:sldSz cy="5143500" cx="9144000"/>
  <p:notesSz cx="6858000" cy="9144000"/>
  <p:embeddedFontLst>
    <p:embeddedFont>
      <p:font typeface="Ubuntu"/>
      <p:regular r:id="rId41"/>
      <p:bold r:id="rId42"/>
      <p:italic r:id="rId43"/>
      <p:boldItalic r:id="rId44"/>
    </p:embeddedFont>
    <p:embeddedFont>
      <p:font typeface="Ubuntu Light"/>
      <p:regular r:id="rId45"/>
      <p:bold r:id="rId46"/>
      <p:italic r:id="rId47"/>
      <p:boldItalic r:id="rId48"/>
    </p:embeddedFont>
    <p:embeddedFont>
      <p:font typeface="IBM Plex Sans"/>
      <p:regular r:id="rId49"/>
      <p:bold r:id="rId50"/>
      <p:italic r:id="rId51"/>
      <p:boldItalic r:id="rId52"/>
    </p:embeddedFont>
    <p:embeddedFont>
      <p:font typeface="IBM Plex Sans SemiBold"/>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4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font" Target="fonts/Ubuntu-bold.fntdata"/><Relationship Id="rId41" Type="http://schemas.openxmlformats.org/officeDocument/2006/relationships/font" Target="fonts/Ubuntu-regular.fntdata"/><Relationship Id="rId44" Type="http://schemas.openxmlformats.org/officeDocument/2006/relationships/font" Target="fonts/Ubuntu-boldItalic.fntdata"/><Relationship Id="rId43" Type="http://schemas.openxmlformats.org/officeDocument/2006/relationships/font" Target="fonts/Ubuntu-italic.fntdata"/><Relationship Id="rId46" Type="http://schemas.openxmlformats.org/officeDocument/2006/relationships/font" Target="fonts/UbuntuLight-bold.fntdata"/><Relationship Id="rId45" Type="http://schemas.openxmlformats.org/officeDocument/2006/relationships/font" Target="fonts/UbuntuLight-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font" Target="fonts/UbuntuLight-boldItalic.fntdata"/><Relationship Id="rId47" Type="http://schemas.openxmlformats.org/officeDocument/2006/relationships/font" Target="fonts/UbuntuLight-italic.fntdata"/><Relationship Id="rId49" Type="http://schemas.openxmlformats.org/officeDocument/2006/relationships/font" Target="fonts/IBMPlexSans-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IBMPlexSans-italic.fntdata"/><Relationship Id="rId50" Type="http://schemas.openxmlformats.org/officeDocument/2006/relationships/font" Target="fonts/IBMPlexSans-bold.fntdata"/><Relationship Id="rId53" Type="http://schemas.openxmlformats.org/officeDocument/2006/relationships/font" Target="fonts/IBMPlexSansSemiBold-regular.fntdata"/><Relationship Id="rId52" Type="http://schemas.openxmlformats.org/officeDocument/2006/relationships/font" Target="fonts/IBMPlexSans-boldItalic.fntdata"/><Relationship Id="rId11" Type="http://schemas.openxmlformats.org/officeDocument/2006/relationships/slide" Target="slides/slide2.xml"/><Relationship Id="rId55" Type="http://schemas.openxmlformats.org/officeDocument/2006/relationships/font" Target="fonts/IBMPlexSansSemiBold-italic.fntdata"/><Relationship Id="rId10" Type="http://schemas.openxmlformats.org/officeDocument/2006/relationships/slide" Target="slides/slide1.xml"/><Relationship Id="rId54" Type="http://schemas.openxmlformats.org/officeDocument/2006/relationships/font" Target="fonts/IBMPlexSansSemiBold-bold.fntdata"/><Relationship Id="rId13" Type="http://schemas.openxmlformats.org/officeDocument/2006/relationships/slide" Target="slides/slide4.xml"/><Relationship Id="rId12" Type="http://schemas.openxmlformats.org/officeDocument/2006/relationships/slide" Target="slides/slide3.xml"/><Relationship Id="rId56" Type="http://schemas.openxmlformats.org/officeDocument/2006/relationships/font" Target="fonts/IBMPlexSansSemiBold-boldItalic.fntdata"/><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ej.org.py/uploads/guia-de-incidencia-en-politica-publica-2015-1527376029.pdf"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atasketch.github.io/aga-indicators/"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bdb1c5cbcf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bdb1c5cbcf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bdb1c5cbcf_0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bdb1c5cbcf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200">
                <a:solidFill>
                  <a:srgbClr val="14242F"/>
                </a:solidFill>
                <a:highlight>
                  <a:srgbClr val="FFFFFF"/>
                </a:highlight>
              </a:rPr>
              <a:t>Los </a:t>
            </a:r>
            <a:r>
              <a:rPr b="1" lang="es" sz="1200">
                <a:solidFill>
                  <a:srgbClr val="14242F"/>
                </a:solidFill>
                <a:highlight>
                  <a:srgbClr val="FFFFFF"/>
                </a:highlight>
              </a:rPr>
              <a:t>objetivos cualitativos son subjetivos</a:t>
            </a:r>
            <a:r>
              <a:rPr lang="es" sz="1200">
                <a:solidFill>
                  <a:srgbClr val="14242F"/>
                </a:solidFill>
                <a:highlight>
                  <a:srgbClr val="FFFFFF"/>
                </a:highlight>
              </a:rPr>
              <a:t>. Algunos ejemplos pueden ser mejorar la reputación de la marca o aumentar el engagement con tus los seguidores. Los </a:t>
            </a:r>
            <a:r>
              <a:rPr b="1" lang="es" sz="1200">
                <a:solidFill>
                  <a:srgbClr val="14242F"/>
                </a:solidFill>
                <a:highlight>
                  <a:srgbClr val="FFFFFF"/>
                </a:highlight>
              </a:rPr>
              <a:t>objetivos cuantitativos son los que están directamente relacionados con cifras</a:t>
            </a:r>
            <a:r>
              <a:rPr lang="es" sz="1200">
                <a:solidFill>
                  <a:srgbClr val="14242F"/>
                </a:solidFill>
                <a:highlight>
                  <a:srgbClr val="FFFFFF"/>
                </a:highlight>
              </a:rPr>
              <a:t> como, por ejemplo, un incremento de las ventas.</a:t>
            </a:r>
            <a:endParaRPr sz="1200">
              <a:solidFill>
                <a:srgbClr val="14242F"/>
              </a:solidFill>
              <a:highlight>
                <a:srgbClr val="FFFFFF"/>
              </a:highlight>
            </a:endParaRPr>
          </a:p>
          <a:p>
            <a:pPr indent="0" lvl="0" marL="0" rtl="0" algn="l">
              <a:spcBef>
                <a:spcPts val="0"/>
              </a:spcBef>
              <a:spcAft>
                <a:spcPts val="0"/>
              </a:spcAft>
              <a:buNone/>
            </a:pPr>
            <a:r>
              <a:t/>
            </a:r>
            <a:endParaRPr sz="1200">
              <a:solidFill>
                <a:srgbClr val="14242F"/>
              </a:solidFill>
              <a:highlight>
                <a:srgbClr val="FFFFFF"/>
              </a:highlight>
            </a:endParaRPr>
          </a:p>
          <a:p>
            <a:pPr indent="0" lvl="0" marL="0" rtl="0" algn="l">
              <a:spcBef>
                <a:spcPts val="0"/>
              </a:spcBef>
              <a:spcAft>
                <a:spcPts val="0"/>
              </a:spcAft>
              <a:buNone/>
            </a:pPr>
            <a:r>
              <a:rPr lang="es" sz="1200">
                <a:solidFill>
                  <a:srgbClr val="14242F"/>
                </a:solidFill>
                <a:highlight>
                  <a:srgbClr val="FFFFFF"/>
                </a:highlight>
              </a:rPr>
              <a:t>Por ejemplo, el impacto de una charla o actos de activismo en el feminismo con datos se podría medir casi siempre con el impacto de las personas que reciben esa charla, pero es difícil llegar a medir con números esto. En cambio hay objetivos medibles por ejemplo con la inclusión de empresas que contratan con el Estado que tienen líderes mujeres, que se puede verificar con números, o incluso en la lucha contra la corrupción en la reducción de banderas rojas para prevenir irregularidades en procesos de contratación, cuando se desean crear procesos de contratación más competitivos y se van aumentando unos tipos de contratos más que otros, son objetivos medibles, que incluso se pueden expresar mediante gráficos.</a:t>
            </a:r>
            <a:endParaRPr sz="1200">
              <a:solidFill>
                <a:srgbClr val="14242F"/>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c2b71b87ac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c2b71b87ac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4242F"/>
              </a:solidFill>
              <a:highlight>
                <a:srgbClr val="FFFFF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bdb1c5cbcf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bdb1c5cbcf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Objetivo General: Contribución a largo plazo a las metas del proyecto. Ejemplo: A 2022 el 100% de la población costarricense va a tener acceso a servicio de internet a través del programa Internet para el mundo.</a:t>
            </a:r>
            <a:endParaRPr/>
          </a:p>
          <a:p>
            <a:pPr indent="0" lvl="0" marL="0" rtl="0" algn="l">
              <a:spcBef>
                <a:spcPts val="0"/>
              </a:spcBef>
              <a:spcAft>
                <a:spcPts val="0"/>
              </a:spcAft>
              <a:buClr>
                <a:schemeClr val="dk1"/>
              </a:buClr>
              <a:buSzPts val="1100"/>
              <a:buFont typeface="Arial"/>
              <a:buNone/>
            </a:pPr>
            <a:r>
              <a:rPr lang="es"/>
              <a:t>Propósito, objetivo específico: Situación deseada al final del proyecto, efectos deseados en la ejecución. Ejemplo, al final del proyecto 1 millón de personas van a entender asuntos clave sobre el uso de internet y su efectividad.</a:t>
            </a:r>
            <a:endParaRPr/>
          </a:p>
          <a:p>
            <a:pPr indent="0" lvl="0" marL="0" rtl="0" algn="l">
              <a:spcBef>
                <a:spcPts val="0"/>
              </a:spcBef>
              <a:spcAft>
                <a:spcPts val="0"/>
              </a:spcAft>
              <a:buClr>
                <a:schemeClr val="dk1"/>
              </a:buClr>
              <a:buSzPts val="1100"/>
              <a:buFont typeface="Arial"/>
              <a:buNone/>
            </a:pPr>
            <a:r>
              <a:rPr lang="es"/>
              <a:t>Resultados esperados: Resultados deseados de las actividades ejecutadas. Ejemplo: instalar un sistema de servicios de internet efectivo en determinada ciudad de Costa Rica establecido.</a:t>
            </a:r>
            <a:endParaRPr/>
          </a:p>
          <a:p>
            <a:pPr indent="0" lvl="0" marL="0" rtl="0" algn="l">
              <a:spcBef>
                <a:spcPts val="0"/>
              </a:spcBef>
              <a:spcAft>
                <a:spcPts val="0"/>
              </a:spcAft>
              <a:buClr>
                <a:schemeClr val="dk1"/>
              </a:buClr>
              <a:buSzPts val="1100"/>
              <a:buFont typeface="Arial"/>
              <a:buNone/>
            </a:pPr>
            <a:r>
              <a:rPr lang="es"/>
              <a:t>Actividades: Acciones o trabajo a realizar durante el proyecto. Ejemplo: capacitación a 500 líderes sociales en el uso de servicios de internet.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
              <a:t>Ejemplo ALTEC: </a:t>
            </a:r>
            <a:endParaRPr/>
          </a:p>
          <a:p>
            <a:pPr indent="0" lvl="0" marL="0" rtl="0" algn="l">
              <a:spcBef>
                <a:spcPts val="0"/>
              </a:spcBef>
              <a:spcAft>
                <a:spcPts val="0"/>
              </a:spcAft>
              <a:buClr>
                <a:schemeClr val="dk1"/>
              </a:buClr>
              <a:buSzPts val="1100"/>
              <a:buFont typeface="Arial"/>
              <a:buNone/>
            </a:pPr>
            <a:r>
              <a:rPr lang="es"/>
              <a:t>Objetivo general: fortalecimiento institucional que facilite la gestión de bienes comunes al tener herramientas tecnológicas para la valoración de políticas y mantenimiento de una memoria institucional para el cumplimiento de objetivos que mejoren la calidad de vida de todos los ciudadanos.</a:t>
            </a:r>
            <a:endParaRPr/>
          </a:p>
          <a:p>
            <a:pPr indent="0" lvl="0" marL="0" rtl="0" algn="l">
              <a:spcBef>
                <a:spcPts val="0"/>
              </a:spcBef>
              <a:spcAft>
                <a:spcPts val="0"/>
              </a:spcAft>
              <a:buClr>
                <a:schemeClr val="dk1"/>
              </a:buClr>
              <a:buSzPts val="1100"/>
              <a:buFont typeface="Arial"/>
              <a:buNone/>
            </a:pPr>
            <a:r>
              <a:rPr lang="es"/>
              <a:t>Objetivo específico: speramos empoderar organizaciones con fines sociales o iniciativas que promuevan la transparencia y el uso de datos para la toma de decisiones</a:t>
            </a:r>
            <a:endParaRPr/>
          </a:p>
          <a:p>
            <a:pPr indent="0" lvl="0" marL="0" rtl="0" algn="l">
              <a:spcBef>
                <a:spcPts val="0"/>
              </a:spcBef>
              <a:spcAft>
                <a:spcPts val="0"/>
              </a:spcAft>
              <a:buClr>
                <a:schemeClr val="dk1"/>
              </a:buClr>
              <a:buSzPts val="1100"/>
              <a:buFont typeface="Arial"/>
              <a:buNone/>
            </a:pPr>
            <a:r>
              <a:rPr lang="es"/>
              <a:t>Resultados esperados: Desarrollo tecnológico que permitirá implementar y desplegar iniciativas de datos a escala y de manera replicable a lo largo de diferentes proyectos</a:t>
            </a:r>
            <a:endParaRPr/>
          </a:p>
          <a:p>
            <a:pPr indent="0" lvl="0" marL="0" rtl="0" algn="l">
              <a:spcBef>
                <a:spcPts val="0"/>
              </a:spcBef>
              <a:spcAft>
                <a:spcPts val="0"/>
              </a:spcAft>
              <a:buClr>
                <a:schemeClr val="dk1"/>
              </a:buClr>
              <a:buSzPts val="1100"/>
              <a:buFont typeface="Arial"/>
              <a:buNone/>
            </a:pPr>
            <a:r>
              <a:rPr lang="es"/>
              <a:t>Actividades: </a:t>
            </a:r>
            <a:r>
              <a:rPr lang="es"/>
              <a:t>Apps de visualización en la nube con su recomendador. - Apps de limpieza y enriquecimiento de información. - Creación de piezas de periodismo de datos sin código.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bdb1c5cbcf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bdb1c5cbcf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a:solidFill>
                  <a:schemeClr val="dk1"/>
                </a:solidFill>
              </a:rPr>
              <a:t>El POP (Plan Operativo del Proyecto) es el plan de ejecución. Incluye el plan de actividades, cronograma de desembolsos, cronograma de hitos, y el presupuesto detallado (véase sección 4)</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rPr>
              <a:t>El Plan Operativo del Proyecto (POP) es la planificación de las actividades del proyecto con las cuales se espera alcanzar los resultados.</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bfdd802537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bfdd802537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a:t>Plan de actividades: Desarrollar la planificación de las actividades del proyecto</a:t>
            </a:r>
            <a:endParaRPr/>
          </a:p>
          <a:p>
            <a:pPr indent="0" lvl="0" marL="0" rtl="0" algn="l">
              <a:lnSpc>
                <a:spcPct val="115000"/>
              </a:lnSpc>
              <a:spcBef>
                <a:spcPts val="0"/>
              </a:spcBef>
              <a:spcAft>
                <a:spcPts val="0"/>
              </a:spcAft>
              <a:buClr>
                <a:schemeClr val="dk1"/>
              </a:buClr>
              <a:buSzPts val="1100"/>
              <a:buFont typeface="Arial"/>
              <a:buNone/>
            </a:pPr>
            <a:r>
              <a:rPr lang="es"/>
              <a:t>para el cumplimento de los resultados</a:t>
            </a:r>
            <a:endParaRPr/>
          </a:p>
          <a:p>
            <a:pPr indent="0" lvl="0" marL="0" rtl="0" algn="l">
              <a:lnSpc>
                <a:spcPct val="115000"/>
              </a:lnSpc>
              <a:spcBef>
                <a:spcPts val="0"/>
              </a:spcBef>
              <a:spcAft>
                <a:spcPts val="0"/>
              </a:spcAft>
              <a:buClr>
                <a:schemeClr val="dk1"/>
              </a:buClr>
              <a:buSzPts val="1100"/>
              <a:buFont typeface="Arial"/>
              <a:buNone/>
            </a:pPr>
            <a:r>
              <a:rPr lang="es"/>
              <a:t>Cronograma de desembolsos: Detallar los importes a desembolsar por cada bimestre en</a:t>
            </a:r>
            <a:endParaRPr/>
          </a:p>
          <a:p>
            <a:pPr indent="0" lvl="0" marL="0" rtl="0" algn="l">
              <a:lnSpc>
                <a:spcPct val="115000"/>
              </a:lnSpc>
              <a:spcBef>
                <a:spcPts val="0"/>
              </a:spcBef>
              <a:spcAft>
                <a:spcPts val="0"/>
              </a:spcAft>
              <a:buClr>
                <a:schemeClr val="dk1"/>
              </a:buClr>
              <a:buSzPts val="1100"/>
              <a:buFont typeface="Arial"/>
              <a:buNone/>
            </a:pPr>
            <a:r>
              <a:rPr lang="es"/>
              <a:t>base a las actividades. </a:t>
            </a:r>
            <a:r>
              <a:rPr lang="es">
                <a:solidFill>
                  <a:schemeClr val="dk1"/>
                </a:solidFill>
              </a:rPr>
              <a:t>El cronograma de desembolsos detalla los importes a desembolsar por bimestre de cada actividad. El Gráfico 12 muestra un ejemplo del contenido del cronograma de desembolsos, aunque su formato puede variar entre convocatorias.</a:t>
            </a:r>
            <a:endParaRPr/>
          </a:p>
          <a:p>
            <a:pPr indent="0" lvl="0" marL="0" rtl="0" algn="l">
              <a:lnSpc>
                <a:spcPct val="115000"/>
              </a:lnSpc>
              <a:spcBef>
                <a:spcPts val="0"/>
              </a:spcBef>
              <a:spcAft>
                <a:spcPts val="0"/>
              </a:spcAft>
              <a:buClr>
                <a:schemeClr val="dk1"/>
              </a:buClr>
              <a:buSzPts val="1100"/>
              <a:buFont typeface="Arial"/>
              <a:buNone/>
            </a:pPr>
            <a:r>
              <a:rPr lang="es"/>
              <a:t>Cronograma de hitos: Detallar los hitos que se adjuntarán a los ITF, así como la</a:t>
            </a:r>
            <a:endParaRPr/>
          </a:p>
          <a:p>
            <a:pPr indent="0" lvl="0" marL="0" rtl="0" algn="l">
              <a:lnSpc>
                <a:spcPct val="115000"/>
              </a:lnSpc>
              <a:spcBef>
                <a:spcPts val="0"/>
              </a:spcBef>
              <a:spcAft>
                <a:spcPts val="0"/>
              </a:spcAft>
              <a:buClr>
                <a:schemeClr val="dk1"/>
              </a:buClr>
              <a:buSzPts val="1100"/>
              <a:buFont typeface="Arial"/>
              <a:buNone/>
            </a:pPr>
            <a:r>
              <a:rPr lang="es"/>
              <a:t>evolución porcentual del cumplimiento de la actividad, los</a:t>
            </a:r>
            <a:endParaRPr/>
          </a:p>
          <a:p>
            <a:pPr indent="0" lvl="0" marL="0" rtl="0" algn="l">
              <a:lnSpc>
                <a:spcPct val="115000"/>
              </a:lnSpc>
              <a:spcBef>
                <a:spcPts val="0"/>
              </a:spcBef>
              <a:spcAft>
                <a:spcPts val="0"/>
              </a:spcAft>
              <a:buClr>
                <a:schemeClr val="dk1"/>
              </a:buClr>
              <a:buSzPts val="1100"/>
              <a:buFont typeface="Arial"/>
              <a:buNone/>
            </a:pPr>
            <a:r>
              <a:rPr lang="es"/>
              <a:t>resultados y del Proyecto.  </a:t>
            </a:r>
            <a:r>
              <a:rPr lang="es">
                <a:solidFill>
                  <a:schemeClr val="dk1"/>
                </a:solidFill>
              </a:rPr>
              <a:t>El cronograma de hitos presentado en el Gráfico 10 muestra la evolución porcentual del cumplimiento de la actividad y su entregable (este formato puede variar entre convocatorias pero su contenido y uso es el mismo). Para cada actividad se debe definir por lo menos un hito. Los hitos reflejan pasos importantes durante la ejecución de una actividad, que se puede medir concretamente a través de un documento o producto. El cronograma de hitos es la referencia principal para medir el avance técnico del proyecto en los ITFs y por ello está íntimamente relacionado con la realización de desembolsos.</a:t>
            </a:r>
            <a:endParaRPr/>
          </a:p>
          <a:p>
            <a:pPr indent="0" lvl="0" marL="0" rtl="0" algn="l">
              <a:lnSpc>
                <a:spcPct val="115000"/>
              </a:lnSpc>
              <a:spcBef>
                <a:spcPts val="0"/>
              </a:spcBef>
              <a:spcAft>
                <a:spcPts val="0"/>
              </a:spcAft>
              <a:buClr>
                <a:schemeClr val="dk1"/>
              </a:buClr>
              <a:buSzPts val="1100"/>
              <a:buFont typeface="Arial"/>
              <a:buNone/>
            </a:pPr>
            <a:r>
              <a:rPr lang="es"/>
              <a:t>Presupuesto detallado: </a:t>
            </a:r>
            <a:r>
              <a:rPr lang="es"/>
              <a:t>Detallar de manera desagregada los gastos a ejecutar. </a:t>
            </a:r>
            <a:r>
              <a:rPr lang="es">
                <a:solidFill>
                  <a:schemeClr val="dk1"/>
                </a:solidFill>
              </a:rPr>
              <a:t>El presupuesto detallado indica de manera desagregada los costos de ejecución como lo indica el Gráfico 13. Para cada actividad se detallen los tipos de partida de gasto según las categorías mencionadas en el Instructivo Administrativo. El archivo Excel automáticamente calcula el presupuesto de manera agregada a nivel de la actividad y a nivel del resultado (hoja plan de actividades).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rPr>
              <a:t> El ITF es la herramienta para realizar el monitoreo de ejecución de los proyectos. El avance del programa depende en gran parte de la ejecución de los proyectos. e esta manera se conoce el porcentaje de avance técnico de cada proyecto y se puede calcular el avance a nivel de programa (parte relacionada con la ejecución de proyectos)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rPr>
              <a:t>Informe semestral: El informe semestral requiere un ejercicio más analítico y los datos no podrían estar fácilmente disponibles. Este debe incluir información cualitativa de procesos, logros y lecciones aprendidas. No se puede captar toda la información de M&amp;E de proyectos de forma cuantitativa. Para una comprensión adecuada se requiere un análisis de la información cualitativa (explicación de retrasos, problemas, logros - esperados e imprevistos, cambios, etc.). Este debe integrar una apreciación de la eficacia del proyecto: comentarios sobre logros, problemas/limitantes, compromisos y acciones correctivas, grado de cumplimiento de los indicadores a nivel de los resultados y el propósito, y lecciones aprendidas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rPr>
              <a:t>El informe final se enfoca particularmente en el análisis de la eficacia del proyecto que muestra el grado de cumplimiento de los indicadores a nivel del propósito, y en las lecciones aprendidas</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c2b71b87a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c2b71b87a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c2b71b87a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c2b71b87a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a:solidFill>
                  <a:schemeClr val="dk1"/>
                </a:solidFill>
              </a:rPr>
              <a:t>2. A través de la incidencia política, encauzan sus esfuerzos en la solución de problemas específicos dentro de estas realidades complejas, elaboran planes e implementan estrategias y acciones para lograr soluciones concretas.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rPr>
              <a:t>3. Las estrategias deben ser variadas y creativas, incluyendo actividades de cabildeo, organización, educación, sensibilización, trabajo con medios de comunicación y, cuando sea necesario, movilización social.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u="sng">
                <a:solidFill>
                  <a:schemeClr val="hlink"/>
                </a:solidFill>
                <a:hlinkClick r:id="rId2"/>
              </a:rPr>
              <a:t>https://www.cej.org.py/uploads/guia-de-incidencia-en-politica-publica-2015-1527376029.pdf</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rPr>
              <a:t>4. la educación y sensibilización para concientizar a una determinada audiencia sobre el problema y la solución propuesta, el trabajo con medios para generar corrientes de opinión pública favorable y movilización cuando no se puede lograr la propuesta por otros medios.</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c2b71b87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c2b71b87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bfae9df442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bfae9df442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c2b71b87a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c2b71b87a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bfe6c48ae6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bfe6c48ae6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bfae9df442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bfae9df442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Este mapeo, más que centrado en los actores de las políticas de Gobierno Abierto, estaban centrados en las prepuestas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bfae9df442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bfae9df442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Este mapeo, más que centrado en los actores de las políticas de Gobierno Abierto, estaban centrados en las prepuestas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2.2 Design and implement a visualization tool for showcasing challenges, opportunities and prioritization of OGP themes.</a:t>
            </a:r>
            <a:endParaRPr/>
          </a:p>
          <a:p>
            <a:pPr indent="0" lvl="0" marL="0" rtl="0" algn="l">
              <a:spcBef>
                <a:spcPts val="0"/>
              </a:spcBef>
              <a:spcAft>
                <a:spcPts val="0"/>
              </a:spcAft>
              <a:buNone/>
            </a:pPr>
            <a:r>
              <a:rPr lang="es"/>
              <a:t>2.3 Set up of open databases for tracking the implementation of AP commitments.</a:t>
            </a:r>
            <a:endParaRPr/>
          </a:p>
          <a:p>
            <a:pPr indent="0" lvl="0" marL="0" rtl="0" algn="l">
              <a:spcBef>
                <a:spcPts val="0"/>
              </a:spcBef>
              <a:spcAft>
                <a:spcPts val="0"/>
              </a:spcAft>
              <a:buClr>
                <a:schemeClr val="dk1"/>
              </a:buClr>
              <a:buSzPts val="1100"/>
              <a:buFont typeface="Arial"/>
              <a:buNone/>
            </a:pPr>
            <a:r>
              <a:rPr lang="es"/>
              <a:t>2.4 Set up of web tools to prioritize and collect information from participants (Outcome 1 and 3) to inform prioritization of commitments and government agencies to work with.</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bfdd802537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bfdd802537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bfdd802537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bfdd802537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bfdd802537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bfdd802537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a:solidFill>
                  <a:schemeClr val="dk1"/>
                </a:solidFill>
              </a:rPr>
              <a:t>Offline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rPr>
              <a:t>offline	directa	Datos &amp; Guaros</a:t>
            </a:r>
            <a:endParaRPr>
              <a:solidFill>
                <a:schemeClr val="dk1"/>
              </a:solidFill>
            </a:endParaRPr>
          </a:p>
          <a:p>
            <a:pPr indent="0" lvl="0" marL="0" rtl="0" algn="l">
              <a:lnSpc>
                <a:spcPct val="115000"/>
              </a:lnSpc>
              <a:spcBef>
                <a:spcPts val="0"/>
              </a:spcBef>
              <a:spcAft>
                <a:spcPts val="0"/>
              </a:spcAft>
              <a:buNone/>
            </a:pPr>
            <a:r>
              <a:rPr lang="es">
                <a:solidFill>
                  <a:schemeClr val="dk1"/>
                </a:solidFill>
              </a:rPr>
              <a:t>offline	directa	Desayunos y reuniones </a:t>
            </a:r>
            <a:endParaRPr>
              <a:solidFill>
                <a:schemeClr val="dk1"/>
              </a:solidFill>
            </a:endParaRPr>
          </a:p>
          <a:p>
            <a:pPr indent="0" lvl="0" marL="0" rtl="0" algn="l">
              <a:lnSpc>
                <a:spcPct val="115000"/>
              </a:lnSpc>
              <a:spcBef>
                <a:spcPts val="0"/>
              </a:spcBef>
              <a:spcAft>
                <a:spcPts val="0"/>
              </a:spcAft>
              <a:buNone/>
            </a:pPr>
            <a:r>
              <a:rPr lang="es">
                <a:solidFill>
                  <a:schemeClr val="dk1"/>
                </a:solidFill>
              </a:rPr>
              <a:t>Online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s">
                <a:solidFill>
                  <a:schemeClr val="dk1"/>
                </a:solidFill>
              </a:rPr>
              <a:t>Google analytics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s">
                <a:solidFill>
                  <a:schemeClr val="dk1"/>
                </a:solidFill>
              </a:rPr>
              <a:t>Herramientas de medición web</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s">
                <a:solidFill>
                  <a:schemeClr val="dk1"/>
                </a:solidFill>
              </a:rPr>
              <a:t>Herramientas de medición de menciones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bfe6c48ae6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bfe6c48ae6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sz="1000">
                <a:solidFill>
                  <a:schemeClr val="dk1"/>
                </a:solidFill>
                <a:latin typeface="Calibri"/>
                <a:ea typeface="Calibri"/>
                <a:cs typeface="Calibri"/>
                <a:sym typeface="Calibri"/>
              </a:rPr>
              <a:t>Aprendizajes</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s" sz="1000">
                <a:solidFill>
                  <a:schemeClr val="dk1"/>
                </a:solidFill>
                <a:latin typeface="Calibri"/>
                <a:ea typeface="Calibri"/>
                <a:cs typeface="Calibri"/>
                <a:sym typeface="Calibri"/>
              </a:rPr>
              <a:t>Buenas Prácticas</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s" sz="1000">
                <a:solidFill>
                  <a:schemeClr val="dk1"/>
                </a:solidFill>
                <a:latin typeface="Calibri"/>
                <a:ea typeface="Calibri"/>
                <a:cs typeface="Calibri"/>
                <a:sym typeface="Calibri"/>
              </a:rPr>
              <a:t>Desafíos</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s" sz="1000">
                <a:solidFill>
                  <a:schemeClr val="dk1"/>
                </a:solidFill>
                <a:latin typeface="Calibri"/>
                <a:ea typeface="Calibri"/>
                <a:cs typeface="Calibri"/>
                <a:sym typeface="Calibri"/>
              </a:rPr>
              <a:t>Logros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bfe6c48ae6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bfe6c48ae6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 sz="1000">
                <a:solidFill>
                  <a:schemeClr val="dk1"/>
                </a:solidFill>
                <a:latin typeface="Calibri"/>
                <a:ea typeface="Calibri"/>
                <a:cs typeface="Calibri"/>
                <a:sym typeface="Calibri"/>
              </a:rPr>
              <a:t>10. Acciones de sensibilización online/offline por las iniciativas y organizaciones aliados</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s" sz="1000" strike="sngStrike">
                <a:solidFill>
                  <a:schemeClr val="dk1"/>
                </a:solidFill>
                <a:latin typeface="Calibri"/>
                <a:ea typeface="Calibri"/>
                <a:cs typeface="Calibri"/>
                <a:sym typeface="Calibri"/>
              </a:rPr>
              <a:t>11. Nivel promedio de satisfacción de personas sensibilizadas en acciones online/offline</a:t>
            </a:r>
            <a:endParaRPr sz="1000" strike="sngStrike">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s" sz="1000">
                <a:solidFill>
                  <a:schemeClr val="dk1"/>
                </a:solidFill>
                <a:latin typeface="Calibri"/>
                <a:ea typeface="Calibri"/>
                <a:cs typeface="Calibri"/>
                <a:sym typeface="Calibri"/>
              </a:rPr>
              <a:t>12. Personas sensibilizadas en acciones online/offline</a:t>
            </a:r>
            <a:endParaRPr sz="10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s" sz="1000">
                <a:solidFill>
                  <a:schemeClr val="dk1"/>
                </a:solidFill>
                <a:latin typeface="Calibri"/>
                <a:ea typeface="Calibri"/>
                <a:cs typeface="Calibri"/>
                <a:sym typeface="Calibri"/>
              </a:rPr>
              <a:t>13. Organizaciones sensibilizadas en acciones online/offline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bfe6c48ae6_0_91:notes"/>
          <p:cNvSpPr/>
          <p:nvPr>
            <p:ph idx="2" type="sldImg"/>
          </p:nvPr>
        </p:nvSpPr>
        <p:spPr>
          <a:xfrm>
            <a:off x="381402"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bfe6c48ae6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u="sng">
                <a:solidFill>
                  <a:schemeClr val="hlink"/>
                </a:solidFill>
                <a:hlinkClick r:id="rId2"/>
              </a:rPr>
              <a:t>https://datasketch.github.io/aga-indicators/</a:t>
            </a:r>
            <a:r>
              <a:rPr lang="es"/>
              <a: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c69a2ab17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c69a2ab17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4242F"/>
              </a:solidFill>
              <a:highlight>
                <a:srgbClr val="FFFFFF"/>
              </a:high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c69a2ab17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c69a2ab17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14242F"/>
              </a:solidFill>
              <a:highlight>
                <a:srgbClr val="FFFFF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bdb1c5cbcf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bdb1c5cbcf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s" sz="900">
                <a:solidFill>
                  <a:srgbClr val="454545"/>
                </a:solidFill>
              </a:rPr>
              <a:t>El sistema de Monitoreo y Evaluación consiste en todos los procesos que contienen la Recolección, sistematización y análisis de información basado en objetivos, resultados y actividades de un proyecto, teniendo en cuenta cada uno de estos pasos en el proceso. </a:t>
            </a:r>
            <a:endParaRPr b="1" sz="900">
              <a:solidFill>
                <a:srgbClr val="454545"/>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c2b71b87ac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c2b71b87ac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c69a2ab17d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c69a2ab17d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bdb1c5cbcf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bdb1c5cbcf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Este mecanismo tiene varios propósitos, entre los que se encuentra la gestión efectiva y la toma de decisiones sobre las medidas necesarias para mejorar un proyecto, La presentación de informes y la rendición de cuentas respecto a un proyecto, y el reconocimiento de un proceso de aprendizaje sobre la efectividad y las limitaciones del proyecto. Casi todos estos objetivos se realizan con la gestión de información ordenada y estructurada para tomar decisiones sobre el mismo proyecto o sobre un proyecto futuro.</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bdb1c5cbcf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bdb1c5cbcf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El "Monitoreo" </a:t>
            </a:r>
            <a:r>
              <a:rPr lang="es"/>
              <a:t>se refiere al proceso más o menos continuo de análisis de progreso de acuerdo con el plan operativo del proyecto (POP)</a:t>
            </a:r>
            <a:r>
              <a:rPr lang="es"/>
              <a:t>. Se entiende como un sistema por resultados que aporta al aprendizaje de ejecución de proyecto en función de sus objetivos y resultados esperados. </a:t>
            </a:r>
            <a:endParaRPr/>
          </a:p>
          <a:p>
            <a:pPr indent="0" lvl="0" marL="0" rtl="0" algn="l">
              <a:spcBef>
                <a:spcPts val="0"/>
              </a:spcBef>
              <a:spcAft>
                <a:spcPts val="0"/>
              </a:spcAft>
              <a:buNone/>
            </a:pPr>
            <a:r>
              <a:rPr lang="es"/>
              <a:t>El "Seguimiento" está destinado a establecer el grado en que el cronograma, actividades y resultados de cada proyecto se cumplan de acuerdo a lo planificado y contribuyen al logro de sus objetivos.</a:t>
            </a:r>
            <a:endParaRPr/>
          </a:p>
          <a:p>
            <a:pPr indent="0" lvl="0" marL="0" rtl="0" algn="l">
              <a:spcBef>
                <a:spcPts val="0"/>
              </a:spcBef>
              <a:spcAft>
                <a:spcPts val="0"/>
              </a:spcAft>
              <a:buNone/>
            </a:pPr>
            <a:r>
              <a:rPr lang="es"/>
              <a:t>La “Evaluación” se refiere a un ejercicio más analítico, en el cual se determina el grado de éxito del proyecto para lograr sus resultados y el propósito en base de los indicadores establecidos. Aparte de medir la eficacia el análisis puede incluir otros criterios como relevancia, sostenibilidad o puede dirigirse a aspectos específicos.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bfae9df442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bfae9df442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Un Sistema de Monitoreo, Evaluación y Aprendizaje (MEL, en inglés) despliega una serie de estrategias e</a:t>
            </a:r>
            <a:endParaRPr/>
          </a:p>
          <a:p>
            <a:pPr indent="0" lvl="0" marL="0" rtl="0" algn="l">
              <a:spcBef>
                <a:spcPts val="0"/>
              </a:spcBef>
              <a:spcAft>
                <a:spcPts val="0"/>
              </a:spcAft>
              <a:buClr>
                <a:schemeClr val="dk1"/>
              </a:buClr>
              <a:buSzPts val="1100"/>
              <a:buFont typeface="Arial"/>
              <a:buNone/>
            </a:pPr>
            <a:r>
              <a:rPr lang="es"/>
              <a:t>instrumentos para dar seguimiento a los avances de la implementación de una intervención y evaluar su</a:t>
            </a:r>
            <a:endParaRPr/>
          </a:p>
          <a:p>
            <a:pPr indent="0" lvl="0" marL="0" rtl="0" algn="l">
              <a:spcBef>
                <a:spcPts val="0"/>
              </a:spcBef>
              <a:spcAft>
                <a:spcPts val="0"/>
              </a:spcAft>
              <a:buClr>
                <a:schemeClr val="dk1"/>
              </a:buClr>
              <a:buSzPts val="1100"/>
              <a:buFont typeface="Arial"/>
              <a:buNone/>
            </a:pPr>
            <a:r>
              <a:rPr lang="es"/>
              <a:t>impacto, facilitando un proceso de aprendizaje continuo orientado a mejorar de las instancias de planificación,</a:t>
            </a:r>
            <a:endParaRPr/>
          </a:p>
          <a:p>
            <a:pPr indent="0" lvl="0" marL="0" rtl="0" algn="l">
              <a:spcBef>
                <a:spcPts val="0"/>
              </a:spcBef>
              <a:spcAft>
                <a:spcPts val="0"/>
              </a:spcAft>
              <a:buClr>
                <a:schemeClr val="dk1"/>
              </a:buClr>
              <a:buSzPts val="1100"/>
              <a:buFont typeface="Arial"/>
              <a:buNone/>
            </a:pPr>
            <a:r>
              <a:rPr lang="es"/>
              <a:t>gestión y rendición de cuentas de los proyectos. Un Sistema MEL proporciona procesos y productos que</a:t>
            </a:r>
            <a:endParaRPr/>
          </a:p>
          <a:p>
            <a:pPr indent="0" lvl="0" marL="0" rtl="0" algn="l">
              <a:spcBef>
                <a:spcPts val="0"/>
              </a:spcBef>
              <a:spcAft>
                <a:spcPts val="0"/>
              </a:spcAft>
              <a:buClr>
                <a:schemeClr val="dk1"/>
              </a:buClr>
              <a:buSzPts val="1100"/>
              <a:buFont typeface="Arial"/>
              <a:buNone/>
            </a:pPr>
            <a:r>
              <a:rPr lang="es"/>
              <a:t>promueven la consecución y documentación de los objetivos de un programa y/o política. En este sentido, un</a:t>
            </a:r>
            <a:endParaRPr/>
          </a:p>
          <a:p>
            <a:pPr indent="0" lvl="0" marL="0" rtl="0" algn="l">
              <a:spcBef>
                <a:spcPts val="0"/>
              </a:spcBef>
              <a:spcAft>
                <a:spcPts val="0"/>
              </a:spcAft>
              <a:buClr>
                <a:schemeClr val="dk1"/>
              </a:buClr>
              <a:buSzPts val="1100"/>
              <a:buFont typeface="Arial"/>
              <a:buNone/>
            </a:pPr>
            <a:r>
              <a:rPr lang="es"/>
              <a:t>Sistema MEL suele estar dirigido a quienes elaboran, gestionan e implementan programas y/o proyectos.</a:t>
            </a:r>
            <a:endParaRPr/>
          </a:p>
          <a:p>
            <a:pPr indent="0" lvl="0" marL="0" rtl="0" algn="l">
              <a:spcBef>
                <a:spcPts val="0"/>
              </a:spcBef>
              <a:spcAft>
                <a:spcPts val="0"/>
              </a:spcAft>
              <a:buClr>
                <a:schemeClr val="dk1"/>
              </a:buClr>
              <a:buSzPts val="1100"/>
              <a:buFont typeface="Arial"/>
              <a:buNone/>
            </a:pPr>
            <a:r>
              <a:rPr lang="es"/>
              <a:t>¿Para qué ALTEC desarrolla su Sistema MEL?</a:t>
            </a:r>
            <a:endParaRPr/>
          </a:p>
          <a:p>
            <a:pPr indent="0" lvl="0" marL="0" rtl="0" algn="l">
              <a:spcBef>
                <a:spcPts val="0"/>
              </a:spcBef>
              <a:spcAft>
                <a:spcPts val="0"/>
              </a:spcAft>
              <a:buClr>
                <a:schemeClr val="dk1"/>
              </a:buClr>
              <a:buSzPts val="1100"/>
              <a:buFont typeface="Arial"/>
              <a:buNone/>
            </a:pPr>
            <a:r>
              <a:rPr lang="es"/>
              <a:t>El programa de ALTEC contribuye a que la tecnología cívica en Latinoamérica mejore y amplíe el ejercicio de</a:t>
            </a:r>
            <a:endParaRPr/>
          </a:p>
          <a:p>
            <a:pPr indent="0" lvl="0" marL="0" rtl="0" algn="l">
              <a:spcBef>
                <a:spcPts val="0"/>
              </a:spcBef>
              <a:spcAft>
                <a:spcPts val="0"/>
              </a:spcAft>
              <a:buClr>
                <a:schemeClr val="dk1"/>
              </a:buClr>
              <a:buSzPts val="1100"/>
              <a:buFont typeface="Arial"/>
              <a:buNone/>
            </a:pPr>
            <a:r>
              <a:rPr lang="es"/>
              <a:t>la ciudadanía en favor de cambios positivos en prácticas público-privadas de efecto colectivo. Ésta</a:t>
            </a:r>
            <a:endParaRPr/>
          </a:p>
          <a:p>
            <a:pPr indent="0" lvl="0" marL="0" rtl="0" algn="l">
              <a:spcBef>
                <a:spcPts val="0"/>
              </a:spcBef>
              <a:spcAft>
                <a:spcPts val="0"/>
              </a:spcAft>
              <a:buClr>
                <a:schemeClr val="dk1"/>
              </a:buClr>
              <a:buSzPts val="1100"/>
              <a:buFont typeface="Arial"/>
              <a:buNone/>
            </a:pPr>
            <a:r>
              <a:rPr lang="es"/>
              <a:t>perspectiva de largo plazo o visión de éxito enmarca sus estrategias y modos de intervención.</a:t>
            </a:r>
            <a:endParaRPr/>
          </a:p>
          <a:p>
            <a:pPr indent="0" lvl="0" marL="0" rtl="0" algn="l">
              <a:spcBef>
                <a:spcPts val="0"/>
              </a:spcBef>
              <a:spcAft>
                <a:spcPts val="0"/>
              </a:spcAft>
              <a:buClr>
                <a:schemeClr val="dk1"/>
              </a:buClr>
              <a:buSzPts val="1100"/>
              <a:buFont typeface="Arial"/>
              <a:buNone/>
            </a:pPr>
            <a:r>
              <a:rPr lang="es"/>
              <a:t>En su dimensión de incidencia directa, ALTEC apoya el diseño, desarrollo e incidencia de iniciativas de</a:t>
            </a:r>
            <a:endParaRPr/>
          </a:p>
          <a:p>
            <a:pPr indent="0" lvl="0" marL="0" rtl="0" algn="l">
              <a:spcBef>
                <a:spcPts val="0"/>
              </a:spcBef>
              <a:spcAft>
                <a:spcPts val="0"/>
              </a:spcAft>
              <a:buClr>
                <a:schemeClr val="dk1"/>
              </a:buClr>
              <a:buSzPts val="1100"/>
              <a:buFont typeface="Arial"/>
              <a:buNone/>
            </a:pPr>
            <a:r>
              <a:rPr lang="es"/>
              <a:t>tecnología cívica mediante convocatorias abiertas regionales. Acompañándolas con financiamiento, asesoría</a:t>
            </a:r>
            <a:endParaRPr/>
          </a:p>
          <a:p>
            <a:pPr indent="0" lvl="0" marL="0" rtl="0" algn="l">
              <a:spcBef>
                <a:spcPts val="0"/>
              </a:spcBef>
              <a:spcAft>
                <a:spcPts val="0"/>
              </a:spcAft>
              <a:buClr>
                <a:schemeClr val="dk1"/>
              </a:buClr>
              <a:buSzPts val="1100"/>
              <a:buFont typeface="Arial"/>
              <a:buNone/>
            </a:pPr>
            <a:r>
              <a:rPr lang="es"/>
              <a:t>técnica (principalmente en temas de Monitoreo y Evaluación, Enfoque de Género, Comunicación Estratégica</a:t>
            </a:r>
            <a:endParaRPr/>
          </a:p>
          <a:p>
            <a:pPr indent="0" lvl="0" marL="0" rtl="0" algn="l">
              <a:spcBef>
                <a:spcPts val="0"/>
              </a:spcBef>
              <a:spcAft>
                <a:spcPts val="0"/>
              </a:spcAft>
              <a:buClr>
                <a:schemeClr val="dk1"/>
              </a:buClr>
              <a:buSzPts val="1100"/>
              <a:buFont typeface="Arial"/>
              <a:buNone/>
            </a:pPr>
            <a:r>
              <a:rPr lang="es"/>
              <a:t>y Modelos de Negocio) y brindando acceso a comunidades de práctica y redes de información. En relación a</a:t>
            </a:r>
            <a:endParaRPr/>
          </a:p>
          <a:p>
            <a:pPr indent="0" lvl="0" marL="0" rtl="0" algn="l">
              <a:spcBef>
                <a:spcPts val="0"/>
              </a:spcBef>
              <a:spcAft>
                <a:spcPts val="0"/>
              </a:spcAft>
              <a:buClr>
                <a:schemeClr val="dk1"/>
              </a:buClr>
              <a:buSzPts val="1100"/>
              <a:buFont typeface="Arial"/>
              <a:buNone/>
            </a:pPr>
            <a:r>
              <a:rPr lang="es"/>
              <a:t>una dimensión de incidencia más indirecta, ALTEC contribuye al desarrollo institucional de organizaciones, el</a:t>
            </a:r>
            <a:endParaRPr/>
          </a:p>
          <a:p>
            <a:pPr indent="0" lvl="0" marL="0" rtl="0" algn="l">
              <a:spcBef>
                <a:spcPts val="0"/>
              </a:spcBef>
              <a:spcAft>
                <a:spcPts val="0"/>
              </a:spcAft>
              <a:buClr>
                <a:schemeClr val="dk1"/>
              </a:buClr>
              <a:buSzPts val="1100"/>
              <a:buFont typeface="Arial"/>
              <a:buNone/>
            </a:pPr>
            <a:r>
              <a:rPr lang="es"/>
              <a:t>fortalecimiento del ecosistema latinoamericano de tecnología cívica y la generación de conocimiento</a:t>
            </a:r>
            <a:endParaRPr/>
          </a:p>
          <a:p>
            <a:pPr indent="0" lvl="0" marL="0" rtl="0" algn="l">
              <a:spcBef>
                <a:spcPts val="0"/>
              </a:spcBef>
              <a:spcAft>
                <a:spcPts val="0"/>
              </a:spcAft>
              <a:buClr>
                <a:schemeClr val="dk1"/>
              </a:buClr>
              <a:buSzPts val="1100"/>
              <a:buFont typeface="Arial"/>
              <a:buNone/>
            </a:pPr>
            <a:r>
              <a:rPr lang="es"/>
              <a:t>aplicado, identificando y comunicando historias de impacto, buenas prácticas y aprendizajes, y</a:t>
            </a:r>
            <a:endParaRPr/>
          </a:p>
          <a:p>
            <a:pPr indent="0" lvl="0" marL="0" rtl="0" algn="l">
              <a:spcBef>
                <a:spcPts val="0"/>
              </a:spcBef>
              <a:spcAft>
                <a:spcPts val="0"/>
              </a:spcAft>
              <a:buClr>
                <a:schemeClr val="dk1"/>
              </a:buClr>
              <a:buSzPts val="1100"/>
              <a:buFont typeface="Arial"/>
              <a:buNone/>
            </a:pPr>
            <a:r>
              <a:rPr lang="es"/>
              <a:t>posicionándose como referente legítimo en aceleración de la tecnología cívica de la Región.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
              <a:t>En INKLUSIVE, entendemos el Monitoreo, la Evaluación y el Aprendizaje (MEA) como los procesos de aprendizaje de reflexión-acción que ocurren durante y después de cualquier intervención social dirigida a maximizar la contribución a los cambios transformadores, incluidos los cambios de las organizaciones implementadoras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
              <a:t>Desde una perspectiva de aprendizaje, la participación de diferentes partes interesadas en MEL, entendida como métodos, herramientas, enfoques, prácticas y actitudes, no solo se considera una “buena práctica”, sino que constituye un principio pragmático y fundamental para informar los procesos de aprendizaje organizativo y toma de decisiones. El aceptar que las circunstancias y los factores que rodean las intervenciones y proyectos sociales tienden a ser dinámicos y emergentes requiere un mayor enfoque en el aprendizaje.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
              <a:t>Dado que los actores en el terreno deben crear el conocimiento, los programas deben ser informados a través de la interpretación y participación de las partes interesadas para dar sentido a sus experiencias. Creemos que nuestra función como evaluadores es facilitar procesos de colaboración que empoderen y contribuyan a un sentido de pertenencia de los interesados.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s"/>
              <a:t>En nuestra experiencia, al introducir un enfoque participativo y de facilitación a la reflexión y la recopilación de datos, surgen nuevos conocimientos y aprendizaje, los cuales son de uso directo e inmediato para los actores involucrados, por lo que el resultado de la evaluación no se limita al informe y rendición de cuentas para los financiadores y donantes.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bfe6c48ae6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bfe6c48ae6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Nivel programa:</a:t>
            </a:r>
            <a:endParaRPr/>
          </a:p>
          <a:p>
            <a:pPr indent="0" lvl="0" marL="0" rtl="0" algn="l">
              <a:spcBef>
                <a:spcPts val="0"/>
              </a:spcBef>
              <a:spcAft>
                <a:spcPts val="0"/>
              </a:spcAft>
              <a:buClr>
                <a:schemeClr val="dk1"/>
              </a:buClr>
              <a:buSzPts val="1100"/>
              <a:buFont typeface="Arial"/>
              <a:buNone/>
            </a:pPr>
            <a:r>
              <a:rPr lang="es"/>
              <a:t>Intervenciones impulsadas por ALTEC que contribuyen al:</a:t>
            </a:r>
            <a:endParaRPr/>
          </a:p>
          <a:p>
            <a:pPr indent="0" lvl="0" marL="0" rtl="0" algn="l">
              <a:spcBef>
                <a:spcPts val="0"/>
              </a:spcBef>
              <a:spcAft>
                <a:spcPts val="0"/>
              </a:spcAft>
              <a:buClr>
                <a:schemeClr val="dk1"/>
              </a:buClr>
              <a:buSzPts val="1100"/>
              <a:buFont typeface="Arial"/>
              <a:buNone/>
            </a:pPr>
            <a:r>
              <a:rPr lang="es"/>
              <a:t>Fortalecimiento y desarrollo institucional,</a:t>
            </a:r>
            <a:endParaRPr/>
          </a:p>
          <a:p>
            <a:pPr indent="0" lvl="0" marL="0" rtl="0" algn="l">
              <a:spcBef>
                <a:spcPts val="0"/>
              </a:spcBef>
              <a:spcAft>
                <a:spcPts val="0"/>
              </a:spcAft>
              <a:buClr>
                <a:schemeClr val="dk1"/>
              </a:buClr>
              <a:buSzPts val="1100"/>
              <a:buFont typeface="Arial"/>
              <a:buNone/>
            </a:pPr>
            <a:r>
              <a:rPr lang="es"/>
              <a:t>Fortalecimiento del ecosistema latinoamericano de</a:t>
            </a:r>
            <a:endParaRPr/>
          </a:p>
          <a:p>
            <a:pPr indent="0" lvl="0" marL="0" rtl="0" algn="l">
              <a:spcBef>
                <a:spcPts val="0"/>
              </a:spcBef>
              <a:spcAft>
                <a:spcPts val="0"/>
              </a:spcAft>
              <a:buClr>
                <a:schemeClr val="dk1"/>
              </a:buClr>
              <a:buSzPts val="1100"/>
              <a:buFont typeface="Arial"/>
              <a:buNone/>
            </a:pPr>
            <a:r>
              <a:rPr lang="es"/>
              <a:t>tecnología cívica,</a:t>
            </a:r>
            <a:endParaRPr/>
          </a:p>
          <a:p>
            <a:pPr indent="0" lvl="0" marL="0" rtl="0" algn="l">
              <a:spcBef>
                <a:spcPts val="0"/>
              </a:spcBef>
              <a:spcAft>
                <a:spcPts val="0"/>
              </a:spcAft>
              <a:buClr>
                <a:schemeClr val="dk1"/>
              </a:buClr>
              <a:buSzPts val="1100"/>
              <a:buFont typeface="Arial"/>
              <a:buNone/>
            </a:pPr>
            <a:r>
              <a:rPr lang="es"/>
              <a:t>Generación de Conocimiento Aplicado,</a:t>
            </a:r>
            <a:endParaRPr/>
          </a:p>
          <a:p>
            <a:pPr indent="0" lvl="0" marL="0" rtl="0" algn="l">
              <a:spcBef>
                <a:spcPts val="0"/>
              </a:spcBef>
              <a:spcAft>
                <a:spcPts val="0"/>
              </a:spcAft>
              <a:buClr>
                <a:schemeClr val="dk1"/>
              </a:buClr>
              <a:buSzPts val="1100"/>
              <a:buFont typeface="Arial"/>
              <a:buNone/>
            </a:pPr>
            <a:r>
              <a:rPr lang="es"/>
              <a:t>Comunicación y Posicionamiento.</a:t>
            </a:r>
            <a:endParaRPr/>
          </a:p>
          <a:p>
            <a:pPr indent="0" lvl="0" marL="0" rtl="0" algn="l">
              <a:spcBef>
                <a:spcPts val="0"/>
              </a:spcBef>
              <a:spcAft>
                <a:spcPts val="0"/>
              </a:spcAft>
              <a:buNone/>
            </a:pPr>
            <a:r>
              <a:rPr lang="es"/>
              <a:t>Nivel iniciativas </a:t>
            </a:r>
            <a:endParaRPr/>
          </a:p>
          <a:p>
            <a:pPr indent="0" lvl="0" marL="0" rtl="0" algn="l">
              <a:spcBef>
                <a:spcPts val="0"/>
              </a:spcBef>
              <a:spcAft>
                <a:spcPts val="0"/>
              </a:spcAft>
              <a:buClr>
                <a:schemeClr val="dk1"/>
              </a:buClr>
              <a:buSzPts val="1100"/>
              <a:buFont typeface="Arial"/>
              <a:buNone/>
            </a:pPr>
            <a:r>
              <a:rPr lang="es"/>
              <a:t>Intervenciones impulsadas por las iniciativas de tecnología</a:t>
            </a:r>
            <a:endParaRPr/>
          </a:p>
          <a:p>
            <a:pPr indent="0" lvl="0" marL="0" rtl="0" algn="l">
              <a:spcBef>
                <a:spcPts val="0"/>
              </a:spcBef>
              <a:spcAft>
                <a:spcPts val="0"/>
              </a:spcAft>
              <a:buClr>
                <a:schemeClr val="dk1"/>
              </a:buClr>
              <a:buSzPts val="1100"/>
              <a:buFont typeface="Arial"/>
              <a:buNone/>
            </a:pPr>
            <a:r>
              <a:rPr lang="es"/>
              <a:t>cívica enmarcadas en el acompañamiento de ALTEC</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s"/>
              <a:t>A Nivel Programa, ALTEC diseñó un Marco de Resultados Corporativo (MRC) como herramienta de gestión</a:t>
            </a:r>
            <a:endParaRPr/>
          </a:p>
          <a:p>
            <a:pPr indent="0" lvl="0" marL="0" rtl="0" algn="l">
              <a:spcBef>
                <a:spcPts val="0"/>
              </a:spcBef>
              <a:spcAft>
                <a:spcPts val="0"/>
              </a:spcAft>
              <a:buClr>
                <a:schemeClr val="dk1"/>
              </a:buClr>
              <a:buSzPts val="1100"/>
              <a:buFont typeface="Arial"/>
              <a:buNone/>
            </a:pPr>
            <a:r>
              <a:rPr lang="es"/>
              <a:t>estratégica, con el propósito de dar seguimiento y evaluación a sus esfuerzos, logros e incidencia. Gracias al</a:t>
            </a:r>
            <a:endParaRPr/>
          </a:p>
          <a:p>
            <a:pPr indent="0" lvl="0" marL="0" rtl="0" algn="l">
              <a:spcBef>
                <a:spcPts val="0"/>
              </a:spcBef>
              <a:spcAft>
                <a:spcPts val="0"/>
              </a:spcAft>
              <a:buClr>
                <a:schemeClr val="dk1"/>
              </a:buClr>
              <a:buSzPts val="1100"/>
              <a:buFont typeface="Arial"/>
              <a:buNone/>
            </a:pPr>
            <a:r>
              <a:rPr lang="es"/>
              <a:t>MRC se promueve una gestión efectiva ofreciendo una estructura colaborativa, dinámica y pragmática para</a:t>
            </a:r>
            <a:endParaRPr/>
          </a:p>
          <a:p>
            <a:pPr indent="0" lvl="0" marL="0" rtl="0" algn="l">
              <a:spcBef>
                <a:spcPts val="0"/>
              </a:spcBef>
              <a:spcAft>
                <a:spcPts val="0"/>
              </a:spcAft>
              <a:buClr>
                <a:schemeClr val="dk1"/>
              </a:buClr>
              <a:buSzPts val="1100"/>
              <a:buFont typeface="Arial"/>
              <a:buNone/>
            </a:pPr>
            <a:r>
              <a:rPr lang="es"/>
              <a:t>observar e intervenir la realidad social.</a:t>
            </a:r>
            <a:endParaRPr/>
          </a:p>
          <a:p>
            <a:pPr indent="0" lvl="0" marL="0" rtl="0" algn="l">
              <a:spcBef>
                <a:spcPts val="0"/>
              </a:spcBef>
              <a:spcAft>
                <a:spcPts val="0"/>
              </a:spcAft>
              <a:buClr>
                <a:schemeClr val="dk1"/>
              </a:buClr>
              <a:buSzPts val="1100"/>
              <a:buFont typeface="Arial"/>
              <a:buNone/>
            </a:pPr>
            <a:r>
              <a:rPr lang="es"/>
              <a:t>El MRC recoge y consolida los esfuerzos (más allá del apoyo a las iniciativas) en veintidós (22) objetivos de</a:t>
            </a:r>
            <a:endParaRPr/>
          </a:p>
          <a:p>
            <a:pPr indent="0" lvl="0" marL="0" rtl="0" algn="l">
              <a:spcBef>
                <a:spcPts val="0"/>
              </a:spcBef>
              <a:spcAft>
                <a:spcPts val="0"/>
              </a:spcAft>
              <a:buClr>
                <a:schemeClr val="dk1"/>
              </a:buClr>
              <a:buSzPts val="1100"/>
              <a:buFont typeface="Arial"/>
              <a:buNone/>
            </a:pPr>
            <a:r>
              <a:rPr lang="es"/>
              <a:t>corto, mediano y largo plazo agrupados en cuatro (4) líneas estratégicas. La captura de datos se realiza</a:t>
            </a:r>
            <a:endParaRPr/>
          </a:p>
          <a:p>
            <a:pPr indent="0" lvl="0" marL="0" rtl="0" algn="l">
              <a:spcBef>
                <a:spcPts val="0"/>
              </a:spcBef>
              <a:spcAft>
                <a:spcPts val="0"/>
              </a:spcAft>
              <a:buClr>
                <a:schemeClr val="dk1"/>
              </a:buClr>
              <a:buSzPts val="1100"/>
              <a:buFont typeface="Arial"/>
              <a:buNone/>
            </a:pPr>
            <a:r>
              <a:rPr lang="es"/>
              <a:t>mediante el registro periódico de señales de progreso (SDP) para la consolidación de hitos alineados a los</a:t>
            </a:r>
            <a:endParaRPr/>
          </a:p>
          <a:p>
            <a:pPr indent="0" lvl="0" marL="0" rtl="0" algn="l">
              <a:spcBef>
                <a:spcPts val="0"/>
              </a:spcBef>
              <a:spcAft>
                <a:spcPts val="0"/>
              </a:spcAft>
              <a:buClr>
                <a:schemeClr val="dk1"/>
              </a:buClr>
              <a:buSzPts val="1100"/>
              <a:buFont typeface="Arial"/>
              <a:buNone/>
            </a:pPr>
            <a:r>
              <a:rPr lang="es"/>
              <a:t>objetivos estratégicos. El registro de señales de progreso y su sistematización rigurosa es un hábito saludable</a:t>
            </a:r>
            <a:endParaRPr/>
          </a:p>
          <a:p>
            <a:pPr indent="0" lvl="0" marL="0" rtl="0" algn="l">
              <a:spcBef>
                <a:spcPts val="0"/>
              </a:spcBef>
              <a:spcAft>
                <a:spcPts val="0"/>
              </a:spcAft>
              <a:buClr>
                <a:schemeClr val="dk1"/>
              </a:buClr>
              <a:buSzPts val="1100"/>
              <a:buFont typeface="Arial"/>
              <a:buNone/>
            </a:pPr>
            <a:r>
              <a:rPr lang="es"/>
              <a:t>en contextos emergentes y dinámicos en los que se requiere un ejercicio ágil y proactivo de identificación de</a:t>
            </a:r>
            <a:endParaRPr/>
          </a:p>
          <a:p>
            <a:pPr indent="0" lvl="0" marL="0" rtl="0" algn="l">
              <a:spcBef>
                <a:spcPts val="0"/>
              </a:spcBef>
              <a:spcAft>
                <a:spcPts val="0"/>
              </a:spcAft>
              <a:buClr>
                <a:schemeClr val="dk1"/>
              </a:buClr>
              <a:buSzPts val="1100"/>
              <a:buFont typeface="Arial"/>
              <a:buNone/>
            </a:pPr>
            <a:r>
              <a:rPr lang="es"/>
              <a:t>logros, aprendizajes y buenas prácticas.</a:t>
            </a:r>
            <a:endParaRPr/>
          </a:p>
          <a:p>
            <a:pPr indent="0" lvl="0" marL="0" rtl="0" algn="l">
              <a:spcBef>
                <a:spcPts val="0"/>
              </a:spcBef>
              <a:spcAft>
                <a:spcPts val="0"/>
              </a:spcAft>
              <a:buClr>
                <a:schemeClr val="dk1"/>
              </a:buClr>
              <a:buSzPts val="1100"/>
              <a:buFont typeface="Arial"/>
              <a:buNone/>
            </a:pPr>
            <a:r>
              <a:rPr lang="es"/>
              <a:t>A Nivel Iniciativas, para dar seguimiento y evaluación a su intervención, ALTEC optó por utilizar un enfoque y</a:t>
            </a:r>
            <a:endParaRPr/>
          </a:p>
          <a:p>
            <a:pPr indent="0" lvl="0" marL="0" rtl="0" algn="l">
              <a:spcBef>
                <a:spcPts val="0"/>
              </a:spcBef>
              <a:spcAft>
                <a:spcPts val="0"/>
              </a:spcAft>
              <a:buClr>
                <a:schemeClr val="dk1"/>
              </a:buClr>
              <a:buSzPts val="1100"/>
              <a:buFont typeface="Arial"/>
              <a:buNone/>
            </a:pPr>
            <a:r>
              <a:rPr lang="es"/>
              <a:t>una metodología de Teoría del Cambio (TOC). La Teoría de Cambio de ALTEC permite recolectar datos en</a:t>
            </a:r>
            <a:endParaRPr/>
          </a:p>
          <a:p>
            <a:pPr indent="0" lvl="0" marL="0" rtl="0" algn="l">
              <a:spcBef>
                <a:spcPts val="0"/>
              </a:spcBef>
              <a:spcAft>
                <a:spcPts val="0"/>
              </a:spcAft>
              <a:buClr>
                <a:schemeClr val="dk1"/>
              </a:buClr>
              <a:buSzPts val="1100"/>
              <a:buFont typeface="Arial"/>
              <a:buNone/>
            </a:pPr>
            <a:r>
              <a:rPr lang="es"/>
              <a:t>terreno, sistematizar información de manera agregada y consolidar evidencia significativa respecto al</a:t>
            </a:r>
            <a:endParaRPr/>
          </a:p>
          <a:p>
            <a:pPr indent="0" lvl="0" marL="0" rtl="0" algn="l">
              <a:spcBef>
                <a:spcPts val="0"/>
              </a:spcBef>
              <a:spcAft>
                <a:spcPts val="0"/>
              </a:spcAft>
              <a:buClr>
                <a:schemeClr val="dk1"/>
              </a:buClr>
              <a:buSzPts val="1100"/>
              <a:buFont typeface="Arial"/>
              <a:buNone/>
            </a:pPr>
            <a:r>
              <a:rPr lang="es"/>
              <a:t>desarrollo de tecnologías cívicas y su incidencia e impacto. La TOC de ALTEC es una hoja de ruta para planificar</a:t>
            </a:r>
            <a:endParaRPr/>
          </a:p>
          <a:p>
            <a:pPr indent="0" lvl="0" marL="0" rtl="0" algn="l">
              <a:spcBef>
                <a:spcPts val="0"/>
              </a:spcBef>
              <a:spcAft>
                <a:spcPts val="0"/>
              </a:spcAft>
              <a:buClr>
                <a:schemeClr val="dk1"/>
              </a:buClr>
              <a:buSzPts val="1100"/>
              <a:buFont typeface="Arial"/>
              <a:buNone/>
            </a:pPr>
            <a:r>
              <a:rPr lang="es"/>
              <a:t>y dar seguimiento a acciones y estrategias en una multiplicidad de modelos de intervención, actores</a:t>
            </a:r>
            <a:endParaRPr/>
          </a:p>
          <a:p>
            <a:pPr indent="0" lvl="0" marL="0" rtl="0" algn="l">
              <a:spcBef>
                <a:spcPts val="0"/>
              </a:spcBef>
              <a:spcAft>
                <a:spcPts val="0"/>
              </a:spcAft>
              <a:buClr>
                <a:schemeClr val="dk1"/>
              </a:buClr>
              <a:buSzPts val="1100"/>
              <a:buFont typeface="Arial"/>
              <a:buNone/>
            </a:pPr>
            <a:r>
              <a:rPr lang="es"/>
              <a:t>involucrados, condiciones de contexto y problemáticas sociales.</a:t>
            </a:r>
            <a:endParaRPr/>
          </a:p>
          <a:p>
            <a:pPr indent="0" lvl="0" marL="0" rtl="0" algn="l">
              <a:spcBef>
                <a:spcPts val="0"/>
              </a:spcBef>
              <a:spcAft>
                <a:spcPts val="0"/>
              </a:spcAft>
              <a:buClr>
                <a:schemeClr val="dk1"/>
              </a:buClr>
              <a:buSzPts val="1100"/>
              <a:buFont typeface="Arial"/>
              <a:buNone/>
            </a:pPr>
            <a:r>
              <a:rPr lang="es"/>
              <a:t>La TOC presenta una estructura simplificada de tres (3) niveles de intervención, una secuencia de doce (12)</a:t>
            </a:r>
            <a:endParaRPr/>
          </a:p>
          <a:p>
            <a:pPr indent="0" lvl="0" marL="0" rtl="0" algn="l">
              <a:spcBef>
                <a:spcPts val="0"/>
              </a:spcBef>
              <a:spcAft>
                <a:spcPts val="0"/>
              </a:spcAft>
              <a:buClr>
                <a:schemeClr val="dk1"/>
              </a:buClr>
              <a:buSzPts val="1100"/>
              <a:buFont typeface="Arial"/>
              <a:buNone/>
            </a:pPr>
            <a:r>
              <a:rPr lang="es"/>
              <a:t>resultados esperados (10 vinculados a la acción directa de las iniciativas y 2 que dependen de otros factores y</a:t>
            </a:r>
            <a:endParaRPr/>
          </a:p>
          <a:p>
            <a:pPr indent="0" lvl="0" marL="0" rtl="0" algn="l">
              <a:spcBef>
                <a:spcPts val="0"/>
              </a:spcBef>
              <a:spcAft>
                <a:spcPts val="0"/>
              </a:spcAft>
              <a:buClr>
                <a:schemeClr val="dk1"/>
              </a:buClr>
              <a:buSzPts val="1100"/>
              <a:buFont typeface="Arial"/>
              <a:buNone/>
            </a:pPr>
            <a:r>
              <a:rPr lang="es"/>
              <a:t>voluntades externos al ecosistema de tecnología cívica) y treinta y tres (33) indicadores agregados para</a:t>
            </a:r>
            <a:endParaRPr/>
          </a:p>
          <a:p>
            <a:pPr indent="0" lvl="0" marL="0" rtl="0" algn="l">
              <a:spcBef>
                <a:spcPts val="0"/>
              </a:spcBef>
              <a:spcAft>
                <a:spcPts val="0"/>
              </a:spcAft>
              <a:buClr>
                <a:schemeClr val="dk1"/>
              </a:buClr>
              <a:buSzPts val="1100"/>
              <a:buFont typeface="Arial"/>
              <a:buNone/>
            </a:pPr>
            <a:r>
              <a:rPr lang="es"/>
              <a:t>alcanzar el impacto deseado por ALTEC. El proceso de recolección, integración y sistematización de datos se</a:t>
            </a:r>
            <a:endParaRPr/>
          </a:p>
          <a:p>
            <a:pPr indent="0" lvl="0" marL="0" rtl="0" algn="l">
              <a:spcBef>
                <a:spcPts val="0"/>
              </a:spcBef>
              <a:spcAft>
                <a:spcPts val="0"/>
              </a:spcAft>
              <a:buClr>
                <a:schemeClr val="dk1"/>
              </a:buClr>
              <a:buSzPts val="1100"/>
              <a:buFont typeface="Arial"/>
              <a:buNone/>
            </a:pPr>
            <a:r>
              <a:rPr lang="es"/>
              <a:t>realiza de manera trimestral. La información capturada es revisada en instancias de validación antes de ser</a:t>
            </a:r>
            <a:endParaRPr/>
          </a:p>
          <a:p>
            <a:pPr indent="0" lvl="0" marL="0" rtl="0" algn="l">
              <a:spcBef>
                <a:spcPts val="0"/>
              </a:spcBef>
              <a:spcAft>
                <a:spcPts val="0"/>
              </a:spcAft>
              <a:buClr>
                <a:schemeClr val="dk1"/>
              </a:buClr>
              <a:buSzPts val="1100"/>
              <a:buFont typeface="Arial"/>
              <a:buNone/>
            </a:pPr>
            <a:r>
              <a:rPr lang="es"/>
              <a:t>usada en la gestión y la consolidación de evidencia a nivel programático.</a:t>
            </a:r>
            <a:endParaRPr/>
          </a:p>
          <a:p>
            <a:pPr indent="0" lvl="0" marL="0" rtl="0" algn="l">
              <a:spcBef>
                <a:spcPts val="0"/>
              </a:spcBef>
              <a:spcAft>
                <a:spcPts val="0"/>
              </a:spcAft>
              <a:buClr>
                <a:schemeClr val="dk1"/>
              </a:buClr>
              <a:buSzPts val="1100"/>
              <a:buFont typeface="Arial"/>
              <a:buNone/>
            </a:pPr>
            <a:r>
              <a:rPr lang="es"/>
              <a:t>¿Cómo es flujo de información para la recolección, integración y sistematización de información?</a:t>
            </a:r>
            <a:endParaRPr/>
          </a:p>
          <a:p>
            <a:pPr indent="0" lvl="0" marL="0" rtl="0" algn="l">
              <a:spcBef>
                <a:spcPts val="0"/>
              </a:spcBef>
              <a:spcAft>
                <a:spcPts val="0"/>
              </a:spcAft>
              <a:buClr>
                <a:schemeClr val="dk1"/>
              </a:buClr>
              <a:buSzPts val="1100"/>
              <a:buFont typeface="Arial"/>
              <a:buNone/>
            </a:pPr>
            <a:r>
              <a:rPr lang="es"/>
              <a:t>Desde una mirada más operativa, el flujo de información es diferente entre el Nivel Programa y Nivel Iniciativas</a:t>
            </a:r>
            <a:endParaRPr/>
          </a:p>
          <a:p>
            <a:pPr indent="0" lvl="0" marL="0" rtl="0" algn="l">
              <a:spcBef>
                <a:spcPts val="0"/>
              </a:spcBef>
              <a:spcAft>
                <a:spcPts val="0"/>
              </a:spcAft>
              <a:buClr>
                <a:schemeClr val="dk1"/>
              </a:buClr>
              <a:buSzPts val="1100"/>
              <a:buFont typeface="Arial"/>
              <a:buNone/>
            </a:pPr>
            <a:r>
              <a:rPr lang="es"/>
              <a:t>en tanto en procesos, instrumentos y actores intervinientes.</a:t>
            </a:r>
            <a:endParaRPr/>
          </a:p>
          <a:p>
            <a:pPr indent="0" lvl="0" marL="0" rtl="0" algn="l">
              <a:spcBef>
                <a:spcPts val="0"/>
              </a:spcBef>
              <a:spcAft>
                <a:spcPts val="0"/>
              </a:spcAft>
              <a:buClr>
                <a:schemeClr val="dk1"/>
              </a:buClr>
              <a:buSzPts val="1100"/>
              <a:buFont typeface="Arial"/>
              <a:buNone/>
            </a:pPr>
            <a:r>
              <a:rPr lang="es"/>
              <a:t>Comenzando por el Nivel Programa, el equipo coordinador de ALTEC, mediante espacios de escucha y/o de</a:t>
            </a:r>
            <a:endParaRPr/>
          </a:p>
          <a:p>
            <a:pPr indent="0" lvl="0" marL="0" rtl="0" algn="l">
              <a:spcBef>
                <a:spcPts val="0"/>
              </a:spcBef>
              <a:spcAft>
                <a:spcPts val="0"/>
              </a:spcAft>
              <a:buClr>
                <a:schemeClr val="dk1"/>
              </a:buClr>
              <a:buSzPts val="1100"/>
              <a:buFont typeface="Arial"/>
              <a:buNone/>
            </a:pPr>
            <a:r>
              <a:rPr lang="es"/>
              <a:t>intervención con las iniciativas y organizaciones apoyadas en el ecosistema de tecnología cívica, identifica y</a:t>
            </a:r>
            <a:endParaRPr/>
          </a:p>
          <a:p>
            <a:pPr indent="0" lvl="0" marL="0" rtl="0" algn="l">
              <a:spcBef>
                <a:spcPts val="0"/>
              </a:spcBef>
              <a:spcAft>
                <a:spcPts val="0"/>
              </a:spcAft>
              <a:buClr>
                <a:schemeClr val="dk1"/>
              </a:buClr>
              <a:buSzPts val="1100"/>
              <a:buFont typeface="Arial"/>
              <a:buNone/>
            </a:pPr>
            <a:r>
              <a:rPr lang="es"/>
              <a:t>reporta señales de progreso (SPD) en la planilla colaborativa. Quincenalmente se validan las SDP para incluirse</a:t>
            </a:r>
            <a:endParaRPr/>
          </a:p>
          <a:p>
            <a:pPr indent="0" lvl="0" marL="0" rtl="0" algn="l">
              <a:spcBef>
                <a:spcPts val="0"/>
              </a:spcBef>
              <a:spcAft>
                <a:spcPts val="0"/>
              </a:spcAft>
              <a:buClr>
                <a:schemeClr val="dk1"/>
              </a:buClr>
              <a:buSzPts val="1100"/>
              <a:buFont typeface="Arial"/>
              <a:buNone/>
            </a:pPr>
            <a:r>
              <a:rPr lang="es"/>
              <a:t>y sistematizarse en la plataforma de Monitoreo y Evaluación (M&amp;E). Seguidamente, se consensuan y</a:t>
            </a:r>
            <a:endParaRPr/>
          </a:p>
          <a:p>
            <a:pPr indent="0" lvl="0" marL="0" rtl="0" algn="l">
              <a:spcBef>
                <a:spcPts val="0"/>
              </a:spcBef>
              <a:spcAft>
                <a:spcPts val="0"/>
              </a:spcAft>
              <a:buClr>
                <a:schemeClr val="dk1"/>
              </a:buClr>
              <a:buSzPts val="1100"/>
              <a:buFont typeface="Arial"/>
              <a:buNone/>
            </a:pPr>
            <a:r>
              <a:rPr lang="es"/>
              <a:t>consolidan los hitos a partir de los avances y logros alcanzados. Los hitos son logros de carácter comunicable,</a:t>
            </a:r>
            <a:endParaRPr/>
          </a:p>
          <a:p>
            <a:pPr indent="0" lvl="0" marL="0" rtl="0" algn="l">
              <a:spcBef>
                <a:spcPts val="0"/>
              </a:spcBef>
              <a:spcAft>
                <a:spcPts val="0"/>
              </a:spcAft>
              <a:buClr>
                <a:schemeClr val="dk1"/>
              </a:buClr>
              <a:buSzPts val="1100"/>
              <a:buFont typeface="Arial"/>
              <a:buNone/>
            </a:pPr>
            <a:r>
              <a:rPr lang="es"/>
              <a:t>integrados y sistematizados en una plataforma de visualización de información agregada. La información</a:t>
            </a:r>
            <a:endParaRPr/>
          </a:p>
          <a:p>
            <a:pPr indent="0" lvl="0" marL="0" rtl="0" algn="l">
              <a:spcBef>
                <a:spcPts val="0"/>
              </a:spcBef>
              <a:spcAft>
                <a:spcPts val="0"/>
              </a:spcAft>
              <a:buClr>
                <a:schemeClr val="dk1"/>
              </a:buClr>
              <a:buSzPts val="1100"/>
              <a:buFont typeface="Arial"/>
              <a:buNone/>
            </a:pPr>
            <a:r>
              <a:rPr lang="es"/>
              <a:t>agregada será presentada en informes semestrales de evidencia, identificando casos de éxito, buenas</a:t>
            </a:r>
            <a:endParaRPr/>
          </a:p>
          <a:p>
            <a:pPr indent="0" lvl="0" marL="0" rtl="0" algn="l">
              <a:spcBef>
                <a:spcPts val="0"/>
              </a:spcBef>
              <a:spcAft>
                <a:spcPts val="0"/>
              </a:spcAft>
              <a:buClr>
                <a:schemeClr val="dk1"/>
              </a:buClr>
              <a:buSzPts val="1100"/>
              <a:buFont typeface="Arial"/>
              <a:buNone/>
            </a:pPr>
            <a:r>
              <a:rPr lang="es"/>
              <a:t>prácticas y aprendizajes.</a:t>
            </a:r>
            <a:endParaRPr/>
          </a:p>
          <a:p>
            <a:pPr indent="0" lvl="0" marL="0" rtl="0" algn="l">
              <a:spcBef>
                <a:spcPts val="0"/>
              </a:spcBef>
              <a:spcAft>
                <a:spcPts val="0"/>
              </a:spcAft>
              <a:buClr>
                <a:schemeClr val="dk1"/>
              </a:buClr>
              <a:buSzPts val="1100"/>
              <a:buFont typeface="Arial"/>
              <a:buNone/>
            </a:pPr>
            <a:r>
              <a:rPr lang="es"/>
              <a:t>Paralelamente, en el Nivel Iniciativas las organizaciones de las iniciativas apoyadas reportan trimestralmente</a:t>
            </a:r>
            <a:endParaRPr/>
          </a:p>
          <a:p>
            <a:pPr indent="0" lvl="0" marL="0" rtl="0" algn="l">
              <a:spcBef>
                <a:spcPts val="0"/>
              </a:spcBef>
              <a:spcAft>
                <a:spcPts val="0"/>
              </a:spcAft>
              <a:buClr>
                <a:schemeClr val="dk1"/>
              </a:buClr>
              <a:buSzPts val="1100"/>
              <a:buFont typeface="Arial"/>
              <a:buNone/>
            </a:pPr>
            <a:r>
              <a:rPr lang="es"/>
              <a:t>sus indicadores específicos a la luz de los indicadores agregados para los que se comprometieron a capturar</a:t>
            </a:r>
            <a:endParaRPr/>
          </a:p>
          <a:p>
            <a:pPr indent="0" lvl="0" marL="0" rtl="0" algn="l">
              <a:spcBef>
                <a:spcPts val="0"/>
              </a:spcBef>
              <a:spcAft>
                <a:spcPts val="0"/>
              </a:spcAft>
              <a:buClr>
                <a:schemeClr val="dk1"/>
              </a:buClr>
              <a:buSzPts val="1100"/>
              <a:buFont typeface="Arial"/>
              <a:buNone/>
            </a:pPr>
            <a:r>
              <a:rPr lang="es"/>
              <a:t>información durante el diseño y planificación del Sistema MEL. El reporte de indicadores se realiza en una</a:t>
            </a:r>
            <a:endParaRPr/>
          </a:p>
          <a:p>
            <a:pPr indent="0" lvl="0" marL="0" rtl="0" algn="l">
              <a:spcBef>
                <a:spcPts val="0"/>
              </a:spcBef>
              <a:spcAft>
                <a:spcPts val="0"/>
              </a:spcAft>
              <a:buClr>
                <a:schemeClr val="dk1"/>
              </a:buClr>
              <a:buSzPts val="1100"/>
              <a:buFont typeface="Arial"/>
              <a:buNone/>
            </a:pPr>
            <a:r>
              <a:rPr lang="es"/>
              <a:t>encuesta virtual vinculada a la Plataforma de M&amp;E y para la cual se debe adjuntar evidencia en cada caso.</a:t>
            </a:r>
            <a:endParaRPr/>
          </a:p>
          <a:p>
            <a:pPr indent="0" lvl="0" marL="0" rtl="0" algn="l">
              <a:spcBef>
                <a:spcPts val="0"/>
              </a:spcBef>
              <a:spcAft>
                <a:spcPts val="0"/>
              </a:spcAft>
              <a:buClr>
                <a:schemeClr val="dk1"/>
              </a:buClr>
              <a:buSzPts val="1100"/>
              <a:buFont typeface="Arial"/>
              <a:buNone/>
            </a:pPr>
            <a:r>
              <a:rPr lang="es"/>
              <a:t>Durante el período de captura de datos y reporte, las organizaciones cuentan con asistencia técnica disponible</a:t>
            </a:r>
            <a:endParaRPr/>
          </a:p>
          <a:p>
            <a:pPr indent="0" lvl="0" marL="0" rtl="0" algn="l">
              <a:spcBef>
                <a:spcPts val="0"/>
              </a:spcBef>
              <a:spcAft>
                <a:spcPts val="0"/>
              </a:spcAft>
              <a:buClr>
                <a:schemeClr val="dk1"/>
              </a:buClr>
              <a:buSzPts val="1100"/>
              <a:buFont typeface="Arial"/>
              <a:buNone/>
            </a:pPr>
            <a:r>
              <a:rPr lang="es"/>
              <a:t>y un Toolkit de M&amp;E como guía aplicada para orientar la recopilación y correcto reporte de la información. La</a:t>
            </a:r>
            <a:endParaRPr/>
          </a:p>
          <a:p>
            <a:pPr indent="0" lvl="0" marL="0" rtl="0" algn="l">
              <a:spcBef>
                <a:spcPts val="0"/>
              </a:spcBef>
              <a:spcAft>
                <a:spcPts val="0"/>
              </a:spcAft>
              <a:buClr>
                <a:schemeClr val="dk1"/>
              </a:buClr>
              <a:buSzPts val="1100"/>
              <a:buFont typeface="Arial"/>
              <a:buNone/>
            </a:pPr>
            <a:r>
              <a:rPr lang="es"/>
              <a:t>Guía Aplicada cuenta con el marco conceptual del Sistema MEL, definiciones metodológicas de indicadores y</a:t>
            </a:r>
            <a:endParaRPr/>
          </a:p>
          <a:p>
            <a:pPr indent="0" lvl="0" marL="0" rtl="0" algn="l">
              <a:spcBef>
                <a:spcPts val="0"/>
              </a:spcBef>
              <a:spcAft>
                <a:spcPts val="0"/>
              </a:spcAft>
              <a:buClr>
                <a:schemeClr val="dk1"/>
              </a:buClr>
              <a:buSzPts val="1100"/>
              <a:buFont typeface="Arial"/>
              <a:buNone/>
            </a:pPr>
            <a:r>
              <a:rPr lang="es"/>
              <a:t>conceptos clave, además de un instructivo paso a paso para el reporte de los indicadores. Con el propósito de</a:t>
            </a:r>
            <a:endParaRPr/>
          </a:p>
          <a:p>
            <a:pPr indent="0" lvl="0" marL="0" rtl="0" algn="l">
              <a:spcBef>
                <a:spcPts val="0"/>
              </a:spcBef>
              <a:spcAft>
                <a:spcPts val="0"/>
              </a:spcAft>
              <a:buClr>
                <a:schemeClr val="dk1"/>
              </a:buClr>
              <a:buSzPts val="1100"/>
              <a:buFont typeface="Arial"/>
              <a:buNone/>
            </a:pPr>
            <a:r>
              <a:rPr lang="es"/>
              <a:t>contar con evidencia fiable, se optó por tener instrumentos obligatorios (plantillas) y no obligatorios (con</a:t>
            </a:r>
            <a:endParaRPr/>
          </a:p>
          <a:p>
            <a:pPr indent="0" lvl="0" marL="0" rtl="0" algn="l">
              <a:spcBef>
                <a:spcPts val="0"/>
              </a:spcBef>
              <a:spcAft>
                <a:spcPts val="0"/>
              </a:spcAft>
              <a:buClr>
                <a:schemeClr val="dk1"/>
              </a:buClr>
              <a:buSzPts val="1100"/>
              <a:buFont typeface="Arial"/>
              <a:buNone/>
            </a:pPr>
            <a:r>
              <a:rPr lang="es"/>
              <a:t>líneas de orientación) dependiendo los indicadores y contemplando las posibilidades de recopilar la</a:t>
            </a:r>
            <a:endParaRPr/>
          </a:p>
          <a:p>
            <a:pPr indent="0" lvl="0" marL="0" rtl="0" algn="l">
              <a:spcBef>
                <a:spcPts val="0"/>
              </a:spcBef>
              <a:spcAft>
                <a:spcPts val="0"/>
              </a:spcAft>
              <a:buClr>
                <a:schemeClr val="dk1"/>
              </a:buClr>
              <a:buSzPts val="1100"/>
              <a:buFont typeface="Arial"/>
              <a:buNone/>
            </a:pPr>
            <a:r>
              <a:rPr lang="es"/>
              <a:t>información en terreno. A su vez, las organizaciones participan de instancias formales e iterativas de validación</a:t>
            </a:r>
            <a:endParaRPr/>
          </a:p>
          <a:p>
            <a:pPr indent="0" lvl="0" marL="0" rtl="0" algn="l">
              <a:spcBef>
                <a:spcPts val="0"/>
              </a:spcBef>
              <a:spcAft>
                <a:spcPts val="0"/>
              </a:spcAft>
              <a:buClr>
                <a:schemeClr val="dk1"/>
              </a:buClr>
              <a:buSzPts val="1100"/>
              <a:buFont typeface="Arial"/>
              <a:buNone/>
            </a:pPr>
            <a:r>
              <a:rPr lang="es"/>
              <a:t>de evidencia aportada con la finalidad ampliar la información. Cada trimestre se producen informes de</a:t>
            </a:r>
            <a:endParaRPr/>
          </a:p>
          <a:p>
            <a:pPr indent="0" lvl="0" marL="0" rtl="0" algn="l">
              <a:spcBef>
                <a:spcPts val="0"/>
              </a:spcBef>
              <a:spcAft>
                <a:spcPts val="0"/>
              </a:spcAft>
              <a:buClr>
                <a:schemeClr val="dk1"/>
              </a:buClr>
              <a:buSzPts val="1100"/>
              <a:buFont typeface="Arial"/>
              <a:buNone/>
            </a:pPr>
            <a:r>
              <a:rPr lang="es"/>
              <a:t>indicadores por iniciativa que son luego usados como insumo en la gestión, toma de decisiones y reflexión</a:t>
            </a:r>
            <a:endParaRPr/>
          </a:p>
          <a:p>
            <a:pPr indent="0" lvl="0" marL="0" rtl="0" algn="l">
              <a:spcBef>
                <a:spcPts val="0"/>
              </a:spcBef>
              <a:spcAft>
                <a:spcPts val="0"/>
              </a:spcAft>
              <a:buClr>
                <a:schemeClr val="dk1"/>
              </a:buClr>
              <a:buSzPts val="1100"/>
              <a:buFont typeface="Arial"/>
              <a:buNone/>
            </a:pPr>
            <a:r>
              <a:rPr lang="es"/>
              <a:t>por parte de las organizaciones apoyadas.</a:t>
            </a:r>
            <a:endParaRPr/>
          </a:p>
          <a:p>
            <a:pPr indent="0" lvl="0" marL="0" rtl="0" algn="l">
              <a:spcBef>
                <a:spcPts val="0"/>
              </a:spcBef>
              <a:spcAft>
                <a:spcPts val="0"/>
              </a:spcAft>
              <a:buClr>
                <a:schemeClr val="dk1"/>
              </a:buClr>
              <a:buSzPts val="1100"/>
              <a:buFont typeface="Arial"/>
              <a:buNone/>
            </a:pPr>
            <a:r>
              <a:rPr lang="es"/>
              <a:t>De manera integrada, la información trimestralmente reportada y validada desde el Nivel Iniciativas se</a:t>
            </a:r>
            <a:endParaRPr/>
          </a:p>
          <a:p>
            <a:pPr indent="0" lvl="0" marL="0" rtl="0" algn="l">
              <a:spcBef>
                <a:spcPts val="0"/>
              </a:spcBef>
              <a:spcAft>
                <a:spcPts val="0"/>
              </a:spcAft>
              <a:buClr>
                <a:schemeClr val="dk1"/>
              </a:buClr>
              <a:buSzPts val="1100"/>
              <a:buFont typeface="Arial"/>
              <a:buNone/>
            </a:pPr>
            <a:r>
              <a:rPr lang="es"/>
              <a:t>sistematizará en conjunto con la consolidación de hitos y señales de progreso del Nivel Programa en la</a:t>
            </a:r>
            <a:endParaRPr/>
          </a:p>
          <a:p>
            <a:pPr indent="0" lvl="0" marL="0" rtl="0" algn="l">
              <a:spcBef>
                <a:spcPts val="0"/>
              </a:spcBef>
              <a:spcAft>
                <a:spcPts val="0"/>
              </a:spcAft>
              <a:buClr>
                <a:schemeClr val="dk1"/>
              </a:buClr>
              <a:buSzPts val="1100"/>
              <a:buFont typeface="Arial"/>
              <a:buNone/>
            </a:pPr>
            <a:r>
              <a:rPr lang="es"/>
              <a:t>plataforma de visualización de información agregada. Cada semestre la información agregada para ambos</a:t>
            </a:r>
            <a:endParaRPr/>
          </a:p>
          <a:p>
            <a:pPr indent="0" lvl="0" marL="0" rtl="0" algn="l">
              <a:spcBef>
                <a:spcPts val="0"/>
              </a:spcBef>
              <a:spcAft>
                <a:spcPts val="0"/>
              </a:spcAft>
              <a:buClr>
                <a:schemeClr val="dk1"/>
              </a:buClr>
              <a:buSzPts val="1100"/>
              <a:buFont typeface="Arial"/>
              <a:buNone/>
            </a:pPr>
            <a:r>
              <a:rPr lang="es"/>
              <a:t>niveles se presenta en informes semestrales de evidencia, identificando casos de éxito, buenas prácticas y</a:t>
            </a:r>
            <a:endParaRPr/>
          </a:p>
          <a:p>
            <a:pPr indent="0" lvl="0" marL="0" rtl="0" algn="l">
              <a:spcBef>
                <a:spcPts val="0"/>
              </a:spcBef>
              <a:spcAft>
                <a:spcPts val="0"/>
              </a:spcAft>
              <a:buClr>
                <a:schemeClr val="dk1"/>
              </a:buClr>
              <a:buSzPts val="1100"/>
              <a:buFont typeface="Arial"/>
              <a:buNone/>
            </a:pPr>
            <a:r>
              <a:rPr lang="es"/>
              <a:t>aprendizajes.</a:t>
            </a:r>
            <a:endParaRPr/>
          </a:p>
          <a:p>
            <a:pPr indent="0" lvl="0" marL="0" rtl="0" algn="l">
              <a:spcBef>
                <a:spcPts val="0"/>
              </a:spcBef>
              <a:spcAft>
                <a:spcPts val="0"/>
              </a:spcAft>
              <a:buClr>
                <a:schemeClr val="dk1"/>
              </a:buClr>
              <a:buSzPts val="1100"/>
              <a:buFont typeface="Arial"/>
              <a:buNone/>
            </a:pPr>
            <a:r>
              <a:rPr lang="es"/>
              <a:t>La captura de casos de éxito en terreno posibilitará realizar evaluaciones de resultado al finalizar la etapa de</a:t>
            </a:r>
            <a:endParaRPr/>
          </a:p>
          <a:p>
            <a:pPr indent="0" lvl="0" marL="0" rtl="0" algn="l">
              <a:spcBef>
                <a:spcPts val="0"/>
              </a:spcBef>
              <a:spcAft>
                <a:spcPts val="0"/>
              </a:spcAft>
              <a:buClr>
                <a:schemeClr val="dk1"/>
              </a:buClr>
              <a:buSzPts val="1100"/>
              <a:buFont typeface="Arial"/>
              <a:buNone/>
            </a:pPr>
            <a:r>
              <a:rPr lang="es"/>
              <a:t>monitoreo. Las historias de impacto, buenas prácticas y aprendizajes serán recopilados en dos (2) papers de</a:t>
            </a:r>
            <a:endParaRPr/>
          </a:p>
          <a:p>
            <a:pPr indent="0" lvl="0" marL="0" rtl="0" algn="l">
              <a:spcBef>
                <a:spcPts val="0"/>
              </a:spcBef>
              <a:spcAft>
                <a:spcPts val="0"/>
              </a:spcAft>
              <a:buClr>
                <a:schemeClr val="dk1"/>
              </a:buClr>
              <a:buSzPts val="1100"/>
              <a:buFont typeface="Arial"/>
              <a:buNone/>
            </a:pPr>
            <a:r>
              <a:rPr lang="es"/>
              <a:t>carácter académico; al tiempo que podrán ser oportunidades de comunicación como historias de impacto e</a:t>
            </a:r>
            <a:endParaRPr/>
          </a:p>
          <a:p>
            <a:pPr indent="0" lvl="0" marL="0" rtl="0" algn="l">
              <a:spcBef>
                <a:spcPts val="0"/>
              </a:spcBef>
              <a:spcAft>
                <a:spcPts val="0"/>
              </a:spcAft>
              <a:buClr>
                <a:schemeClr val="dk1"/>
              </a:buClr>
              <a:buSzPts val="1100"/>
              <a:buFont typeface="Arial"/>
              <a:buNone/>
            </a:pPr>
            <a:r>
              <a:rPr lang="es"/>
              <a:t>insumos de reportes externos.</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bdb1c5cbcf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bdb1c5cbcf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s">
                <a:solidFill>
                  <a:schemeClr val="dk1"/>
                </a:solidFill>
              </a:rPr>
              <a:t>El ML refleja el plan estratégico del proyecto y presenta el objetivo general, el propósito y los resultados esperados, y para cada elemento incluye los indicadores de logro, fuentes de verificación y supuestos</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s">
                <a:solidFill>
                  <a:schemeClr val="dk1"/>
                </a:solidFill>
              </a:rPr>
              <a:t>El ML incluye indicadores objetivamente verificables, que especifican la evidencia que le dirá si un resultado esperado, propósito, u objetivo general ha sido alcanzado. La selección y formulación de buenos indicadores es muy importante porque forman la base sobre la cual se evalúa el proyecto. Los indicadores deberían incluir los siguientes aspectos:  definir los grupos meta y de soporte (¿quién?);  cuantificar (¿cuánto?);  calificar (¿qué tan bien? ¿cómo?);  fijar tiempos (¿para cuándo?); y  determinar la localidad (¿dónde?).</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bdb1c5cbcf_0_529:notes"/>
          <p:cNvSpPr/>
          <p:nvPr>
            <p:ph idx="2" type="sldImg"/>
          </p:nvPr>
        </p:nvSpPr>
        <p:spPr>
          <a:xfrm>
            <a:off x="381402" y="685800"/>
            <a:ext cx="60957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bdb1c5cbcf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a:t>Específico</a:t>
            </a:r>
            <a:endParaRPr/>
          </a:p>
          <a:p>
            <a:pPr indent="0" lvl="0" marL="0" rtl="0" algn="l">
              <a:spcBef>
                <a:spcPts val="0"/>
              </a:spcBef>
              <a:spcAft>
                <a:spcPts val="0"/>
              </a:spcAft>
              <a:buClr>
                <a:schemeClr val="dk1"/>
              </a:buClr>
              <a:buSzPts val="1100"/>
              <a:buFont typeface="Arial"/>
              <a:buNone/>
            </a:pPr>
            <a:r>
              <a:rPr lang="es"/>
              <a:t>¿Está bien definida su meta? Evite fijarse metas imprecisas o vagas; en lugar de eso, sea lo más</a:t>
            </a:r>
            <a:endParaRPr/>
          </a:p>
          <a:p>
            <a:pPr indent="0" lvl="0" marL="0" rtl="0" algn="l">
              <a:spcBef>
                <a:spcPts val="0"/>
              </a:spcBef>
              <a:spcAft>
                <a:spcPts val="0"/>
              </a:spcAft>
              <a:buClr>
                <a:schemeClr val="dk1"/>
              </a:buClr>
              <a:buSzPts val="1100"/>
              <a:buFont typeface="Arial"/>
              <a:buNone/>
            </a:pPr>
            <a:r>
              <a:rPr lang="es"/>
              <a:t>preciso posible.</a:t>
            </a:r>
            <a:endParaRPr/>
          </a:p>
          <a:p>
            <a:pPr indent="0" lvl="0" marL="0" rtl="0" algn="l">
              <a:spcBef>
                <a:spcPts val="0"/>
              </a:spcBef>
              <a:spcAft>
                <a:spcPts val="0"/>
              </a:spcAft>
              <a:buClr>
                <a:schemeClr val="dk1"/>
              </a:buClr>
              <a:buSzPts val="1100"/>
              <a:buFont typeface="Arial"/>
              <a:buNone/>
            </a:pPr>
            <a:r>
              <a:rPr lang="es"/>
              <a:t>En lugar de: Hacer que todo el equipo esté en buen estado</a:t>
            </a:r>
            <a:endParaRPr/>
          </a:p>
          <a:p>
            <a:pPr indent="0" lvl="0" marL="0" rtl="0" algn="l">
              <a:spcBef>
                <a:spcPts val="0"/>
              </a:spcBef>
              <a:spcAft>
                <a:spcPts val="0"/>
              </a:spcAft>
              <a:buClr>
                <a:schemeClr val="dk1"/>
              </a:buClr>
              <a:buSzPts val="1100"/>
              <a:buFont typeface="Arial"/>
              <a:buNone/>
            </a:pPr>
            <a:r>
              <a:rPr lang="es"/>
              <a:t>Hágalo específico: Ponerse en contacto con la empresa de mantenimiento para reparar la</a:t>
            </a:r>
            <a:endParaRPr/>
          </a:p>
          <a:p>
            <a:pPr indent="0" lvl="0" marL="0" rtl="0" algn="l">
              <a:spcBef>
                <a:spcPts val="0"/>
              </a:spcBef>
              <a:spcAft>
                <a:spcPts val="0"/>
              </a:spcAft>
              <a:buClr>
                <a:schemeClr val="dk1"/>
              </a:buClr>
              <a:buSzPts val="1100"/>
              <a:buFont typeface="Arial"/>
              <a:buNone/>
            </a:pPr>
            <a:r>
              <a:rPr lang="es"/>
              <a:t>centrifugadora con la etiqueta NRL10034</a:t>
            </a:r>
            <a:endParaRPr/>
          </a:p>
          <a:p>
            <a:pPr indent="0" lvl="0" marL="0" rtl="0" algn="l">
              <a:spcBef>
                <a:spcPts val="0"/>
              </a:spcBef>
              <a:spcAft>
                <a:spcPts val="0"/>
              </a:spcAft>
              <a:buClr>
                <a:schemeClr val="dk1"/>
              </a:buClr>
              <a:buSzPts val="1100"/>
              <a:buFont typeface="Arial"/>
              <a:buNone/>
            </a:pPr>
            <a:r>
              <a:rPr lang="es"/>
              <a:t>Mensurable</a:t>
            </a:r>
            <a:endParaRPr/>
          </a:p>
          <a:p>
            <a:pPr indent="0" lvl="0" marL="0" rtl="0" algn="l">
              <a:spcBef>
                <a:spcPts val="0"/>
              </a:spcBef>
              <a:spcAft>
                <a:spcPts val="0"/>
              </a:spcAft>
              <a:buClr>
                <a:schemeClr val="dk1"/>
              </a:buClr>
              <a:buSzPts val="1100"/>
              <a:buFont typeface="Arial"/>
              <a:buNone/>
            </a:pPr>
            <a:r>
              <a:rPr lang="es"/>
              <a:t>Exponga claramente cómo sabrá cuándo ha alcanzado su meta. Usar números, fechas y tiempos</a:t>
            </a:r>
            <a:endParaRPr/>
          </a:p>
          <a:p>
            <a:pPr indent="0" lvl="0" marL="0" rtl="0" algn="l">
              <a:spcBef>
                <a:spcPts val="0"/>
              </a:spcBef>
              <a:spcAft>
                <a:spcPts val="0"/>
              </a:spcAft>
              <a:buClr>
                <a:schemeClr val="dk1"/>
              </a:buClr>
              <a:buSzPts val="1100"/>
              <a:buFont typeface="Arial"/>
              <a:buNone/>
            </a:pPr>
            <a:r>
              <a:rPr lang="es"/>
              <a:t>es una manera de representar objetivos claros.</a:t>
            </a:r>
            <a:endParaRPr/>
          </a:p>
          <a:p>
            <a:pPr indent="0" lvl="0" marL="0" rtl="0" algn="l">
              <a:spcBef>
                <a:spcPts val="0"/>
              </a:spcBef>
              <a:spcAft>
                <a:spcPts val="0"/>
              </a:spcAft>
              <a:buClr>
                <a:schemeClr val="dk1"/>
              </a:buClr>
              <a:buSzPts val="1100"/>
              <a:buFont typeface="Arial"/>
              <a:buNone/>
            </a:pPr>
            <a:r>
              <a:rPr lang="es"/>
              <a:t>En lugar de: Para conseguir mejores resultados</a:t>
            </a:r>
            <a:endParaRPr/>
          </a:p>
          <a:p>
            <a:pPr indent="0" lvl="0" marL="0" rtl="0" algn="l">
              <a:spcBef>
                <a:spcPts val="0"/>
              </a:spcBef>
              <a:spcAft>
                <a:spcPts val="0"/>
              </a:spcAft>
              <a:buClr>
                <a:schemeClr val="dk1"/>
              </a:buClr>
              <a:buSzPts val="1100"/>
              <a:buFont typeface="Arial"/>
              <a:buNone/>
            </a:pPr>
            <a:r>
              <a:rPr lang="es"/>
              <a:t>Haga que sea mensurable: Bajar la tasa de falsa positividad en la EEC del 32 % al 10 %</a:t>
            </a:r>
            <a:endParaRPr/>
          </a:p>
          <a:p>
            <a:pPr indent="0" lvl="0" marL="0" rtl="0" algn="l">
              <a:spcBef>
                <a:spcPts val="0"/>
              </a:spcBef>
              <a:spcAft>
                <a:spcPts val="0"/>
              </a:spcAft>
              <a:buClr>
                <a:schemeClr val="dk1"/>
              </a:buClr>
              <a:buSzPts val="1100"/>
              <a:buFont typeface="Arial"/>
              <a:buNone/>
            </a:pPr>
            <a:r>
              <a:rPr lang="es"/>
              <a:t>como mucho</a:t>
            </a:r>
            <a:endParaRPr/>
          </a:p>
          <a:p>
            <a:pPr indent="0" lvl="0" marL="0" rtl="0" algn="l">
              <a:spcBef>
                <a:spcPts val="0"/>
              </a:spcBef>
              <a:spcAft>
                <a:spcPts val="0"/>
              </a:spcAft>
              <a:buClr>
                <a:schemeClr val="dk1"/>
              </a:buClr>
              <a:buSzPts val="1100"/>
              <a:buFont typeface="Arial"/>
              <a:buNone/>
            </a:pPr>
            <a:r>
              <a:rPr lang="es"/>
              <a:t>Alcanzable</a:t>
            </a:r>
            <a:endParaRPr/>
          </a:p>
          <a:p>
            <a:pPr indent="0" lvl="0" marL="0" rtl="0" algn="l">
              <a:spcBef>
                <a:spcPts val="0"/>
              </a:spcBef>
              <a:spcAft>
                <a:spcPts val="0"/>
              </a:spcAft>
              <a:buClr>
                <a:schemeClr val="dk1"/>
              </a:buClr>
              <a:buSzPts val="1100"/>
              <a:buFont typeface="Arial"/>
              <a:buNone/>
            </a:pPr>
            <a:r>
              <a:rPr lang="es"/>
              <a:t>Fijar metas imposibles solo acabará en decepción. Haga que sus metas supongan un reto, pero</a:t>
            </a:r>
            <a:endParaRPr/>
          </a:p>
          <a:p>
            <a:pPr indent="0" lvl="0" marL="0" rtl="0" algn="l">
              <a:spcBef>
                <a:spcPts val="0"/>
              </a:spcBef>
              <a:spcAft>
                <a:spcPts val="0"/>
              </a:spcAft>
              <a:buClr>
                <a:schemeClr val="dk1"/>
              </a:buClr>
              <a:buSzPts val="1100"/>
              <a:buFont typeface="Arial"/>
              <a:buNone/>
            </a:pPr>
            <a:r>
              <a:rPr lang="es"/>
              <a:t>que sean realistas.</a:t>
            </a:r>
            <a:endParaRPr/>
          </a:p>
          <a:p>
            <a:pPr indent="0" lvl="0" marL="0" rtl="0" algn="l">
              <a:spcBef>
                <a:spcPts val="0"/>
              </a:spcBef>
              <a:spcAft>
                <a:spcPts val="0"/>
              </a:spcAft>
              <a:buClr>
                <a:schemeClr val="dk1"/>
              </a:buClr>
              <a:buSzPts val="1100"/>
              <a:buFont typeface="Arial"/>
              <a:buNone/>
            </a:pPr>
            <a:r>
              <a:rPr lang="es"/>
              <a:t>En lugar de: Tener la acreditación en un plazo de 16 meses</a:t>
            </a:r>
            <a:endParaRPr/>
          </a:p>
          <a:p>
            <a:pPr indent="0" lvl="0" marL="0" rtl="0" algn="l">
              <a:spcBef>
                <a:spcPts val="0"/>
              </a:spcBef>
              <a:spcAft>
                <a:spcPts val="0"/>
              </a:spcAft>
              <a:buClr>
                <a:schemeClr val="dk1"/>
              </a:buClr>
              <a:buSzPts val="1100"/>
              <a:buFont typeface="Arial"/>
              <a:buNone/>
            </a:pPr>
            <a:r>
              <a:rPr lang="es"/>
              <a:t>Haga que sea alcanzable: Lograr la conclusión de la fase 1 de la herramienta LQSI en un</a:t>
            </a:r>
            <a:endParaRPr/>
          </a:p>
          <a:p>
            <a:pPr indent="0" lvl="0" marL="0" rtl="0" algn="l">
              <a:spcBef>
                <a:spcPts val="0"/>
              </a:spcBef>
              <a:spcAft>
                <a:spcPts val="0"/>
              </a:spcAft>
              <a:buClr>
                <a:schemeClr val="dk1"/>
              </a:buClr>
              <a:buSzPts val="1100"/>
              <a:buFont typeface="Arial"/>
              <a:buNone/>
            </a:pPr>
            <a:r>
              <a:rPr lang="es"/>
              <a:t>plazo de nueve meses</a:t>
            </a:r>
            <a:endParaRPr/>
          </a:p>
          <a:p>
            <a:pPr indent="0" lvl="0" marL="0" rtl="0" algn="l">
              <a:spcBef>
                <a:spcPts val="0"/>
              </a:spcBef>
              <a:spcAft>
                <a:spcPts val="0"/>
              </a:spcAft>
              <a:buClr>
                <a:schemeClr val="dk1"/>
              </a:buClr>
              <a:buSzPts val="1100"/>
              <a:buFont typeface="Arial"/>
              <a:buNone/>
            </a:pPr>
            <a:r>
              <a:rPr lang="es"/>
              <a:t>Importante</a:t>
            </a:r>
            <a:endParaRPr/>
          </a:p>
          <a:p>
            <a:pPr indent="0" lvl="0" marL="0" rtl="0" algn="l">
              <a:spcBef>
                <a:spcPts val="0"/>
              </a:spcBef>
              <a:spcAft>
                <a:spcPts val="0"/>
              </a:spcAft>
              <a:buClr>
                <a:schemeClr val="dk1"/>
              </a:buClr>
              <a:buSzPts val="1100"/>
              <a:buFont typeface="Arial"/>
              <a:buNone/>
            </a:pPr>
            <a:r>
              <a:rPr lang="es"/>
              <a:t>Trate de tomar perspectiva y obtener una visión global de las distintas áreas laborales del trabajo</a:t>
            </a:r>
            <a:endParaRPr/>
          </a:p>
          <a:p>
            <a:pPr indent="0" lvl="0" marL="0" rtl="0" algn="l">
              <a:spcBef>
                <a:spcPts val="0"/>
              </a:spcBef>
              <a:spcAft>
                <a:spcPts val="0"/>
              </a:spcAft>
              <a:buClr>
                <a:schemeClr val="dk1"/>
              </a:buClr>
              <a:buSzPts val="1100"/>
              <a:buFont typeface="Arial"/>
              <a:buNone/>
            </a:pPr>
            <a:r>
              <a:rPr lang="es"/>
              <a:t>del laboratorio. Considere la importancia de cada objetivo en la situación global (meta). Haga que</a:t>
            </a:r>
            <a:endParaRPr/>
          </a:p>
          <a:p>
            <a:pPr indent="0" lvl="0" marL="0" rtl="0" algn="l">
              <a:spcBef>
                <a:spcPts val="0"/>
              </a:spcBef>
              <a:spcAft>
                <a:spcPts val="0"/>
              </a:spcAft>
              <a:buClr>
                <a:schemeClr val="dk1"/>
              </a:buClr>
              <a:buSzPts val="1100"/>
              <a:buFont typeface="Arial"/>
              <a:buNone/>
            </a:pPr>
            <a:r>
              <a:rPr lang="es"/>
              <a:t>sea importante.</a:t>
            </a:r>
            <a:endParaRPr/>
          </a:p>
          <a:p>
            <a:pPr indent="0" lvl="0" marL="0" rtl="0" algn="l">
              <a:spcBef>
                <a:spcPts val="0"/>
              </a:spcBef>
              <a:spcAft>
                <a:spcPts val="0"/>
              </a:spcAft>
              <a:buClr>
                <a:schemeClr val="dk1"/>
              </a:buClr>
              <a:buSzPts val="1100"/>
              <a:buFont typeface="Arial"/>
              <a:buNone/>
            </a:pPr>
            <a:r>
              <a:rPr lang="es"/>
              <a:t>Con límite de tiempo</a:t>
            </a:r>
            <a:endParaRPr/>
          </a:p>
          <a:p>
            <a:pPr indent="0" lvl="0" marL="0" rtl="0" algn="l">
              <a:spcBef>
                <a:spcPts val="0"/>
              </a:spcBef>
              <a:spcAft>
                <a:spcPts val="0"/>
              </a:spcAft>
              <a:buClr>
                <a:schemeClr val="dk1"/>
              </a:buClr>
              <a:buSzPts val="1100"/>
              <a:buFont typeface="Arial"/>
              <a:buNone/>
            </a:pPr>
            <a:r>
              <a:rPr lang="es"/>
              <a:t>Fije una escala temporal para la consecución de cada meta. Incluso si tiene que revisar esto</a:t>
            </a:r>
            <a:endParaRPr/>
          </a:p>
          <a:p>
            <a:pPr indent="0" lvl="0" marL="0" rtl="0" algn="l">
              <a:spcBef>
                <a:spcPts val="0"/>
              </a:spcBef>
              <a:spcAft>
                <a:spcPts val="0"/>
              </a:spcAft>
              <a:buClr>
                <a:schemeClr val="dk1"/>
              </a:buClr>
              <a:buSzPts val="1100"/>
              <a:buFont typeface="Arial"/>
              <a:buNone/>
            </a:pPr>
            <a:r>
              <a:rPr lang="es"/>
              <a:t>conforme avanza, le será de ayuda para mantenerse motivado.</a:t>
            </a:r>
            <a:endParaRPr/>
          </a:p>
          <a:p>
            <a:pPr indent="0" lvl="0" marL="0" rtl="0" algn="l">
              <a:spcBef>
                <a:spcPts val="0"/>
              </a:spcBef>
              <a:spcAft>
                <a:spcPts val="0"/>
              </a:spcAft>
              <a:buClr>
                <a:schemeClr val="dk1"/>
              </a:buClr>
              <a:buSzPts val="1100"/>
              <a:buFont typeface="Arial"/>
              <a:buNone/>
            </a:pPr>
            <a:r>
              <a:rPr lang="es"/>
              <a:t>En lugar de: Hacer la evaluación de instalaciones y seguridad</a:t>
            </a:r>
            <a:endParaRPr/>
          </a:p>
          <a:p>
            <a:pPr indent="0" lvl="0" marL="0" rtl="0" algn="l">
              <a:spcBef>
                <a:spcPts val="0"/>
              </a:spcBef>
              <a:spcAft>
                <a:spcPts val="0"/>
              </a:spcAft>
              <a:buClr>
                <a:schemeClr val="dk1"/>
              </a:buClr>
              <a:buSzPts val="1100"/>
              <a:buFont typeface="Arial"/>
              <a:buNone/>
            </a:pPr>
            <a:r>
              <a:rPr lang="es"/>
              <a:t>Haga que tenga delimitación temporal: Hacer la evaluación de instalaciones y seguridad</a:t>
            </a:r>
            <a:endParaRPr/>
          </a:p>
          <a:p>
            <a:pPr indent="0" lvl="0" marL="0" rtl="0" algn="l">
              <a:spcBef>
                <a:spcPts val="0"/>
              </a:spcBef>
              <a:spcAft>
                <a:spcPts val="0"/>
              </a:spcAft>
              <a:buClr>
                <a:schemeClr val="dk1"/>
              </a:buClr>
              <a:buSzPts val="1100"/>
              <a:buFont typeface="Arial"/>
              <a:buNone/>
            </a:pPr>
            <a:r>
              <a:rPr lang="es"/>
              <a:t>antes del 27 de febrero de 2012</a:t>
            </a:r>
            <a:endParaRPr/>
          </a:p>
          <a:p>
            <a:pPr indent="0" lvl="0" marL="0" rtl="0" algn="l">
              <a:spcBef>
                <a:spcPts val="0"/>
              </a:spcBef>
              <a:spcAft>
                <a:spcPts val="0"/>
              </a:spcAft>
              <a:buClr>
                <a:schemeClr val="dk1"/>
              </a:buClr>
              <a:buSzPts val="1100"/>
              <a:buFont typeface="Arial"/>
              <a:buNone/>
            </a:pPr>
            <a:r>
              <a:rPr lang="es"/>
              <a:t>Un ejemplo de cómo puede formular un buen punto de acción:</a:t>
            </a:r>
            <a:endParaRPr/>
          </a:p>
          <a:p>
            <a:pPr indent="0" lvl="0" marL="0" rtl="0" algn="l">
              <a:spcBef>
                <a:spcPts val="0"/>
              </a:spcBef>
              <a:spcAft>
                <a:spcPts val="0"/>
              </a:spcAft>
              <a:buClr>
                <a:schemeClr val="dk1"/>
              </a:buClr>
              <a:buSzPts val="1100"/>
              <a:buFont typeface="Arial"/>
              <a:buNone/>
            </a:pPr>
            <a:r>
              <a:rPr lang="es"/>
              <a:t>Fecha límite: Persona asignada: Acción específica: Fecha de formulación del punto de acción.</a:t>
            </a:r>
            <a:endParaRPr/>
          </a:p>
          <a:p>
            <a:pPr indent="0" lvl="0" marL="0" rtl="0" algn="l">
              <a:spcBef>
                <a:spcPts val="0"/>
              </a:spcBef>
              <a:spcAft>
                <a:spcPts val="0"/>
              </a:spcAft>
              <a:buClr>
                <a:schemeClr val="dk1"/>
              </a:buClr>
              <a:buSzPts val="1100"/>
              <a:buFont typeface="Arial"/>
              <a:buNone/>
            </a:pPr>
            <a:r>
              <a:rPr lang="es"/>
              <a:t>Ejemplo:</a:t>
            </a:r>
            <a:endParaRPr/>
          </a:p>
          <a:p>
            <a:pPr indent="0" lvl="0" marL="0" rtl="0" algn="l">
              <a:spcBef>
                <a:spcPts val="0"/>
              </a:spcBef>
              <a:spcAft>
                <a:spcPts val="0"/>
              </a:spcAft>
              <a:buClr>
                <a:schemeClr val="dk1"/>
              </a:buClr>
              <a:buSzPts val="1100"/>
              <a:buFont typeface="Arial"/>
              <a:buNone/>
            </a:pPr>
            <a:r>
              <a:rPr lang="es"/>
              <a:t>27-11-2013: O. Anujuo : Terminar la evaluación de instalaciones y seguridad y elaborar un plan de</a:t>
            </a:r>
            <a:endParaRPr/>
          </a:p>
          <a:p>
            <a:pPr indent="0" lvl="0" marL="0" rtl="0" algn="l">
              <a:spcBef>
                <a:spcPts val="0"/>
              </a:spcBef>
              <a:spcAft>
                <a:spcPts val="0"/>
              </a:spcAft>
              <a:buClr>
                <a:schemeClr val="dk1"/>
              </a:buClr>
              <a:buSzPts val="1100"/>
              <a:buFont typeface="Arial"/>
              <a:buNone/>
            </a:pPr>
            <a:r>
              <a:rPr lang="es"/>
              <a:t>acción basado en su resultado: 16-09-2013</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_NUMBER_2">
    <p:bg>
      <p:bgPr>
        <a:solidFill>
          <a:srgbClr val="2E0F35"/>
        </a:solidFill>
      </p:bgPr>
    </p:bg>
    <p:spTree>
      <p:nvGrpSpPr>
        <p:cNvPr id="50" name="Shape 50"/>
        <p:cNvGrpSpPr/>
        <p:nvPr/>
      </p:nvGrpSpPr>
      <p:grpSpPr>
        <a:xfrm>
          <a:off x="0" y="0"/>
          <a:ext cx="0" cy="0"/>
          <a:chOff x="0" y="0"/>
          <a:chExt cx="0" cy="0"/>
        </a:xfrm>
      </p:grpSpPr>
      <p:sp>
        <p:nvSpPr>
          <p:cNvPr id="51" name="Google Shape;51;p13"/>
          <p:cNvSpPr txBox="1"/>
          <p:nvPr>
            <p:ph hasCustomPrompt="1" type="title"/>
          </p:nvPr>
        </p:nvSpPr>
        <p:spPr>
          <a:xfrm>
            <a:off x="311700" y="34789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A6CEDE"/>
              </a:buClr>
              <a:buSzPts val="40000"/>
              <a:buFont typeface="Ubuntu"/>
              <a:buNone/>
              <a:defRPr sz="40000">
                <a:solidFill>
                  <a:srgbClr val="A6CEDE"/>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2" name="Google Shape;52;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
        <p:nvSpPr>
          <p:cNvPr id="53" name="Google Shape;53;p13"/>
          <p:cNvSpPr txBox="1"/>
          <p:nvPr>
            <p:ph hasCustomPrompt="1" idx="2" type="title"/>
          </p:nvPr>
        </p:nvSpPr>
        <p:spPr>
          <a:xfrm>
            <a:off x="2388450" y="4191875"/>
            <a:ext cx="4367100" cy="7560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FFFFFF"/>
              </a:buClr>
              <a:buSzPts val="4000"/>
              <a:buFont typeface="Ubuntu"/>
              <a:buNone/>
              <a:defRPr sz="4000">
                <a:solidFill>
                  <a:srgbClr val="FFFFFF"/>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 name="Shape 58"/>
        <p:cNvGrpSpPr/>
        <p:nvPr/>
      </p:nvGrpSpPr>
      <p:grpSpPr>
        <a:xfrm>
          <a:off x="0" y="0"/>
          <a:ext cx="0" cy="0"/>
          <a:chOff x="0" y="0"/>
          <a:chExt cx="0" cy="0"/>
        </a:xfrm>
      </p:grpSpPr>
      <p:sp>
        <p:nvSpPr>
          <p:cNvPr id="59" name="Google Shape;59;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0" name="Google Shape;60;p1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1" name="Google Shape;6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8" name="Google Shape;68;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9" name="Shape 69"/>
        <p:cNvGrpSpPr/>
        <p:nvPr/>
      </p:nvGrpSpPr>
      <p:grpSpPr>
        <a:xfrm>
          <a:off x="0" y="0"/>
          <a:ext cx="0" cy="0"/>
          <a:chOff x="0" y="0"/>
          <a:chExt cx="0" cy="0"/>
        </a:xfrm>
      </p:grpSpPr>
      <p:sp>
        <p:nvSpPr>
          <p:cNvPr id="70" name="Google Shape;70;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 name="Google Shape;71;p1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3" name="Google Shape;73;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p2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9" name="Google Shape;79;p2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0" name="Google Shape;80;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 name="Shape 81"/>
        <p:cNvGrpSpPr/>
        <p:nvPr/>
      </p:nvGrpSpPr>
      <p:grpSpPr>
        <a:xfrm>
          <a:off x="0" y="0"/>
          <a:ext cx="0" cy="0"/>
          <a:chOff x="0" y="0"/>
          <a:chExt cx="0" cy="0"/>
        </a:xfrm>
      </p:grpSpPr>
      <p:sp>
        <p:nvSpPr>
          <p:cNvPr id="82" name="Google Shape;82;p2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3" name="Google Shape;83;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 name="Google Shape;87;p2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9" name="Google Shape;89;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5" name="Google Shape;95;p2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6" name="Google Shape;9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4">
  <p:cSld name="CUSTOM_3">
    <p:bg>
      <p:bgPr>
        <a:solidFill>
          <a:srgbClr val="FBFDFE"/>
        </a:solidFill>
      </p:bgPr>
    </p:bg>
    <p:spTree>
      <p:nvGrpSpPr>
        <p:cNvPr id="99" name="Shape 99"/>
        <p:cNvGrpSpPr/>
        <p:nvPr/>
      </p:nvGrpSpPr>
      <p:grpSpPr>
        <a:xfrm>
          <a:off x="0" y="0"/>
          <a:ext cx="0" cy="0"/>
          <a:chOff x="0" y="0"/>
          <a:chExt cx="0" cy="0"/>
        </a:xfrm>
      </p:grpSpPr>
      <p:sp>
        <p:nvSpPr>
          <p:cNvPr id="100" name="Google Shape;100;p26"/>
          <p:cNvSpPr txBox="1"/>
          <p:nvPr>
            <p:ph type="title"/>
          </p:nvPr>
        </p:nvSpPr>
        <p:spPr>
          <a:xfrm>
            <a:off x="1165050" y="1443125"/>
            <a:ext cx="6813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rgbClr val="0E0329"/>
                </a:solidFill>
                <a:latin typeface="Ubuntu Light"/>
                <a:ea typeface="Ubuntu Light"/>
                <a:cs typeface="Ubuntu Light"/>
                <a:sym typeface="Ubuntu Light"/>
              </a:defRPr>
            </a:lvl1pPr>
            <a:lvl2pPr lvl="1" rtl="0">
              <a:spcBef>
                <a:spcPts val="0"/>
              </a:spcBef>
              <a:spcAft>
                <a:spcPts val="0"/>
              </a:spcAft>
              <a:buNone/>
              <a:defRPr>
                <a:solidFill>
                  <a:srgbClr val="0E0329"/>
                </a:solidFill>
                <a:latin typeface="Ubuntu"/>
                <a:ea typeface="Ubuntu"/>
                <a:cs typeface="Ubuntu"/>
                <a:sym typeface="Ubuntu"/>
              </a:defRPr>
            </a:lvl2pPr>
            <a:lvl3pPr lvl="2" rtl="0">
              <a:spcBef>
                <a:spcPts val="0"/>
              </a:spcBef>
              <a:spcAft>
                <a:spcPts val="0"/>
              </a:spcAft>
              <a:buNone/>
              <a:defRPr>
                <a:solidFill>
                  <a:srgbClr val="0E0329"/>
                </a:solidFill>
                <a:latin typeface="Ubuntu"/>
                <a:ea typeface="Ubuntu"/>
                <a:cs typeface="Ubuntu"/>
                <a:sym typeface="Ubuntu"/>
              </a:defRPr>
            </a:lvl3pPr>
            <a:lvl4pPr lvl="3" rtl="0">
              <a:spcBef>
                <a:spcPts val="0"/>
              </a:spcBef>
              <a:spcAft>
                <a:spcPts val="0"/>
              </a:spcAft>
              <a:buNone/>
              <a:defRPr>
                <a:solidFill>
                  <a:srgbClr val="0E0329"/>
                </a:solidFill>
                <a:latin typeface="Ubuntu"/>
                <a:ea typeface="Ubuntu"/>
                <a:cs typeface="Ubuntu"/>
                <a:sym typeface="Ubuntu"/>
              </a:defRPr>
            </a:lvl4pPr>
            <a:lvl5pPr lvl="4" rtl="0">
              <a:spcBef>
                <a:spcPts val="0"/>
              </a:spcBef>
              <a:spcAft>
                <a:spcPts val="0"/>
              </a:spcAft>
              <a:buNone/>
              <a:defRPr>
                <a:solidFill>
                  <a:srgbClr val="0E0329"/>
                </a:solidFill>
                <a:latin typeface="Ubuntu"/>
                <a:ea typeface="Ubuntu"/>
                <a:cs typeface="Ubuntu"/>
                <a:sym typeface="Ubuntu"/>
              </a:defRPr>
            </a:lvl5pPr>
            <a:lvl6pPr lvl="5" rtl="0">
              <a:spcBef>
                <a:spcPts val="0"/>
              </a:spcBef>
              <a:spcAft>
                <a:spcPts val="0"/>
              </a:spcAft>
              <a:buNone/>
              <a:defRPr>
                <a:solidFill>
                  <a:srgbClr val="0E0329"/>
                </a:solidFill>
                <a:latin typeface="Ubuntu"/>
                <a:ea typeface="Ubuntu"/>
                <a:cs typeface="Ubuntu"/>
                <a:sym typeface="Ubuntu"/>
              </a:defRPr>
            </a:lvl6pPr>
            <a:lvl7pPr lvl="6" rtl="0">
              <a:spcBef>
                <a:spcPts val="0"/>
              </a:spcBef>
              <a:spcAft>
                <a:spcPts val="0"/>
              </a:spcAft>
              <a:buNone/>
              <a:defRPr>
                <a:solidFill>
                  <a:srgbClr val="0E0329"/>
                </a:solidFill>
                <a:latin typeface="Ubuntu"/>
                <a:ea typeface="Ubuntu"/>
                <a:cs typeface="Ubuntu"/>
                <a:sym typeface="Ubuntu"/>
              </a:defRPr>
            </a:lvl7pPr>
            <a:lvl8pPr lvl="7" rtl="0">
              <a:spcBef>
                <a:spcPts val="0"/>
              </a:spcBef>
              <a:spcAft>
                <a:spcPts val="0"/>
              </a:spcAft>
              <a:buNone/>
              <a:defRPr>
                <a:solidFill>
                  <a:srgbClr val="0E0329"/>
                </a:solidFill>
                <a:latin typeface="Ubuntu"/>
                <a:ea typeface="Ubuntu"/>
                <a:cs typeface="Ubuntu"/>
                <a:sym typeface="Ubuntu"/>
              </a:defRPr>
            </a:lvl8pPr>
            <a:lvl9pPr lvl="8" rtl="0">
              <a:spcBef>
                <a:spcPts val="0"/>
              </a:spcBef>
              <a:spcAft>
                <a:spcPts val="0"/>
              </a:spcAft>
              <a:buNone/>
              <a:defRPr>
                <a:solidFill>
                  <a:srgbClr val="0E0329"/>
                </a:solidFill>
                <a:latin typeface="Ubuntu"/>
                <a:ea typeface="Ubuntu"/>
                <a:cs typeface="Ubuntu"/>
                <a:sym typeface="Ubuntu"/>
              </a:defRPr>
            </a:lvl9pPr>
          </a:lstStyle>
          <a:p/>
        </p:txBody>
      </p:sp>
      <p:sp>
        <p:nvSpPr>
          <p:cNvPr id="101" name="Google Shape;101;p26"/>
          <p:cNvSpPr txBox="1"/>
          <p:nvPr>
            <p:ph idx="1" type="body"/>
          </p:nvPr>
        </p:nvSpPr>
        <p:spPr>
          <a:xfrm>
            <a:off x="279900" y="282950"/>
            <a:ext cx="575400" cy="4386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Clr>
                <a:srgbClr val="A6CEDE"/>
              </a:buClr>
              <a:buSzPts val="1600"/>
              <a:buFont typeface="Ubuntu Light"/>
              <a:buChar char="●"/>
              <a:defRPr sz="1600">
                <a:solidFill>
                  <a:srgbClr val="A6CEDE"/>
                </a:solidFill>
                <a:latin typeface="Ubuntu Light"/>
                <a:ea typeface="Ubuntu Light"/>
                <a:cs typeface="Ubuntu Light"/>
                <a:sym typeface="Ubuntu Light"/>
              </a:defRPr>
            </a:lvl1pPr>
            <a:lvl2pPr indent="-330200" lvl="1" marL="914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2pPr>
            <a:lvl3pPr indent="-330200" lvl="2" marL="1371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3pPr>
            <a:lvl4pPr indent="-330200" lvl="3" marL="18288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4pPr>
            <a:lvl5pPr indent="-330200" lvl="4" marL="22860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5pPr>
            <a:lvl6pPr indent="-330200" lvl="5" marL="27432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6pPr>
            <a:lvl7pPr indent="-330200" lvl="6" marL="3200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7pPr>
            <a:lvl8pPr indent="-330200" lvl="7" marL="3657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8pPr>
            <a:lvl9pPr indent="-330200" lvl="8" marL="4114800" rtl="0" algn="ctr">
              <a:spcBef>
                <a:spcPts val="1600"/>
              </a:spcBef>
              <a:spcAft>
                <a:spcPts val="1600"/>
              </a:spcAft>
              <a:buClr>
                <a:srgbClr val="A6CEDE"/>
              </a:buClr>
              <a:buSzPts val="1600"/>
              <a:buFont typeface="Ubuntu"/>
              <a:buChar char="■"/>
              <a:defRPr sz="1600">
                <a:solidFill>
                  <a:srgbClr val="A6CEDE"/>
                </a:solidFill>
                <a:latin typeface="Ubuntu"/>
                <a:ea typeface="Ubuntu"/>
                <a:cs typeface="Ubuntu"/>
                <a:sym typeface="Ubuntu"/>
              </a:defRPr>
            </a:lvl9pPr>
          </a:lstStyle>
          <a:p/>
        </p:txBody>
      </p:sp>
      <p:sp>
        <p:nvSpPr>
          <p:cNvPr id="102" name="Google Shape;102;p26"/>
          <p:cNvSpPr/>
          <p:nvPr/>
        </p:nvSpPr>
        <p:spPr>
          <a:xfrm>
            <a:off x="348300" y="282950"/>
            <a:ext cx="438600" cy="438600"/>
          </a:xfrm>
          <a:prstGeom prst="ellipse">
            <a:avLst/>
          </a:prstGeom>
          <a:solidFill>
            <a:srgbClr val="2E0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E0F35"/>
              </a:solidFill>
            </a:endParaRPr>
          </a:p>
        </p:txBody>
      </p:sp>
      <p:pic>
        <p:nvPicPr>
          <p:cNvPr id="103" name="Google Shape;103;p26"/>
          <p:cNvPicPr preferRelativeResize="0"/>
          <p:nvPr/>
        </p:nvPicPr>
        <p:blipFill>
          <a:blip r:embed="rId2">
            <a:alphaModFix/>
          </a:blip>
          <a:stretch>
            <a:fillRect/>
          </a:stretch>
        </p:blipFill>
        <p:spPr>
          <a:xfrm>
            <a:off x="7728225" y="4693300"/>
            <a:ext cx="1128275" cy="2188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_NUMBER_2">
    <p:bg>
      <p:bgPr>
        <a:solidFill>
          <a:srgbClr val="2E0F35"/>
        </a:solidFill>
      </p:bgPr>
    </p:bg>
    <p:spTree>
      <p:nvGrpSpPr>
        <p:cNvPr id="104" name="Shape 104"/>
        <p:cNvGrpSpPr/>
        <p:nvPr/>
      </p:nvGrpSpPr>
      <p:grpSpPr>
        <a:xfrm>
          <a:off x="0" y="0"/>
          <a:ext cx="0" cy="0"/>
          <a:chOff x="0" y="0"/>
          <a:chExt cx="0" cy="0"/>
        </a:xfrm>
      </p:grpSpPr>
      <p:sp>
        <p:nvSpPr>
          <p:cNvPr id="105" name="Google Shape;105;p27"/>
          <p:cNvSpPr txBox="1"/>
          <p:nvPr>
            <p:ph hasCustomPrompt="1" type="title"/>
          </p:nvPr>
        </p:nvSpPr>
        <p:spPr>
          <a:xfrm>
            <a:off x="311700" y="34789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6CEDE"/>
              </a:buClr>
              <a:buSzPts val="40000"/>
              <a:buFont typeface="Ubuntu"/>
              <a:buNone/>
              <a:defRPr sz="40000">
                <a:solidFill>
                  <a:srgbClr val="A6CEDE"/>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6" name="Google Shape;106;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
        <p:nvSpPr>
          <p:cNvPr id="107" name="Google Shape;107;p27"/>
          <p:cNvSpPr txBox="1"/>
          <p:nvPr>
            <p:ph hasCustomPrompt="1" idx="2" type="title"/>
          </p:nvPr>
        </p:nvSpPr>
        <p:spPr>
          <a:xfrm>
            <a:off x="2388450" y="4191875"/>
            <a:ext cx="4367100" cy="756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000"/>
              <a:buFont typeface="Ubuntu"/>
              <a:buNone/>
              <a:defRPr sz="4000">
                <a:solidFill>
                  <a:srgbClr val="FFFFFF"/>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b270411952474e01">
  <p:cSld name="BLANK_b270411952474e01">
    <p:spTree>
      <p:nvGrpSpPr>
        <p:cNvPr id="108" name="Shape 108"/>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3" name="Shape 113"/>
        <p:cNvGrpSpPr/>
        <p:nvPr/>
      </p:nvGrpSpPr>
      <p:grpSpPr>
        <a:xfrm>
          <a:off x="0" y="0"/>
          <a:ext cx="0" cy="0"/>
          <a:chOff x="0" y="0"/>
          <a:chExt cx="0" cy="0"/>
        </a:xfrm>
      </p:grpSpPr>
      <p:sp>
        <p:nvSpPr>
          <p:cNvPr id="114" name="Google Shape;114;p3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5" name="Google Shape;115;p3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6" name="Google Shape;116;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7" name="Shape 117"/>
        <p:cNvGrpSpPr/>
        <p:nvPr/>
      </p:nvGrpSpPr>
      <p:grpSpPr>
        <a:xfrm>
          <a:off x="0" y="0"/>
          <a:ext cx="0" cy="0"/>
          <a:chOff x="0" y="0"/>
          <a:chExt cx="0" cy="0"/>
        </a:xfrm>
      </p:grpSpPr>
      <p:sp>
        <p:nvSpPr>
          <p:cNvPr id="118" name="Google Shape;118;p3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9" name="Google Shape;119;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0" name="Shape 120"/>
        <p:cNvGrpSpPr/>
        <p:nvPr/>
      </p:nvGrpSpPr>
      <p:grpSpPr>
        <a:xfrm>
          <a:off x="0" y="0"/>
          <a:ext cx="0" cy="0"/>
          <a:chOff x="0" y="0"/>
          <a:chExt cx="0" cy="0"/>
        </a:xfrm>
      </p:grpSpPr>
      <p:sp>
        <p:nvSpPr>
          <p:cNvPr id="121" name="Google Shape;121;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2" name="Google Shape;122;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3" name="Google Shape;123;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4" name="Shape 124"/>
        <p:cNvGrpSpPr/>
        <p:nvPr/>
      </p:nvGrpSpPr>
      <p:grpSpPr>
        <a:xfrm>
          <a:off x="0" y="0"/>
          <a:ext cx="0" cy="0"/>
          <a:chOff x="0" y="0"/>
          <a:chExt cx="0" cy="0"/>
        </a:xfrm>
      </p:grpSpPr>
      <p:sp>
        <p:nvSpPr>
          <p:cNvPr id="125" name="Google Shape;125;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6" name="Google Shape;126;p3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7" name="Google Shape;127;p3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8" name="Google Shape;128;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9" name="Shape 129"/>
        <p:cNvGrpSpPr/>
        <p:nvPr/>
      </p:nvGrpSpPr>
      <p:grpSpPr>
        <a:xfrm>
          <a:off x="0" y="0"/>
          <a:ext cx="0" cy="0"/>
          <a:chOff x="0" y="0"/>
          <a:chExt cx="0" cy="0"/>
        </a:xfrm>
      </p:grpSpPr>
      <p:sp>
        <p:nvSpPr>
          <p:cNvPr id="130" name="Google Shape;130;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1" name="Google Shape;131;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2" name="Shape 132"/>
        <p:cNvGrpSpPr/>
        <p:nvPr/>
      </p:nvGrpSpPr>
      <p:grpSpPr>
        <a:xfrm>
          <a:off x="0" y="0"/>
          <a:ext cx="0" cy="0"/>
          <a:chOff x="0" y="0"/>
          <a:chExt cx="0" cy="0"/>
        </a:xfrm>
      </p:grpSpPr>
      <p:sp>
        <p:nvSpPr>
          <p:cNvPr id="133" name="Google Shape;133;p3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4" name="Google Shape;134;p3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35" name="Google Shape;135;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6" name="Shape 136"/>
        <p:cNvGrpSpPr/>
        <p:nvPr/>
      </p:nvGrpSpPr>
      <p:grpSpPr>
        <a:xfrm>
          <a:off x="0" y="0"/>
          <a:ext cx="0" cy="0"/>
          <a:chOff x="0" y="0"/>
          <a:chExt cx="0" cy="0"/>
        </a:xfrm>
      </p:grpSpPr>
      <p:sp>
        <p:nvSpPr>
          <p:cNvPr id="137" name="Google Shape;137;p3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8" name="Google Shape;138;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9" name="Shape 139"/>
        <p:cNvGrpSpPr/>
        <p:nvPr/>
      </p:nvGrpSpPr>
      <p:grpSpPr>
        <a:xfrm>
          <a:off x="0" y="0"/>
          <a:ext cx="0" cy="0"/>
          <a:chOff x="0" y="0"/>
          <a:chExt cx="0" cy="0"/>
        </a:xfrm>
      </p:grpSpPr>
      <p:sp>
        <p:nvSpPr>
          <p:cNvPr id="140" name="Google Shape;140;p3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2" name="Google Shape;142;p3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3" name="Google Shape;143;p3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4" name="Google Shape;144;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5" name="Shape 145"/>
        <p:cNvGrpSpPr/>
        <p:nvPr/>
      </p:nvGrpSpPr>
      <p:grpSpPr>
        <a:xfrm>
          <a:off x="0" y="0"/>
          <a:ext cx="0" cy="0"/>
          <a:chOff x="0" y="0"/>
          <a:chExt cx="0" cy="0"/>
        </a:xfrm>
      </p:grpSpPr>
      <p:sp>
        <p:nvSpPr>
          <p:cNvPr id="146" name="Google Shape;146;p3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47" name="Google Shape;147;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8" name="Shape 148"/>
        <p:cNvGrpSpPr/>
        <p:nvPr/>
      </p:nvGrpSpPr>
      <p:grpSpPr>
        <a:xfrm>
          <a:off x="0" y="0"/>
          <a:ext cx="0" cy="0"/>
          <a:chOff x="0" y="0"/>
          <a:chExt cx="0" cy="0"/>
        </a:xfrm>
      </p:grpSpPr>
      <p:sp>
        <p:nvSpPr>
          <p:cNvPr id="149" name="Google Shape;149;p3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0" name="Google Shape;150;p3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51" name="Google Shape;151;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2" name="Shape 152"/>
        <p:cNvGrpSpPr/>
        <p:nvPr/>
      </p:nvGrpSpPr>
      <p:grpSpPr>
        <a:xfrm>
          <a:off x="0" y="0"/>
          <a:ext cx="0" cy="0"/>
          <a:chOff x="0" y="0"/>
          <a:chExt cx="0" cy="0"/>
        </a:xfrm>
      </p:grpSpPr>
      <p:sp>
        <p:nvSpPr>
          <p:cNvPr id="153" name="Google Shape;153;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2">
  <p:cSld name="CUSTOM_11">
    <p:bg>
      <p:bgPr>
        <a:solidFill>
          <a:srgbClr val="2E0F35"/>
        </a:solidFill>
      </p:bgPr>
    </p:bg>
    <p:spTree>
      <p:nvGrpSpPr>
        <p:cNvPr id="154" name="Shape 154"/>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5">
  <p:cSld name="CUSTOM_15">
    <p:bg>
      <p:bgPr>
        <a:blipFill>
          <a:blip r:embed="rId2">
            <a:alphaModFix/>
          </a:blip>
          <a:stretch>
            <a:fillRect/>
          </a:stretch>
        </a:blipFill>
      </p:bgPr>
    </p:bg>
    <p:spTree>
      <p:nvGrpSpPr>
        <p:cNvPr id="155" name="Shape 155"/>
        <p:cNvGrpSpPr/>
        <p:nvPr/>
      </p:nvGrpSpPr>
      <p:grpSpPr>
        <a:xfrm>
          <a:off x="0" y="0"/>
          <a:ext cx="0" cy="0"/>
          <a:chOff x="0" y="0"/>
          <a:chExt cx="0" cy="0"/>
        </a:xfrm>
      </p:grpSpPr>
      <p:pic>
        <p:nvPicPr>
          <p:cNvPr id="156" name="Google Shape;156;p42"/>
          <p:cNvPicPr preferRelativeResize="0"/>
          <p:nvPr/>
        </p:nvPicPr>
        <p:blipFill rotWithShape="1">
          <a:blip r:embed="rId3">
            <a:alphaModFix/>
          </a:blip>
          <a:srcRect b="0" l="2633" r="2633" t="0"/>
          <a:stretch/>
        </p:blipFill>
        <p:spPr>
          <a:xfrm>
            <a:off x="7781825" y="4736775"/>
            <a:ext cx="1209675" cy="247650"/>
          </a:xfrm>
          <a:prstGeom prst="rect">
            <a:avLst/>
          </a:prstGeom>
          <a:noFill/>
          <a:ln>
            <a:noFill/>
          </a:ln>
        </p:spPr>
      </p:pic>
      <p:sp>
        <p:nvSpPr>
          <p:cNvPr id="157" name="Google Shape;157;p42"/>
          <p:cNvSpPr txBox="1"/>
          <p:nvPr>
            <p:ph idx="1" type="body"/>
          </p:nvPr>
        </p:nvSpPr>
        <p:spPr>
          <a:xfrm>
            <a:off x="279900" y="282950"/>
            <a:ext cx="575400" cy="4386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Clr>
                <a:srgbClr val="A6CEDE"/>
              </a:buClr>
              <a:buSzPts val="1600"/>
              <a:buFont typeface="Ubuntu Light"/>
              <a:buChar char="●"/>
              <a:defRPr sz="1600">
                <a:solidFill>
                  <a:srgbClr val="A6CEDE"/>
                </a:solidFill>
                <a:latin typeface="Ubuntu Light"/>
                <a:ea typeface="Ubuntu Light"/>
                <a:cs typeface="Ubuntu Light"/>
                <a:sym typeface="Ubuntu Light"/>
              </a:defRPr>
            </a:lvl1pPr>
            <a:lvl2pPr indent="-330200" lvl="1" marL="914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2pPr>
            <a:lvl3pPr indent="-330200" lvl="2" marL="1371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3pPr>
            <a:lvl4pPr indent="-330200" lvl="3" marL="18288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4pPr>
            <a:lvl5pPr indent="-330200" lvl="4" marL="22860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5pPr>
            <a:lvl6pPr indent="-330200" lvl="5" marL="27432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6pPr>
            <a:lvl7pPr indent="-330200" lvl="6" marL="3200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7pPr>
            <a:lvl8pPr indent="-330200" lvl="7" marL="3657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8pPr>
            <a:lvl9pPr indent="-330200" lvl="8" marL="4114800" rtl="0" algn="ctr">
              <a:spcBef>
                <a:spcPts val="1600"/>
              </a:spcBef>
              <a:spcAft>
                <a:spcPts val="1600"/>
              </a:spcAft>
              <a:buClr>
                <a:srgbClr val="A6CEDE"/>
              </a:buClr>
              <a:buSzPts val="1600"/>
              <a:buFont typeface="Ubuntu"/>
              <a:buChar char="■"/>
              <a:defRPr sz="1600">
                <a:solidFill>
                  <a:srgbClr val="A6CEDE"/>
                </a:solidFill>
                <a:latin typeface="Ubuntu"/>
                <a:ea typeface="Ubuntu"/>
                <a:cs typeface="Ubuntu"/>
                <a:sym typeface="Ubuntu"/>
              </a:defRPr>
            </a:lvl9pPr>
          </a:lstStyle>
          <a:p/>
        </p:txBody>
      </p:sp>
      <p:sp>
        <p:nvSpPr>
          <p:cNvPr id="158" name="Google Shape;158;p42"/>
          <p:cNvSpPr/>
          <p:nvPr/>
        </p:nvSpPr>
        <p:spPr>
          <a:xfrm>
            <a:off x="348300" y="282950"/>
            <a:ext cx="438600" cy="438600"/>
          </a:xfrm>
          <a:prstGeom prst="ellipse">
            <a:avLst/>
          </a:prstGeom>
          <a:solidFill>
            <a:srgbClr val="8015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E0F35"/>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4">
  <p:cSld name="CUSTOM_3">
    <p:bg>
      <p:bgPr>
        <a:solidFill>
          <a:srgbClr val="FBFDFE"/>
        </a:solidFill>
      </p:bgPr>
    </p:bg>
    <p:spTree>
      <p:nvGrpSpPr>
        <p:cNvPr id="159" name="Shape 159"/>
        <p:cNvGrpSpPr/>
        <p:nvPr/>
      </p:nvGrpSpPr>
      <p:grpSpPr>
        <a:xfrm>
          <a:off x="0" y="0"/>
          <a:ext cx="0" cy="0"/>
          <a:chOff x="0" y="0"/>
          <a:chExt cx="0" cy="0"/>
        </a:xfrm>
      </p:grpSpPr>
      <p:sp>
        <p:nvSpPr>
          <p:cNvPr id="160" name="Google Shape;160;p43"/>
          <p:cNvSpPr txBox="1"/>
          <p:nvPr>
            <p:ph type="title"/>
          </p:nvPr>
        </p:nvSpPr>
        <p:spPr>
          <a:xfrm>
            <a:off x="1165050" y="1443125"/>
            <a:ext cx="6813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rgbClr val="0E0329"/>
                </a:solidFill>
                <a:latin typeface="Ubuntu Light"/>
                <a:ea typeface="Ubuntu Light"/>
                <a:cs typeface="Ubuntu Light"/>
                <a:sym typeface="Ubuntu Light"/>
              </a:defRPr>
            </a:lvl1pPr>
            <a:lvl2pPr lvl="1" rtl="0">
              <a:spcBef>
                <a:spcPts val="0"/>
              </a:spcBef>
              <a:spcAft>
                <a:spcPts val="0"/>
              </a:spcAft>
              <a:buNone/>
              <a:defRPr>
                <a:solidFill>
                  <a:srgbClr val="0E0329"/>
                </a:solidFill>
                <a:latin typeface="Ubuntu"/>
                <a:ea typeface="Ubuntu"/>
                <a:cs typeface="Ubuntu"/>
                <a:sym typeface="Ubuntu"/>
              </a:defRPr>
            </a:lvl2pPr>
            <a:lvl3pPr lvl="2" rtl="0">
              <a:spcBef>
                <a:spcPts val="0"/>
              </a:spcBef>
              <a:spcAft>
                <a:spcPts val="0"/>
              </a:spcAft>
              <a:buNone/>
              <a:defRPr>
                <a:solidFill>
                  <a:srgbClr val="0E0329"/>
                </a:solidFill>
                <a:latin typeface="Ubuntu"/>
                <a:ea typeface="Ubuntu"/>
                <a:cs typeface="Ubuntu"/>
                <a:sym typeface="Ubuntu"/>
              </a:defRPr>
            </a:lvl3pPr>
            <a:lvl4pPr lvl="3" rtl="0">
              <a:spcBef>
                <a:spcPts val="0"/>
              </a:spcBef>
              <a:spcAft>
                <a:spcPts val="0"/>
              </a:spcAft>
              <a:buNone/>
              <a:defRPr>
                <a:solidFill>
                  <a:srgbClr val="0E0329"/>
                </a:solidFill>
                <a:latin typeface="Ubuntu"/>
                <a:ea typeface="Ubuntu"/>
                <a:cs typeface="Ubuntu"/>
                <a:sym typeface="Ubuntu"/>
              </a:defRPr>
            </a:lvl4pPr>
            <a:lvl5pPr lvl="4" rtl="0">
              <a:spcBef>
                <a:spcPts val="0"/>
              </a:spcBef>
              <a:spcAft>
                <a:spcPts val="0"/>
              </a:spcAft>
              <a:buNone/>
              <a:defRPr>
                <a:solidFill>
                  <a:srgbClr val="0E0329"/>
                </a:solidFill>
                <a:latin typeface="Ubuntu"/>
                <a:ea typeface="Ubuntu"/>
                <a:cs typeface="Ubuntu"/>
                <a:sym typeface="Ubuntu"/>
              </a:defRPr>
            </a:lvl5pPr>
            <a:lvl6pPr lvl="5" rtl="0">
              <a:spcBef>
                <a:spcPts val="0"/>
              </a:spcBef>
              <a:spcAft>
                <a:spcPts val="0"/>
              </a:spcAft>
              <a:buNone/>
              <a:defRPr>
                <a:solidFill>
                  <a:srgbClr val="0E0329"/>
                </a:solidFill>
                <a:latin typeface="Ubuntu"/>
                <a:ea typeface="Ubuntu"/>
                <a:cs typeface="Ubuntu"/>
                <a:sym typeface="Ubuntu"/>
              </a:defRPr>
            </a:lvl6pPr>
            <a:lvl7pPr lvl="6" rtl="0">
              <a:spcBef>
                <a:spcPts val="0"/>
              </a:spcBef>
              <a:spcAft>
                <a:spcPts val="0"/>
              </a:spcAft>
              <a:buNone/>
              <a:defRPr>
                <a:solidFill>
                  <a:srgbClr val="0E0329"/>
                </a:solidFill>
                <a:latin typeface="Ubuntu"/>
                <a:ea typeface="Ubuntu"/>
                <a:cs typeface="Ubuntu"/>
                <a:sym typeface="Ubuntu"/>
              </a:defRPr>
            </a:lvl7pPr>
            <a:lvl8pPr lvl="7" rtl="0">
              <a:spcBef>
                <a:spcPts val="0"/>
              </a:spcBef>
              <a:spcAft>
                <a:spcPts val="0"/>
              </a:spcAft>
              <a:buNone/>
              <a:defRPr>
                <a:solidFill>
                  <a:srgbClr val="0E0329"/>
                </a:solidFill>
                <a:latin typeface="Ubuntu"/>
                <a:ea typeface="Ubuntu"/>
                <a:cs typeface="Ubuntu"/>
                <a:sym typeface="Ubuntu"/>
              </a:defRPr>
            </a:lvl8pPr>
            <a:lvl9pPr lvl="8" rtl="0">
              <a:spcBef>
                <a:spcPts val="0"/>
              </a:spcBef>
              <a:spcAft>
                <a:spcPts val="0"/>
              </a:spcAft>
              <a:buNone/>
              <a:defRPr>
                <a:solidFill>
                  <a:srgbClr val="0E0329"/>
                </a:solidFill>
                <a:latin typeface="Ubuntu"/>
                <a:ea typeface="Ubuntu"/>
                <a:cs typeface="Ubuntu"/>
                <a:sym typeface="Ubuntu"/>
              </a:defRPr>
            </a:lvl9pPr>
          </a:lstStyle>
          <a:p/>
        </p:txBody>
      </p:sp>
      <p:sp>
        <p:nvSpPr>
          <p:cNvPr id="161" name="Google Shape;161;p43"/>
          <p:cNvSpPr txBox="1"/>
          <p:nvPr>
            <p:ph idx="1" type="body"/>
          </p:nvPr>
        </p:nvSpPr>
        <p:spPr>
          <a:xfrm>
            <a:off x="279900" y="282950"/>
            <a:ext cx="575400" cy="4386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Clr>
                <a:srgbClr val="A6CEDE"/>
              </a:buClr>
              <a:buSzPts val="1600"/>
              <a:buFont typeface="Ubuntu Light"/>
              <a:buChar char="●"/>
              <a:defRPr sz="1600">
                <a:solidFill>
                  <a:srgbClr val="A6CEDE"/>
                </a:solidFill>
                <a:latin typeface="Ubuntu Light"/>
                <a:ea typeface="Ubuntu Light"/>
                <a:cs typeface="Ubuntu Light"/>
                <a:sym typeface="Ubuntu Light"/>
              </a:defRPr>
            </a:lvl1pPr>
            <a:lvl2pPr indent="-330200" lvl="1" marL="914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2pPr>
            <a:lvl3pPr indent="-330200" lvl="2" marL="1371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3pPr>
            <a:lvl4pPr indent="-330200" lvl="3" marL="18288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4pPr>
            <a:lvl5pPr indent="-330200" lvl="4" marL="22860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5pPr>
            <a:lvl6pPr indent="-330200" lvl="5" marL="27432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6pPr>
            <a:lvl7pPr indent="-330200" lvl="6" marL="3200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7pPr>
            <a:lvl8pPr indent="-330200" lvl="7" marL="3657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8pPr>
            <a:lvl9pPr indent="-330200" lvl="8" marL="4114800" rtl="0" algn="ctr">
              <a:spcBef>
                <a:spcPts val="1600"/>
              </a:spcBef>
              <a:spcAft>
                <a:spcPts val="1600"/>
              </a:spcAft>
              <a:buClr>
                <a:srgbClr val="A6CEDE"/>
              </a:buClr>
              <a:buSzPts val="1600"/>
              <a:buFont typeface="Ubuntu"/>
              <a:buChar char="■"/>
              <a:defRPr sz="1600">
                <a:solidFill>
                  <a:srgbClr val="A6CEDE"/>
                </a:solidFill>
                <a:latin typeface="Ubuntu"/>
                <a:ea typeface="Ubuntu"/>
                <a:cs typeface="Ubuntu"/>
                <a:sym typeface="Ubuntu"/>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7">
  <p:cSld name="CUSTOM_17">
    <p:bg>
      <p:bgPr>
        <a:solidFill>
          <a:srgbClr val="FBFDFE"/>
        </a:solidFill>
      </p:bgPr>
    </p:bg>
    <p:spTree>
      <p:nvGrpSpPr>
        <p:cNvPr id="162" name="Shape 162"/>
        <p:cNvGrpSpPr/>
        <p:nvPr/>
      </p:nvGrpSpPr>
      <p:grpSpPr>
        <a:xfrm>
          <a:off x="0" y="0"/>
          <a:ext cx="0" cy="0"/>
          <a:chOff x="0" y="0"/>
          <a:chExt cx="0" cy="0"/>
        </a:xfrm>
      </p:grpSpPr>
      <p:sp>
        <p:nvSpPr>
          <p:cNvPr id="163" name="Google Shape;163;p44"/>
          <p:cNvSpPr txBox="1"/>
          <p:nvPr>
            <p:ph type="title"/>
          </p:nvPr>
        </p:nvSpPr>
        <p:spPr>
          <a:xfrm>
            <a:off x="311700" y="10167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rgbClr val="801549"/>
                </a:solidFill>
                <a:latin typeface="Ubuntu"/>
                <a:ea typeface="Ubuntu"/>
                <a:cs typeface="Ubuntu"/>
                <a:sym typeface="Ubuntu"/>
              </a:defRPr>
            </a:lvl1pPr>
            <a:lvl2pPr lvl="1" rtl="0" algn="ctr">
              <a:spcBef>
                <a:spcPts val="0"/>
              </a:spcBef>
              <a:spcAft>
                <a:spcPts val="0"/>
              </a:spcAft>
              <a:buNone/>
              <a:defRPr sz="2200">
                <a:solidFill>
                  <a:srgbClr val="801549"/>
                </a:solidFill>
                <a:latin typeface="Ubuntu"/>
                <a:ea typeface="Ubuntu"/>
                <a:cs typeface="Ubuntu"/>
                <a:sym typeface="Ubuntu"/>
              </a:defRPr>
            </a:lvl2pPr>
            <a:lvl3pPr lvl="2" rtl="0" algn="ctr">
              <a:spcBef>
                <a:spcPts val="0"/>
              </a:spcBef>
              <a:spcAft>
                <a:spcPts val="0"/>
              </a:spcAft>
              <a:buNone/>
              <a:defRPr sz="2200">
                <a:solidFill>
                  <a:srgbClr val="801549"/>
                </a:solidFill>
                <a:latin typeface="Ubuntu"/>
                <a:ea typeface="Ubuntu"/>
                <a:cs typeface="Ubuntu"/>
                <a:sym typeface="Ubuntu"/>
              </a:defRPr>
            </a:lvl3pPr>
            <a:lvl4pPr lvl="3" rtl="0" algn="ctr">
              <a:spcBef>
                <a:spcPts val="0"/>
              </a:spcBef>
              <a:spcAft>
                <a:spcPts val="0"/>
              </a:spcAft>
              <a:buNone/>
              <a:defRPr sz="2200">
                <a:solidFill>
                  <a:srgbClr val="801549"/>
                </a:solidFill>
                <a:latin typeface="Ubuntu"/>
                <a:ea typeface="Ubuntu"/>
                <a:cs typeface="Ubuntu"/>
                <a:sym typeface="Ubuntu"/>
              </a:defRPr>
            </a:lvl4pPr>
            <a:lvl5pPr lvl="4" rtl="0" algn="ctr">
              <a:spcBef>
                <a:spcPts val="0"/>
              </a:spcBef>
              <a:spcAft>
                <a:spcPts val="0"/>
              </a:spcAft>
              <a:buNone/>
              <a:defRPr sz="2200">
                <a:solidFill>
                  <a:srgbClr val="801549"/>
                </a:solidFill>
                <a:latin typeface="Ubuntu"/>
                <a:ea typeface="Ubuntu"/>
                <a:cs typeface="Ubuntu"/>
                <a:sym typeface="Ubuntu"/>
              </a:defRPr>
            </a:lvl5pPr>
            <a:lvl6pPr lvl="5" rtl="0" algn="ctr">
              <a:spcBef>
                <a:spcPts val="0"/>
              </a:spcBef>
              <a:spcAft>
                <a:spcPts val="0"/>
              </a:spcAft>
              <a:buNone/>
              <a:defRPr sz="2200">
                <a:solidFill>
                  <a:srgbClr val="801549"/>
                </a:solidFill>
                <a:latin typeface="Ubuntu"/>
                <a:ea typeface="Ubuntu"/>
                <a:cs typeface="Ubuntu"/>
                <a:sym typeface="Ubuntu"/>
              </a:defRPr>
            </a:lvl6pPr>
            <a:lvl7pPr lvl="6" rtl="0" algn="ctr">
              <a:spcBef>
                <a:spcPts val="0"/>
              </a:spcBef>
              <a:spcAft>
                <a:spcPts val="0"/>
              </a:spcAft>
              <a:buNone/>
              <a:defRPr sz="2200">
                <a:solidFill>
                  <a:srgbClr val="801549"/>
                </a:solidFill>
                <a:latin typeface="Ubuntu"/>
                <a:ea typeface="Ubuntu"/>
                <a:cs typeface="Ubuntu"/>
                <a:sym typeface="Ubuntu"/>
              </a:defRPr>
            </a:lvl7pPr>
            <a:lvl8pPr lvl="7" rtl="0" algn="ctr">
              <a:spcBef>
                <a:spcPts val="0"/>
              </a:spcBef>
              <a:spcAft>
                <a:spcPts val="0"/>
              </a:spcAft>
              <a:buNone/>
              <a:defRPr sz="2200">
                <a:solidFill>
                  <a:srgbClr val="801549"/>
                </a:solidFill>
                <a:latin typeface="Ubuntu"/>
                <a:ea typeface="Ubuntu"/>
                <a:cs typeface="Ubuntu"/>
                <a:sym typeface="Ubuntu"/>
              </a:defRPr>
            </a:lvl8pPr>
            <a:lvl9pPr lvl="8" rtl="0" algn="ctr">
              <a:spcBef>
                <a:spcPts val="0"/>
              </a:spcBef>
              <a:spcAft>
                <a:spcPts val="0"/>
              </a:spcAft>
              <a:buNone/>
              <a:defRPr sz="2200">
                <a:solidFill>
                  <a:srgbClr val="801549"/>
                </a:solidFill>
                <a:latin typeface="Ubuntu"/>
                <a:ea typeface="Ubuntu"/>
                <a:cs typeface="Ubuntu"/>
                <a:sym typeface="Ubuntu"/>
              </a:defRPr>
            </a:lvl9pPr>
          </a:lstStyle>
          <a:p/>
        </p:txBody>
      </p:sp>
      <p:sp>
        <p:nvSpPr>
          <p:cNvPr id="164" name="Google Shape;164;p44"/>
          <p:cNvSpPr txBox="1"/>
          <p:nvPr>
            <p:ph idx="2" type="title"/>
          </p:nvPr>
        </p:nvSpPr>
        <p:spPr>
          <a:xfrm>
            <a:off x="311700" y="228540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rgbClr val="0E0329"/>
                </a:solidFill>
                <a:latin typeface="Ubuntu Light"/>
                <a:ea typeface="Ubuntu Light"/>
                <a:cs typeface="Ubuntu Light"/>
                <a:sym typeface="Ubuntu Light"/>
              </a:defRPr>
            </a:lvl1pPr>
            <a:lvl2pPr lvl="1" rtl="0">
              <a:spcBef>
                <a:spcPts val="0"/>
              </a:spcBef>
              <a:spcAft>
                <a:spcPts val="0"/>
              </a:spcAft>
              <a:buNone/>
              <a:defRPr sz="2200">
                <a:solidFill>
                  <a:srgbClr val="0E0329"/>
                </a:solidFill>
                <a:latin typeface="Ubuntu Light"/>
                <a:ea typeface="Ubuntu Light"/>
                <a:cs typeface="Ubuntu Light"/>
                <a:sym typeface="Ubuntu Light"/>
              </a:defRPr>
            </a:lvl2pPr>
            <a:lvl3pPr lvl="2" rtl="0">
              <a:spcBef>
                <a:spcPts val="0"/>
              </a:spcBef>
              <a:spcAft>
                <a:spcPts val="0"/>
              </a:spcAft>
              <a:buNone/>
              <a:defRPr sz="2200">
                <a:solidFill>
                  <a:srgbClr val="0E0329"/>
                </a:solidFill>
                <a:latin typeface="Ubuntu Light"/>
                <a:ea typeface="Ubuntu Light"/>
                <a:cs typeface="Ubuntu Light"/>
                <a:sym typeface="Ubuntu Light"/>
              </a:defRPr>
            </a:lvl3pPr>
            <a:lvl4pPr lvl="3" rtl="0">
              <a:spcBef>
                <a:spcPts val="0"/>
              </a:spcBef>
              <a:spcAft>
                <a:spcPts val="0"/>
              </a:spcAft>
              <a:buNone/>
              <a:defRPr sz="2200">
                <a:solidFill>
                  <a:srgbClr val="0E0329"/>
                </a:solidFill>
                <a:latin typeface="Ubuntu Light"/>
                <a:ea typeface="Ubuntu Light"/>
                <a:cs typeface="Ubuntu Light"/>
                <a:sym typeface="Ubuntu Light"/>
              </a:defRPr>
            </a:lvl4pPr>
            <a:lvl5pPr lvl="4" rtl="0">
              <a:spcBef>
                <a:spcPts val="0"/>
              </a:spcBef>
              <a:spcAft>
                <a:spcPts val="0"/>
              </a:spcAft>
              <a:buNone/>
              <a:defRPr sz="2200">
                <a:solidFill>
                  <a:srgbClr val="0E0329"/>
                </a:solidFill>
                <a:latin typeface="Ubuntu Light"/>
                <a:ea typeface="Ubuntu Light"/>
                <a:cs typeface="Ubuntu Light"/>
                <a:sym typeface="Ubuntu Light"/>
              </a:defRPr>
            </a:lvl5pPr>
            <a:lvl6pPr lvl="5" rtl="0">
              <a:spcBef>
                <a:spcPts val="0"/>
              </a:spcBef>
              <a:spcAft>
                <a:spcPts val="0"/>
              </a:spcAft>
              <a:buNone/>
              <a:defRPr sz="2200">
                <a:solidFill>
                  <a:srgbClr val="0E0329"/>
                </a:solidFill>
                <a:latin typeface="Ubuntu Light"/>
                <a:ea typeface="Ubuntu Light"/>
                <a:cs typeface="Ubuntu Light"/>
                <a:sym typeface="Ubuntu Light"/>
              </a:defRPr>
            </a:lvl6pPr>
            <a:lvl7pPr lvl="6" rtl="0">
              <a:spcBef>
                <a:spcPts val="0"/>
              </a:spcBef>
              <a:spcAft>
                <a:spcPts val="0"/>
              </a:spcAft>
              <a:buNone/>
              <a:defRPr sz="2200">
                <a:solidFill>
                  <a:srgbClr val="0E0329"/>
                </a:solidFill>
                <a:latin typeface="Ubuntu Light"/>
                <a:ea typeface="Ubuntu Light"/>
                <a:cs typeface="Ubuntu Light"/>
                <a:sym typeface="Ubuntu Light"/>
              </a:defRPr>
            </a:lvl7pPr>
            <a:lvl8pPr lvl="7" rtl="0">
              <a:spcBef>
                <a:spcPts val="0"/>
              </a:spcBef>
              <a:spcAft>
                <a:spcPts val="0"/>
              </a:spcAft>
              <a:buNone/>
              <a:defRPr sz="2200">
                <a:solidFill>
                  <a:srgbClr val="0E0329"/>
                </a:solidFill>
                <a:latin typeface="Ubuntu Light"/>
                <a:ea typeface="Ubuntu Light"/>
                <a:cs typeface="Ubuntu Light"/>
                <a:sym typeface="Ubuntu Light"/>
              </a:defRPr>
            </a:lvl8pPr>
            <a:lvl9pPr lvl="8" rtl="0">
              <a:spcBef>
                <a:spcPts val="0"/>
              </a:spcBef>
              <a:spcAft>
                <a:spcPts val="0"/>
              </a:spcAft>
              <a:buNone/>
              <a:defRPr sz="2200">
                <a:solidFill>
                  <a:srgbClr val="0E0329"/>
                </a:solidFill>
                <a:latin typeface="Ubuntu Light"/>
                <a:ea typeface="Ubuntu Light"/>
                <a:cs typeface="Ubuntu Light"/>
                <a:sym typeface="Ubuntu Light"/>
              </a:defRPr>
            </a:lvl9pPr>
          </a:lstStyle>
          <a:p/>
        </p:txBody>
      </p:sp>
      <p:sp>
        <p:nvSpPr>
          <p:cNvPr id="165" name="Google Shape;165;p44"/>
          <p:cNvSpPr txBox="1"/>
          <p:nvPr>
            <p:ph idx="1" type="body"/>
          </p:nvPr>
        </p:nvSpPr>
        <p:spPr>
          <a:xfrm>
            <a:off x="341550" y="1284000"/>
            <a:ext cx="7328700" cy="29385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Clr>
                <a:schemeClr val="lt1"/>
              </a:buClr>
              <a:buSzPts val="1600"/>
              <a:buFont typeface="Ubuntu"/>
              <a:buChar char="●"/>
              <a:defRPr sz="1600">
                <a:solidFill>
                  <a:schemeClr val="lt1"/>
                </a:solidFill>
                <a:latin typeface="Ubuntu"/>
                <a:ea typeface="Ubuntu"/>
                <a:cs typeface="Ubuntu"/>
                <a:sym typeface="Ubuntu"/>
              </a:defRPr>
            </a:lvl1pPr>
            <a:lvl2pPr indent="-330200" lvl="1" marL="9144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2pPr>
            <a:lvl3pPr indent="-330200" lvl="2" marL="13716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3pPr>
            <a:lvl4pPr indent="-330200" lvl="3" marL="18288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4pPr>
            <a:lvl5pPr indent="-330200" lvl="4" marL="22860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5pPr>
            <a:lvl6pPr indent="-330200" lvl="5" marL="27432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6pPr>
            <a:lvl7pPr indent="-330200" lvl="6" marL="32004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7pPr>
            <a:lvl8pPr indent="-330200" lvl="7" marL="36576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8pPr>
            <a:lvl9pPr indent="-330200" lvl="8" marL="4114800" rtl="0">
              <a:spcBef>
                <a:spcPts val="1600"/>
              </a:spcBef>
              <a:spcAft>
                <a:spcPts val="1600"/>
              </a:spcAft>
              <a:buClr>
                <a:schemeClr val="lt1"/>
              </a:buClr>
              <a:buSzPts val="1600"/>
              <a:buFont typeface="Ubuntu"/>
              <a:buChar char="■"/>
              <a:defRPr sz="1600">
                <a:solidFill>
                  <a:schemeClr val="lt1"/>
                </a:solidFill>
                <a:latin typeface="Ubuntu"/>
                <a:ea typeface="Ubuntu"/>
                <a:cs typeface="Ubuntu"/>
                <a:sym typeface="Ubuntu"/>
              </a:defRPr>
            </a:lvl9pPr>
          </a:lstStyle>
          <a:p/>
        </p:txBody>
      </p:sp>
      <p:sp>
        <p:nvSpPr>
          <p:cNvPr id="166" name="Google Shape;166;p44"/>
          <p:cNvSpPr txBox="1"/>
          <p:nvPr>
            <p:ph idx="3" type="title"/>
          </p:nvPr>
        </p:nvSpPr>
        <p:spPr>
          <a:xfrm>
            <a:off x="847700" y="321500"/>
            <a:ext cx="73287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801549"/>
                </a:solidFill>
                <a:latin typeface="Ubuntu Light"/>
                <a:ea typeface="Ubuntu Light"/>
                <a:cs typeface="Ubuntu Light"/>
                <a:sym typeface="Ubuntu Light"/>
              </a:defRPr>
            </a:lvl1pPr>
            <a:lvl2pPr lvl="1" rtl="0">
              <a:spcBef>
                <a:spcPts val="0"/>
              </a:spcBef>
              <a:spcAft>
                <a:spcPts val="0"/>
              </a:spcAft>
              <a:buNone/>
              <a:defRPr>
                <a:solidFill>
                  <a:srgbClr val="801549"/>
                </a:solidFill>
                <a:latin typeface="Ubuntu"/>
                <a:ea typeface="Ubuntu"/>
                <a:cs typeface="Ubuntu"/>
                <a:sym typeface="Ubuntu"/>
              </a:defRPr>
            </a:lvl2pPr>
            <a:lvl3pPr lvl="2" rtl="0">
              <a:spcBef>
                <a:spcPts val="0"/>
              </a:spcBef>
              <a:spcAft>
                <a:spcPts val="0"/>
              </a:spcAft>
              <a:buNone/>
              <a:defRPr>
                <a:solidFill>
                  <a:srgbClr val="801549"/>
                </a:solidFill>
                <a:latin typeface="Ubuntu"/>
                <a:ea typeface="Ubuntu"/>
                <a:cs typeface="Ubuntu"/>
                <a:sym typeface="Ubuntu"/>
              </a:defRPr>
            </a:lvl3pPr>
            <a:lvl4pPr lvl="3" rtl="0">
              <a:spcBef>
                <a:spcPts val="0"/>
              </a:spcBef>
              <a:spcAft>
                <a:spcPts val="0"/>
              </a:spcAft>
              <a:buNone/>
              <a:defRPr>
                <a:solidFill>
                  <a:srgbClr val="801549"/>
                </a:solidFill>
                <a:latin typeface="Ubuntu"/>
                <a:ea typeface="Ubuntu"/>
                <a:cs typeface="Ubuntu"/>
                <a:sym typeface="Ubuntu"/>
              </a:defRPr>
            </a:lvl4pPr>
            <a:lvl5pPr lvl="4" rtl="0">
              <a:spcBef>
                <a:spcPts val="0"/>
              </a:spcBef>
              <a:spcAft>
                <a:spcPts val="0"/>
              </a:spcAft>
              <a:buNone/>
              <a:defRPr>
                <a:solidFill>
                  <a:srgbClr val="801549"/>
                </a:solidFill>
                <a:latin typeface="Ubuntu"/>
                <a:ea typeface="Ubuntu"/>
                <a:cs typeface="Ubuntu"/>
                <a:sym typeface="Ubuntu"/>
              </a:defRPr>
            </a:lvl5pPr>
            <a:lvl6pPr lvl="5" rtl="0">
              <a:spcBef>
                <a:spcPts val="0"/>
              </a:spcBef>
              <a:spcAft>
                <a:spcPts val="0"/>
              </a:spcAft>
              <a:buNone/>
              <a:defRPr>
                <a:solidFill>
                  <a:srgbClr val="801549"/>
                </a:solidFill>
                <a:latin typeface="Ubuntu"/>
                <a:ea typeface="Ubuntu"/>
                <a:cs typeface="Ubuntu"/>
                <a:sym typeface="Ubuntu"/>
              </a:defRPr>
            </a:lvl6pPr>
            <a:lvl7pPr lvl="6" rtl="0">
              <a:spcBef>
                <a:spcPts val="0"/>
              </a:spcBef>
              <a:spcAft>
                <a:spcPts val="0"/>
              </a:spcAft>
              <a:buNone/>
              <a:defRPr>
                <a:solidFill>
                  <a:srgbClr val="801549"/>
                </a:solidFill>
                <a:latin typeface="Ubuntu"/>
                <a:ea typeface="Ubuntu"/>
                <a:cs typeface="Ubuntu"/>
                <a:sym typeface="Ubuntu"/>
              </a:defRPr>
            </a:lvl7pPr>
            <a:lvl8pPr lvl="7" rtl="0">
              <a:spcBef>
                <a:spcPts val="0"/>
              </a:spcBef>
              <a:spcAft>
                <a:spcPts val="0"/>
              </a:spcAft>
              <a:buNone/>
              <a:defRPr>
                <a:solidFill>
                  <a:srgbClr val="801549"/>
                </a:solidFill>
                <a:latin typeface="Ubuntu"/>
                <a:ea typeface="Ubuntu"/>
                <a:cs typeface="Ubuntu"/>
                <a:sym typeface="Ubuntu"/>
              </a:defRPr>
            </a:lvl8pPr>
            <a:lvl9pPr lvl="8" rtl="0">
              <a:spcBef>
                <a:spcPts val="0"/>
              </a:spcBef>
              <a:spcAft>
                <a:spcPts val="0"/>
              </a:spcAft>
              <a:buNone/>
              <a:defRPr>
                <a:solidFill>
                  <a:srgbClr val="801549"/>
                </a:solidFill>
                <a:latin typeface="Ubuntu"/>
                <a:ea typeface="Ubuntu"/>
                <a:cs typeface="Ubuntu"/>
                <a:sym typeface="Ubuntu"/>
              </a:defRPr>
            </a:lvl9pPr>
          </a:lstStyle>
          <a:p/>
        </p:txBody>
      </p:sp>
      <p:sp>
        <p:nvSpPr>
          <p:cNvPr id="167" name="Google Shape;167;p44"/>
          <p:cNvSpPr txBox="1"/>
          <p:nvPr>
            <p:ph idx="4" type="body"/>
          </p:nvPr>
        </p:nvSpPr>
        <p:spPr>
          <a:xfrm>
            <a:off x="279900" y="282950"/>
            <a:ext cx="575400" cy="4386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Clr>
                <a:srgbClr val="A6CEDE"/>
              </a:buClr>
              <a:buSzPts val="1600"/>
              <a:buFont typeface="Ubuntu Light"/>
              <a:buChar char="●"/>
              <a:defRPr sz="1600">
                <a:solidFill>
                  <a:srgbClr val="A6CEDE"/>
                </a:solidFill>
                <a:latin typeface="Ubuntu Light"/>
                <a:ea typeface="Ubuntu Light"/>
                <a:cs typeface="Ubuntu Light"/>
                <a:sym typeface="Ubuntu Light"/>
              </a:defRPr>
            </a:lvl1pPr>
            <a:lvl2pPr indent="-330200" lvl="1" marL="914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2pPr>
            <a:lvl3pPr indent="-330200" lvl="2" marL="1371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3pPr>
            <a:lvl4pPr indent="-330200" lvl="3" marL="18288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4pPr>
            <a:lvl5pPr indent="-330200" lvl="4" marL="22860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5pPr>
            <a:lvl6pPr indent="-330200" lvl="5" marL="27432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6pPr>
            <a:lvl7pPr indent="-330200" lvl="6" marL="3200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7pPr>
            <a:lvl8pPr indent="-330200" lvl="7" marL="3657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8pPr>
            <a:lvl9pPr indent="-330200" lvl="8" marL="4114800" rtl="0" algn="ctr">
              <a:spcBef>
                <a:spcPts val="1600"/>
              </a:spcBef>
              <a:spcAft>
                <a:spcPts val="1600"/>
              </a:spcAft>
              <a:buClr>
                <a:srgbClr val="A6CEDE"/>
              </a:buClr>
              <a:buSzPts val="1600"/>
              <a:buFont typeface="Ubuntu"/>
              <a:buChar char="■"/>
              <a:defRPr sz="1600">
                <a:solidFill>
                  <a:srgbClr val="A6CEDE"/>
                </a:solidFill>
                <a:latin typeface="Ubuntu"/>
                <a:ea typeface="Ubuntu"/>
                <a:cs typeface="Ubuntu"/>
                <a:sym typeface="Ubuntu"/>
              </a:defRPr>
            </a:lvl9pPr>
          </a:lstStyle>
          <a:p/>
        </p:txBody>
      </p:sp>
      <p:sp>
        <p:nvSpPr>
          <p:cNvPr id="168" name="Google Shape;168;p44"/>
          <p:cNvSpPr txBox="1"/>
          <p:nvPr>
            <p:ph idx="5" type="title"/>
          </p:nvPr>
        </p:nvSpPr>
        <p:spPr>
          <a:xfrm>
            <a:off x="847700" y="321500"/>
            <a:ext cx="73287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BE0F7F"/>
                </a:solidFill>
                <a:latin typeface="Ubuntu Light"/>
                <a:ea typeface="Ubuntu Light"/>
                <a:cs typeface="Ubuntu Light"/>
                <a:sym typeface="Ubuntu Light"/>
              </a:defRPr>
            </a:lvl1pPr>
            <a:lvl2pPr lvl="1" rtl="0">
              <a:spcBef>
                <a:spcPts val="0"/>
              </a:spcBef>
              <a:spcAft>
                <a:spcPts val="0"/>
              </a:spcAft>
              <a:buNone/>
              <a:defRPr>
                <a:latin typeface="Ubuntu"/>
                <a:ea typeface="Ubuntu"/>
                <a:cs typeface="Ubuntu"/>
                <a:sym typeface="Ubuntu"/>
              </a:defRPr>
            </a:lvl2pPr>
            <a:lvl3pPr lvl="2" rtl="0">
              <a:spcBef>
                <a:spcPts val="0"/>
              </a:spcBef>
              <a:spcAft>
                <a:spcPts val="0"/>
              </a:spcAft>
              <a:buNone/>
              <a:defRPr>
                <a:latin typeface="Ubuntu"/>
                <a:ea typeface="Ubuntu"/>
                <a:cs typeface="Ubuntu"/>
                <a:sym typeface="Ubuntu"/>
              </a:defRPr>
            </a:lvl3pPr>
            <a:lvl4pPr lvl="3" rtl="0">
              <a:spcBef>
                <a:spcPts val="0"/>
              </a:spcBef>
              <a:spcAft>
                <a:spcPts val="0"/>
              </a:spcAft>
              <a:buNone/>
              <a:defRPr>
                <a:latin typeface="Ubuntu"/>
                <a:ea typeface="Ubuntu"/>
                <a:cs typeface="Ubuntu"/>
                <a:sym typeface="Ubuntu"/>
              </a:defRPr>
            </a:lvl4pPr>
            <a:lvl5pPr lvl="4" rtl="0">
              <a:spcBef>
                <a:spcPts val="0"/>
              </a:spcBef>
              <a:spcAft>
                <a:spcPts val="0"/>
              </a:spcAft>
              <a:buNone/>
              <a:defRPr>
                <a:latin typeface="Ubuntu"/>
                <a:ea typeface="Ubuntu"/>
                <a:cs typeface="Ubuntu"/>
                <a:sym typeface="Ubuntu"/>
              </a:defRPr>
            </a:lvl5pPr>
            <a:lvl6pPr lvl="5" rtl="0">
              <a:spcBef>
                <a:spcPts val="0"/>
              </a:spcBef>
              <a:spcAft>
                <a:spcPts val="0"/>
              </a:spcAft>
              <a:buNone/>
              <a:defRPr>
                <a:latin typeface="Ubuntu"/>
                <a:ea typeface="Ubuntu"/>
                <a:cs typeface="Ubuntu"/>
                <a:sym typeface="Ubuntu"/>
              </a:defRPr>
            </a:lvl6pPr>
            <a:lvl7pPr lvl="6" rtl="0">
              <a:spcBef>
                <a:spcPts val="0"/>
              </a:spcBef>
              <a:spcAft>
                <a:spcPts val="0"/>
              </a:spcAft>
              <a:buNone/>
              <a:defRPr>
                <a:latin typeface="Ubuntu"/>
                <a:ea typeface="Ubuntu"/>
                <a:cs typeface="Ubuntu"/>
                <a:sym typeface="Ubuntu"/>
              </a:defRPr>
            </a:lvl7pPr>
            <a:lvl8pPr lvl="7" rtl="0">
              <a:spcBef>
                <a:spcPts val="0"/>
              </a:spcBef>
              <a:spcAft>
                <a:spcPts val="0"/>
              </a:spcAft>
              <a:buNone/>
              <a:defRPr>
                <a:latin typeface="Ubuntu"/>
                <a:ea typeface="Ubuntu"/>
                <a:cs typeface="Ubuntu"/>
                <a:sym typeface="Ubuntu"/>
              </a:defRPr>
            </a:lvl8pPr>
            <a:lvl9pPr lvl="8" rtl="0">
              <a:spcBef>
                <a:spcPts val="0"/>
              </a:spcBef>
              <a:spcAft>
                <a:spcPts val="0"/>
              </a:spcAft>
              <a:buNone/>
              <a:defRPr>
                <a:latin typeface="Ubuntu"/>
                <a:ea typeface="Ubuntu"/>
                <a:cs typeface="Ubuntu"/>
                <a:sym typeface="Ubuntu"/>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bg>
      <p:bgPr>
        <a:solidFill>
          <a:srgbClr val="2E0F35"/>
        </a:solidFill>
      </p:bgPr>
    </p:bg>
    <p:spTree>
      <p:nvGrpSpPr>
        <p:cNvPr id="169" name="Shape 169"/>
        <p:cNvGrpSpPr/>
        <p:nvPr/>
      </p:nvGrpSpPr>
      <p:grpSpPr>
        <a:xfrm>
          <a:off x="0" y="0"/>
          <a:ext cx="0" cy="0"/>
          <a:chOff x="0" y="0"/>
          <a:chExt cx="0" cy="0"/>
        </a:xfrm>
      </p:grpSpPr>
      <p:sp>
        <p:nvSpPr>
          <p:cNvPr id="170" name="Google Shape;170;p45"/>
          <p:cNvSpPr txBox="1"/>
          <p:nvPr>
            <p:ph hasCustomPrompt="1" type="title"/>
          </p:nvPr>
        </p:nvSpPr>
        <p:spPr>
          <a:xfrm>
            <a:off x="311700" y="34789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6CEDE"/>
              </a:buClr>
              <a:buSzPts val="40000"/>
              <a:buFont typeface="Ubuntu"/>
              <a:buNone/>
              <a:defRPr sz="40000">
                <a:solidFill>
                  <a:srgbClr val="A6CEDE"/>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1" name="Google Shape;171;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
        <p:nvSpPr>
          <p:cNvPr id="172" name="Google Shape;172;p45"/>
          <p:cNvSpPr txBox="1"/>
          <p:nvPr>
            <p:ph hasCustomPrompt="1" idx="2" type="title"/>
          </p:nvPr>
        </p:nvSpPr>
        <p:spPr>
          <a:xfrm>
            <a:off x="2388450" y="4191875"/>
            <a:ext cx="4367100" cy="756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000"/>
              <a:buFont typeface="Ubuntu"/>
              <a:buNone/>
              <a:defRPr sz="4000">
                <a:solidFill>
                  <a:srgbClr val="FFFFFF"/>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_NUMBER_2">
    <p:bg>
      <p:bgPr>
        <a:solidFill>
          <a:srgbClr val="2E0F35"/>
        </a:solidFill>
      </p:bgPr>
    </p:bg>
    <p:spTree>
      <p:nvGrpSpPr>
        <p:cNvPr id="173" name="Shape 173"/>
        <p:cNvGrpSpPr/>
        <p:nvPr/>
      </p:nvGrpSpPr>
      <p:grpSpPr>
        <a:xfrm>
          <a:off x="0" y="0"/>
          <a:ext cx="0" cy="0"/>
          <a:chOff x="0" y="0"/>
          <a:chExt cx="0" cy="0"/>
        </a:xfrm>
      </p:grpSpPr>
      <p:sp>
        <p:nvSpPr>
          <p:cNvPr id="174" name="Google Shape;174;p46"/>
          <p:cNvSpPr txBox="1"/>
          <p:nvPr>
            <p:ph hasCustomPrompt="1" type="title"/>
          </p:nvPr>
        </p:nvSpPr>
        <p:spPr>
          <a:xfrm>
            <a:off x="311700" y="34789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6CEDE"/>
              </a:buClr>
              <a:buSzPts val="40000"/>
              <a:buFont typeface="Ubuntu"/>
              <a:buNone/>
              <a:defRPr sz="40000">
                <a:solidFill>
                  <a:srgbClr val="A6CEDE"/>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5" name="Google Shape;175;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
        <p:nvSpPr>
          <p:cNvPr id="176" name="Google Shape;176;p46"/>
          <p:cNvSpPr txBox="1"/>
          <p:nvPr>
            <p:ph hasCustomPrompt="1" idx="2" type="title"/>
          </p:nvPr>
        </p:nvSpPr>
        <p:spPr>
          <a:xfrm>
            <a:off x="2388450" y="4191875"/>
            <a:ext cx="4367100" cy="756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000"/>
              <a:buFont typeface="Ubuntu"/>
              <a:buNone/>
              <a:defRPr sz="4000">
                <a:solidFill>
                  <a:srgbClr val="FFFFFF"/>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1">
  <p:cSld name="BIG_NUMBER_1_1">
    <p:bg>
      <p:bgPr>
        <a:solidFill>
          <a:srgbClr val="2E0F35"/>
        </a:solidFill>
      </p:bgPr>
    </p:bg>
    <p:spTree>
      <p:nvGrpSpPr>
        <p:cNvPr id="177" name="Shape 177"/>
        <p:cNvGrpSpPr/>
        <p:nvPr/>
      </p:nvGrpSpPr>
      <p:grpSpPr>
        <a:xfrm>
          <a:off x="0" y="0"/>
          <a:ext cx="0" cy="0"/>
          <a:chOff x="0" y="0"/>
          <a:chExt cx="0" cy="0"/>
        </a:xfrm>
      </p:grpSpPr>
      <p:sp>
        <p:nvSpPr>
          <p:cNvPr id="178" name="Google Shape;178;p47"/>
          <p:cNvSpPr txBox="1"/>
          <p:nvPr>
            <p:ph hasCustomPrompt="1" type="title"/>
          </p:nvPr>
        </p:nvSpPr>
        <p:spPr>
          <a:xfrm>
            <a:off x="311700" y="34789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6CEDE"/>
              </a:buClr>
              <a:buSzPts val="40000"/>
              <a:buFont typeface="Ubuntu"/>
              <a:buNone/>
              <a:defRPr sz="40000">
                <a:solidFill>
                  <a:srgbClr val="A6CEDE"/>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79" name="Google Shape;179;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
        <p:nvSpPr>
          <p:cNvPr id="180" name="Google Shape;180;p47"/>
          <p:cNvSpPr txBox="1"/>
          <p:nvPr>
            <p:ph hasCustomPrompt="1" idx="2" type="title"/>
          </p:nvPr>
        </p:nvSpPr>
        <p:spPr>
          <a:xfrm>
            <a:off x="2388450" y="4191875"/>
            <a:ext cx="4367100" cy="756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000"/>
              <a:buFont typeface="Ubuntu"/>
              <a:buNone/>
              <a:defRPr sz="4000">
                <a:solidFill>
                  <a:srgbClr val="FFFFFF"/>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3">
  <p:cSld name="BIG_NUMBER_3">
    <p:bg>
      <p:bgPr>
        <a:solidFill>
          <a:srgbClr val="2E0F35"/>
        </a:solidFill>
      </p:bgPr>
    </p:bg>
    <p:spTree>
      <p:nvGrpSpPr>
        <p:cNvPr id="181" name="Shape 181"/>
        <p:cNvGrpSpPr/>
        <p:nvPr/>
      </p:nvGrpSpPr>
      <p:grpSpPr>
        <a:xfrm>
          <a:off x="0" y="0"/>
          <a:ext cx="0" cy="0"/>
          <a:chOff x="0" y="0"/>
          <a:chExt cx="0" cy="0"/>
        </a:xfrm>
      </p:grpSpPr>
      <p:sp>
        <p:nvSpPr>
          <p:cNvPr id="182" name="Google Shape;182;p48"/>
          <p:cNvSpPr txBox="1"/>
          <p:nvPr>
            <p:ph hasCustomPrompt="1" type="title"/>
          </p:nvPr>
        </p:nvSpPr>
        <p:spPr>
          <a:xfrm>
            <a:off x="311700" y="34789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6CEDE"/>
              </a:buClr>
              <a:buSzPts val="40000"/>
              <a:buFont typeface="Ubuntu"/>
              <a:buNone/>
              <a:defRPr sz="40000">
                <a:solidFill>
                  <a:srgbClr val="A6CEDE"/>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83" name="Google Shape;183;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
        <p:nvSpPr>
          <p:cNvPr id="184" name="Google Shape;184;p48"/>
          <p:cNvSpPr txBox="1"/>
          <p:nvPr>
            <p:ph hasCustomPrompt="1" idx="2" type="title"/>
          </p:nvPr>
        </p:nvSpPr>
        <p:spPr>
          <a:xfrm>
            <a:off x="2388450" y="4191875"/>
            <a:ext cx="4367100" cy="756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000"/>
              <a:buFont typeface="Ubuntu"/>
              <a:buNone/>
              <a:defRPr sz="4000">
                <a:solidFill>
                  <a:srgbClr val="FFFFFF"/>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7 2">
  <p:cSld name="CUSTOM_17_2">
    <p:bg>
      <p:bgPr>
        <a:solidFill>
          <a:srgbClr val="FBFDFE"/>
        </a:solidFill>
      </p:bgPr>
    </p:bg>
    <p:spTree>
      <p:nvGrpSpPr>
        <p:cNvPr id="185" name="Shape 185"/>
        <p:cNvGrpSpPr/>
        <p:nvPr/>
      </p:nvGrpSpPr>
      <p:grpSpPr>
        <a:xfrm>
          <a:off x="0" y="0"/>
          <a:ext cx="0" cy="0"/>
          <a:chOff x="0" y="0"/>
          <a:chExt cx="0" cy="0"/>
        </a:xfrm>
      </p:grpSpPr>
      <p:sp>
        <p:nvSpPr>
          <p:cNvPr id="186" name="Google Shape;186;p49"/>
          <p:cNvSpPr txBox="1"/>
          <p:nvPr>
            <p:ph type="title"/>
          </p:nvPr>
        </p:nvSpPr>
        <p:spPr>
          <a:xfrm>
            <a:off x="311700" y="10167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rgbClr val="801549"/>
                </a:solidFill>
                <a:latin typeface="Ubuntu"/>
                <a:ea typeface="Ubuntu"/>
                <a:cs typeface="Ubuntu"/>
                <a:sym typeface="Ubuntu"/>
              </a:defRPr>
            </a:lvl1pPr>
            <a:lvl2pPr lvl="1" rtl="0" algn="ctr">
              <a:spcBef>
                <a:spcPts val="0"/>
              </a:spcBef>
              <a:spcAft>
                <a:spcPts val="0"/>
              </a:spcAft>
              <a:buNone/>
              <a:defRPr sz="2200">
                <a:solidFill>
                  <a:srgbClr val="801549"/>
                </a:solidFill>
                <a:latin typeface="Ubuntu"/>
                <a:ea typeface="Ubuntu"/>
                <a:cs typeface="Ubuntu"/>
                <a:sym typeface="Ubuntu"/>
              </a:defRPr>
            </a:lvl2pPr>
            <a:lvl3pPr lvl="2" rtl="0" algn="ctr">
              <a:spcBef>
                <a:spcPts val="0"/>
              </a:spcBef>
              <a:spcAft>
                <a:spcPts val="0"/>
              </a:spcAft>
              <a:buNone/>
              <a:defRPr sz="2200">
                <a:solidFill>
                  <a:srgbClr val="801549"/>
                </a:solidFill>
                <a:latin typeface="Ubuntu"/>
                <a:ea typeface="Ubuntu"/>
                <a:cs typeface="Ubuntu"/>
                <a:sym typeface="Ubuntu"/>
              </a:defRPr>
            </a:lvl3pPr>
            <a:lvl4pPr lvl="3" rtl="0" algn="ctr">
              <a:spcBef>
                <a:spcPts val="0"/>
              </a:spcBef>
              <a:spcAft>
                <a:spcPts val="0"/>
              </a:spcAft>
              <a:buNone/>
              <a:defRPr sz="2200">
                <a:solidFill>
                  <a:srgbClr val="801549"/>
                </a:solidFill>
                <a:latin typeface="Ubuntu"/>
                <a:ea typeface="Ubuntu"/>
                <a:cs typeface="Ubuntu"/>
                <a:sym typeface="Ubuntu"/>
              </a:defRPr>
            </a:lvl4pPr>
            <a:lvl5pPr lvl="4" rtl="0" algn="ctr">
              <a:spcBef>
                <a:spcPts val="0"/>
              </a:spcBef>
              <a:spcAft>
                <a:spcPts val="0"/>
              </a:spcAft>
              <a:buNone/>
              <a:defRPr sz="2200">
                <a:solidFill>
                  <a:srgbClr val="801549"/>
                </a:solidFill>
                <a:latin typeface="Ubuntu"/>
                <a:ea typeface="Ubuntu"/>
                <a:cs typeface="Ubuntu"/>
                <a:sym typeface="Ubuntu"/>
              </a:defRPr>
            </a:lvl5pPr>
            <a:lvl6pPr lvl="5" rtl="0" algn="ctr">
              <a:spcBef>
                <a:spcPts val="0"/>
              </a:spcBef>
              <a:spcAft>
                <a:spcPts val="0"/>
              </a:spcAft>
              <a:buNone/>
              <a:defRPr sz="2200">
                <a:solidFill>
                  <a:srgbClr val="801549"/>
                </a:solidFill>
                <a:latin typeface="Ubuntu"/>
                <a:ea typeface="Ubuntu"/>
                <a:cs typeface="Ubuntu"/>
                <a:sym typeface="Ubuntu"/>
              </a:defRPr>
            </a:lvl6pPr>
            <a:lvl7pPr lvl="6" rtl="0" algn="ctr">
              <a:spcBef>
                <a:spcPts val="0"/>
              </a:spcBef>
              <a:spcAft>
                <a:spcPts val="0"/>
              </a:spcAft>
              <a:buNone/>
              <a:defRPr sz="2200">
                <a:solidFill>
                  <a:srgbClr val="801549"/>
                </a:solidFill>
                <a:latin typeface="Ubuntu"/>
                <a:ea typeface="Ubuntu"/>
                <a:cs typeface="Ubuntu"/>
                <a:sym typeface="Ubuntu"/>
              </a:defRPr>
            </a:lvl7pPr>
            <a:lvl8pPr lvl="7" rtl="0" algn="ctr">
              <a:spcBef>
                <a:spcPts val="0"/>
              </a:spcBef>
              <a:spcAft>
                <a:spcPts val="0"/>
              </a:spcAft>
              <a:buNone/>
              <a:defRPr sz="2200">
                <a:solidFill>
                  <a:srgbClr val="801549"/>
                </a:solidFill>
                <a:latin typeface="Ubuntu"/>
                <a:ea typeface="Ubuntu"/>
                <a:cs typeface="Ubuntu"/>
                <a:sym typeface="Ubuntu"/>
              </a:defRPr>
            </a:lvl8pPr>
            <a:lvl9pPr lvl="8" rtl="0" algn="ctr">
              <a:spcBef>
                <a:spcPts val="0"/>
              </a:spcBef>
              <a:spcAft>
                <a:spcPts val="0"/>
              </a:spcAft>
              <a:buNone/>
              <a:defRPr sz="2200">
                <a:solidFill>
                  <a:srgbClr val="801549"/>
                </a:solidFill>
                <a:latin typeface="Ubuntu"/>
                <a:ea typeface="Ubuntu"/>
                <a:cs typeface="Ubuntu"/>
                <a:sym typeface="Ubuntu"/>
              </a:defRPr>
            </a:lvl9pPr>
          </a:lstStyle>
          <a:p/>
        </p:txBody>
      </p:sp>
      <p:sp>
        <p:nvSpPr>
          <p:cNvPr id="187" name="Google Shape;187;p49"/>
          <p:cNvSpPr txBox="1"/>
          <p:nvPr>
            <p:ph idx="2" type="title"/>
          </p:nvPr>
        </p:nvSpPr>
        <p:spPr>
          <a:xfrm>
            <a:off x="311700" y="228540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rgbClr val="0E0329"/>
                </a:solidFill>
                <a:latin typeface="Ubuntu Light"/>
                <a:ea typeface="Ubuntu Light"/>
                <a:cs typeface="Ubuntu Light"/>
                <a:sym typeface="Ubuntu Light"/>
              </a:defRPr>
            </a:lvl1pPr>
            <a:lvl2pPr lvl="1" rtl="0">
              <a:spcBef>
                <a:spcPts val="0"/>
              </a:spcBef>
              <a:spcAft>
                <a:spcPts val="0"/>
              </a:spcAft>
              <a:buNone/>
              <a:defRPr sz="2200">
                <a:solidFill>
                  <a:srgbClr val="0E0329"/>
                </a:solidFill>
                <a:latin typeface="Ubuntu Light"/>
                <a:ea typeface="Ubuntu Light"/>
                <a:cs typeface="Ubuntu Light"/>
                <a:sym typeface="Ubuntu Light"/>
              </a:defRPr>
            </a:lvl2pPr>
            <a:lvl3pPr lvl="2" rtl="0">
              <a:spcBef>
                <a:spcPts val="0"/>
              </a:spcBef>
              <a:spcAft>
                <a:spcPts val="0"/>
              </a:spcAft>
              <a:buNone/>
              <a:defRPr sz="2200">
                <a:solidFill>
                  <a:srgbClr val="0E0329"/>
                </a:solidFill>
                <a:latin typeface="Ubuntu Light"/>
                <a:ea typeface="Ubuntu Light"/>
                <a:cs typeface="Ubuntu Light"/>
                <a:sym typeface="Ubuntu Light"/>
              </a:defRPr>
            </a:lvl3pPr>
            <a:lvl4pPr lvl="3" rtl="0">
              <a:spcBef>
                <a:spcPts val="0"/>
              </a:spcBef>
              <a:spcAft>
                <a:spcPts val="0"/>
              </a:spcAft>
              <a:buNone/>
              <a:defRPr sz="2200">
                <a:solidFill>
                  <a:srgbClr val="0E0329"/>
                </a:solidFill>
                <a:latin typeface="Ubuntu Light"/>
                <a:ea typeface="Ubuntu Light"/>
                <a:cs typeface="Ubuntu Light"/>
                <a:sym typeface="Ubuntu Light"/>
              </a:defRPr>
            </a:lvl4pPr>
            <a:lvl5pPr lvl="4" rtl="0">
              <a:spcBef>
                <a:spcPts val="0"/>
              </a:spcBef>
              <a:spcAft>
                <a:spcPts val="0"/>
              </a:spcAft>
              <a:buNone/>
              <a:defRPr sz="2200">
                <a:solidFill>
                  <a:srgbClr val="0E0329"/>
                </a:solidFill>
                <a:latin typeface="Ubuntu Light"/>
                <a:ea typeface="Ubuntu Light"/>
                <a:cs typeface="Ubuntu Light"/>
                <a:sym typeface="Ubuntu Light"/>
              </a:defRPr>
            </a:lvl5pPr>
            <a:lvl6pPr lvl="5" rtl="0">
              <a:spcBef>
                <a:spcPts val="0"/>
              </a:spcBef>
              <a:spcAft>
                <a:spcPts val="0"/>
              </a:spcAft>
              <a:buNone/>
              <a:defRPr sz="2200">
                <a:solidFill>
                  <a:srgbClr val="0E0329"/>
                </a:solidFill>
                <a:latin typeface="Ubuntu Light"/>
                <a:ea typeface="Ubuntu Light"/>
                <a:cs typeface="Ubuntu Light"/>
                <a:sym typeface="Ubuntu Light"/>
              </a:defRPr>
            </a:lvl6pPr>
            <a:lvl7pPr lvl="6" rtl="0">
              <a:spcBef>
                <a:spcPts val="0"/>
              </a:spcBef>
              <a:spcAft>
                <a:spcPts val="0"/>
              </a:spcAft>
              <a:buNone/>
              <a:defRPr sz="2200">
                <a:solidFill>
                  <a:srgbClr val="0E0329"/>
                </a:solidFill>
                <a:latin typeface="Ubuntu Light"/>
                <a:ea typeface="Ubuntu Light"/>
                <a:cs typeface="Ubuntu Light"/>
                <a:sym typeface="Ubuntu Light"/>
              </a:defRPr>
            </a:lvl7pPr>
            <a:lvl8pPr lvl="7" rtl="0">
              <a:spcBef>
                <a:spcPts val="0"/>
              </a:spcBef>
              <a:spcAft>
                <a:spcPts val="0"/>
              </a:spcAft>
              <a:buNone/>
              <a:defRPr sz="2200">
                <a:solidFill>
                  <a:srgbClr val="0E0329"/>
                </a:solidFill>
                <a:latin typeface="Ubuntu Light"/>
                <a:ea typeface="Ubuntu Light"/>
                <a:cs typeface="Ubuntu Light"/>
                <a:sym typeface="Ubuntu Light"/>
              </a:defRPr>
            </a:lvl8pPr>
            <a:lvl9pPr lvl="8" rtl="0">
              <a:spcBef>
                <a:spcPts val="0"/>
              </a:spcBef>
              <a:spcAft>
                <a:spcPts val="0"/>
              </a:spcAft>
              <a:buNone/>
              <a:defRPr sz="2200">
                <a:solidFill>
                  <a:srgbClr val="0E0329"/>
                </a:solidFill>
                <a:latin typeface="Ubuntu Light"/>
                <a:ea typeface="Ubuntu Light"/>
                <a:cs typeface="Ubuntu Light"/>
                <a:sym typeface="Ubuntu Light"/>
              </a:defRPr>
            </a:lvl9pPr>
          </a:lstStyle>
          <a:p/>
        </p:txBody>
      </p:sp>
      <p:sp>
        <p:nvSpPr>
          <p:cNvPr id="188" name="Google Shape;188;p49"/>
          <p:cNvSpPr txBox="1"/>
          <p:nvPr>
            <p:ph idx="1" type="body"/>
          </p:nvPr>
        </p:nvSpPr>
        <p:spPr>
          <a:xfrm>
            <a:off x="341550" y="1284000"/>
            <a:ext cx="7328700" cy="29385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Clr>
                <a:schemeClr val="lt1"/>
              </a:buClr>
              <a:buSzPts val="1600"/>
              <a:buFont typeface="Ubuntu"/>
              <a:buChar char="●"/>
              <a:defRPr sz="1600">
                <a:solidFill>
                  <a:schemeClr val="lt1"/>
                </a:solidFill>
                <a:latin typeface="Ubuntu"/>
                <a:ea typeface="Ubuntu"/>
                <a:cs typeface="Ubuntu"/>
                <a:sym typeface="Ubuntu"/>
              </a:defRPr>
            </a:lvl1pPr>
            <a:lvl2pPr indent="-330200" lvl="1" marL="9144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2pPr>
            <a:lvl3pPr indent="-330200" lvl="2" marL="13716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3pPr>
            <a:lvl4pPr indent="-330200" lvl="3" marL="18288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4pPr>
            <a:lvl5pPr indent="-330200" lvl="4" marL="22860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5pPr>
            <a:lvl6pPr indent="-330200" lvl="5" marL="27432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6pPr>
            <a:lvl7pPr indent="-330200" lvl="6" marL="32004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7pPr>
            <a:lvl8pPr indent="-330200" lvl="7" marL="36576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8pPr>
            <a:lvl9pPr indent="-330200" lvl="8" marL="4114800" rtl="0">
              <a:spcBef>
                <a:spcPts val="1600"/>
              </a:spcBef>
              <a:spcAft>
                <a:spcPts val="1600"/>
              </a:spcAft>
              <a:buClr>
                <a:schemeClr val="lt1"/>
              </a:buClr>
              <a:buSzPts val="1600"/>
              <a:buFont typeface="Ubuntu"/>
              <a:buChar char="■"/>
              <a:defRPr sz="1600">
                <a:solidFill>
                  <a:schemeClr val="lt1"/>
                </a:solidFill>
                <a:latin typeface="Ubuntu"/>
                <a:ea typeface="Ubuntu"/>
                <a:cs typeface="Ubuntu"/>
                <a:sym typeface="Ubuntu"/>
              </a:defRPr>
            </a:lvl9pPr>
          </a:lstStyle>
          <a:p/>
        </p:txBody>
      </p:sp>
      <p:sp>
        <p:nvSpPr>
          <p:cNvPr id="189" name="Google Shape;189;p49"/>
          <p:cNvSpPr txBox="1"/>
          <p:nvPr>
            <p:ph idx="3" type="title"/>
          </p:nvPr>
        </p:nvSpPr>
        <p:spPr>
          <a:xfrm>
            <a:off x="847700" y="321500"/>
            <a:ext cx="73287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801549"/>
                </a:solidFill>
                <a:latin typeface="Ubuntu Light"/>
                <a:ea typeface="Ubuntu Light"/>
                <a:cs typeface="Ubuntu Light"/>
                <a:sym typeface="Ubuntu Light"/>
              </a:defRPr>
            </a:lvl1pPr>
            <a:lvl2pPr lvl="1" rtl="0">
              <a:spcBef>
                <a:spcPts val="0"/>
              </a:spcBef>
              <a:spcAft>
                <a:spcPts val="0"/>
              </a:spcAft>
              <a:buNone/>
              <a:defRPr>
                <a:solidFill>
                  <a:srgbClr val="801549"/>
                </a:solidFill>
                <a:latin typeface="Ubuntu"/>
                <a:ea typeface="Ubuntu"/>
                <a:cs typeface="Ubuntu"/>
                <a:sym typeface="Ubuntu"/>
              </a:defRPr>
            </a:lvl2pPr>
            <a:lvl3pPr lvl="2" rtl="0">
              <a:spcBef>
                <a:spcPts val="0"/>
              </a:spcBef>
              <a:spcAft>
                <a:spcPts val="0"/>
              </a:spcAft>
              <a:buNone/>
              <a:defRPr>
                <a:solidFill>
                  <a:srgbClr val="801549"/>
                </a:solidFill>
                <a:latin typeface="Ubuntu"/>
                <a:ea typeface="Ubuntu"/>
                <a:cs typeface="Ubuntu"/>
                <a:sym typeface="Ubuntu"/>
              </a:defRPr>
            </a:lvl3pPr>
            <a:lvl4pPr lvl="3" rtl="0">
              <a:spcBef>
                <a:spcPts val="0"/>
              </a:spcBef>
              <a:spcAft>
                <a:spcPts val="0"/>
              </a:spcAft>
              <a:buNone/>
              <a:defRPr>
                <a:solidFill>
                  <a:srgbClr val="801549"/>
                </a:solidFill>
                <a:latin typeface="Ubuntu"/>
                <a:ea typeface="Ubuntu"/>
                <a:cs typeface="Ubuntu"/>
                <a:sym typeface="Ubuntu"/>
              </a:defRPr>
            </a:lvl4pPr>
            <a:lvl5pPr lvl="4" rtl="0">
              <a:spcBef>
                <a:spcPts val="0"/>
              </a:spcBef>
              <a:spcAft>
                <a:spcPts val="0"/>
              </a:spcAft>
              <a:buNone/>
              <a:defRPr>
                <a:solidFill>
                  <a:srgbClr val="801549"/>
                </a:solidFill>
                <a:latin typeface="Ubuntu"/>
                <a:ea typeface="Ubuntu"/>
                <a:cs typeface="Ubuntu"/>
                <a:sym typeface="Ubuntu"/>
              </a:defRPr>
            </a:lvl5pPr>
            <a:lvl6pPr lvl="5" rtl="0">
              <a:spcBef>
                <a:spcPts val="0"/>
              </a:spcBef>
              <a:spcAft>
                <a:spcPts val="0"/>
              </a:spcAft>
              <a:buNone/>
              <a:defRPr>
                <a:solidFill>
                  <a:srgbClr val="801549"/>
                </a:solidFill>
                <a:latin typeface="Ubuntu"/>
                <a:ea typeface="Ubuntu"/>
                <a:cs typeface="Ubuntu"/>
                <a:sym typeface="Ubuntu"/>
              </a:defRPr>
            </a:lvl6pPr>
            <a:lvl7pPr lvl="6" rtl="0">
              <a:spcBef>
                <a:spcPts val="0"/>
              </a:spcBef>
              <a:spcAft>
                <a:spcPts val="0"/>
              </a:spcAft>
              <a:buNone/>
              <a:defRPr>
                <a:solidFill>
                  <a:srgbClr val="801549"/>
                </a:solidFill>
                <a:latin typeface="Ubuntu"/>
                <a:ea typeface="Ubuntu"/>
                <a:cs typeface="Ubuntu"/>
                <a:sym typeface="Ubuntu"/>
              </a:defRPr>
            </a:lvl7pPr>
            <a:lvl8pPr lvl="7" rtl="0">
              <a:spcBef>
                <a:spcPts val="0"/>
              </a:spcBef>
              <a:spcAft>
                <a:spcPts val="0"/>
              </a:spcAft>
              <a:buNone/>
              <a:defRPr>
                <a:solidFill>
                  <a:srgbClr val="801549"/>
                </a:solidFill>
                <a:latin typeface="Ubuntu"/>
                <a:ea typeface="Ubuntu"/>
                <a:cs typeface="Ubuntu"/>
                <a:sym typeface="Ubuntu"/>
              </a:defRPr>
            </a:lvl8pPr>
            <a:lvl9pPr lvl="8" rtl="0">
              <a:spcBef>
                <a:spcPts val="0"/>
              </a:spcBef>
              <a:spcAft>
                <a:spcPts val="0"/>
              </a:spcAft>
              <a:buNone/>
              <a:defRPr>
                <a:solidFill>
                  <a:srgbClr val="801549"/>
                </a:solidFill>
                <a:latin typeface="Ubuntu"/>
                <a:ea typeface="Ubuntu"/>
                <a:cs typeface="Ubuntu"/>
                <a:sym typeface="Ubuntu"/>
              </a:defRPr>
            </a:lvl9pPr>
          </a:lstStyle>
          <a:p/>
        </p:txBody>
      </p:sp>
      <p:sp>
        <p:nvSpPr>
          <p:cNvPr id="190" name="Google Shape;190;p49"/>
          <p:cNvSpPr txBox="1"/>
          <p:nvPr>
            <p:ph idx="4" type="body"/>
          </p:nvPr>
        </p:nvSpPr>
        <p:spPr>
          <a:xfrm>
            <a:off x="279900" y="282950"/>
            <a:ext cx="575400" cy="4386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Clr>
                <a:srgbClr val="A6CEDE"/>
              </a:buClr>
              <a:buSzPts val="1600"/>
              <a:buFont typeface="Ubuntu Light"/>
              <a:buChar char="●"/>
              <a:defRPr sz="1600">
                <a:solidFill>
                  <a:srgbClr val="A6CEDE"/>
                </a:solidFill>
                <a:latin typeface="Ubuntu Light"/>
                <a:ea typeface="Ubuntu Light"/>
                <a:cs typeface="Ubuntu Light"/>
                <a:sym typeface="Ubuntu Light"/>
              </a:defRPr>
            </a:lvl1pPr>
            <a:lvl2pPr indent="-330200" lvl="1" marL="914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2pPr>
            <a:lvl3pPr indent="-330200" lvl="2" marL="1371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3pPr>
            <a:lvl4pPr indent="-330200" lvl="3" marL="18288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4pPr>
            <a:lvl5pPr indent="-330200" lvl="4" marL="22860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5pPr>
            <a:lvl6pPr indent="-330200" lvl="5" marL="27432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6pPr>
            <a:lvl7pPr indent="-330200" lvl="6" marL="3200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7pPr>
            <a:lvl8pPr indent="-330200" lvl="7" marL="3657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8pPr>
            <a:lvl9pPr indent="-330200" lvl="8" marL="4114800" rtl="0" algn="ctr">
              <a:spcBef>
                <a:spcPts val="1600"/>
              </a:spcBef>
              <a:spcAft>
                <a:spcPts val="1600"/>
              </a:spcAft>
              <a:buClr>
                <a:srgbClr val="A6CEDE"/>
              </a:buClr>
              <a:buSzPts val="1600"/>
              <a:buFont typeface="Ubuntu"/>
              <a:buChar char="■"/>
              <a:defRPr sz="1600">
                <a:solidFill>
                  <a:srgbClr val="A6CEDE"/>
                </a:solidFill>
                <a:latin typeface="Ubuntu"/>
                <a:ea typeface="Ubuntu"/>
                <a:cs typeface="Ubuntu"/>
                <a:sym typeface="Ubuntu"/>
              </a:defRPr>
            </a:lvl9pPr>
          </a:lstStyle>
          <a:p/>
        </p:txBody>
      </p:sp>
      <p:sp>
        <p:nvSpPr>
          <p:cNvPr id="191" name="Google Shape;191;p49"/>
          <p:cNvSpPr txBox="1"/>
          <p:nvPr>
            <p:ph idx="5" type="title"/>
          </p:nvPr>
        </p:nvSpPr>
        <p:spPr>
          <a:xfrm>
            <a:off x="847700" y="321500"/>
            <a:ext cx="73287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BE0F7F"/>
                </a:solidFill>
                <a:latin typeface="Ubuntu Light"/>
                <a:ea typeface="Ubuntu Light"/>
                <a:cs typeface="Ubuntu Light"/>
                <a:sym typeface="Ubuntu Light"/>
              </a:defRPr>
            </a:lvl1pPr>
            <a:lvl2pPr lvl="1" rtl="0">
              <a:spcBef>
                <a:spcPts val="0"/>
              </a:spcBef>
              <a:spcAft>
                <a:spcPts val="0"/>
              </a:spcAft>
              <a:buNone/>
              <a:defRPr>
                <a:latin typeface="Ubuntu"/>
                <a:ea typeface="Ubuntu"/>
                <a:cs typeface="Ubuntu"/>
                <a:sym typeface="Ubuntu"/>
              </a:defRPr>
            </a:lvl2pPr>
            <a:lvl3pPr lvl="2" rtl="0">
              <a:spcBef>
                <a:spcPts val="0"/>
              </a:spcBef>
              <a:spcAft>
                <a:spcPts val="0"/>
              </a:spcAft>
              <a:buNone/>
              <a:defRPr>
                <a:latin typeface="Ubuntu"/>
                <a:ea typeface="Ubuntu"/>
                <a:cs typeface="Ubuntu"/>
                <a:sym typeface="Ubuntu"/>
              </a:defRPr>
            </a:lvl3pPr>
            <a:lvl4pPr lvl="3" rtl="0">
              <a:spcBef>
                <a:spcPts val="0"/>
              </a:spcBef>
              <a:spcAft>
                <a:spcPts val="0"/>
              </a:spcAft>
              <a:buNone/>
              <a:defRPr>
                <a:latin typeface="Ubuntu"/>
                <a:ea typeface="Ubuntu"/>
                <a:cs typeface="Ubuntu"/>
                <a:sym typeface="Ubuntu"/>
              </a:defRPr>
            </a:lvl4pPr>
            <a:lvl5pPr lvl="4" rtl="0">
              <a:spcBef>
                <a:spcPts val="0"/>
              </a:spcBef>
              <a:spcAft>
                <a:spcPts val="0"/>
              </a:spcAft>
              <a:buNone/>
              <a:defRPr>
                <a:latin typeface="Ubuntu"/>
                <a:ea typeface="Ubuntu"/>
                <a:cs typeface="Ubuntu"/>
                <a:sym typeface="Ubuntu"/>
              </a:defRPr>
            </a:lvl5pPr>
            <a:lvl6pPr lvl="5" rtl="0">
              <a:spcBef>
                <a:spcPts val="0"/>
              </a:spcBef>
              <a:spcAft>
                <a:spcPts val="0"/>
              </a:spcAft>
              <a:buNone/>
              <a:defRPr>
                <a:latin typeface="Ubuntu"/>
                <a:ea typeface="Ubuntu"/>
                <a:cs typeface="Ubuntu"/>
                <a:sym typeface="Ubuntu"/>
              </a:defRPr>
            </a:lvl6pPr>
            <a:lvl7pPr lvl="6" rtl="0">
              <a:spcBef>
                <a:spcPts val="0"/>
              </a:spcBef>
              <a:spcAft>
                <a:spcPts val="0"/>
              </a:spcAft>
              <a:buNone/>
              <a:defRPr>
                <a:latin typeface="Ubuntu"/>
                <a:ea typeface="Ubuntu"/>
                <a:cs typeface="Ubuntu"/>
                <a:sym typeface="Ubuntu"/>
              </a:defRPr>
            </a:lvl7pPr>
            <a:lvl8pPr lvl="7" rtl="0">
              <a:spcBef>
                <a:spcPts val="0"/>
              </a:spcBef>
              <a:spcAft>
                <a:spcPts val="0"/>
              </a:spcAft>
              <a:buNone/>
              <a:defRPr>
                <a:latin typeface="Ubuntu"/>
                <a:ea typeface="Ubuntu"/>
                <a:cs typeface="Ubuntu"/>
                <a:sym typeface="Ubuntu"/>
              </a:defRPr>
            </a:lvl8pPr>
            <a:lvl9pPr lvl="8" rtl="0">
              <a:spcBef>
                <a:spcPts val="0"/>
              </a:spcBef>
              <a:spcAft>
                <a:spcPts val="0"/>
              </a:spcAft>
              <a:buNone/>
              <a:defRPr>
                <a:latin typeface="Ubuntu"/>
                <a:ea typeface="Ubuntu"/>
                <a:cs typeface="Ubuntu"/>
                <a:sym typeface="Ubuntu"/>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6" name="Shape 196"/>
        <p:cNvGrpSpPr/>
        <p:nvPr/>
      </p:nvGrpSpPr>
      <p:grpSpPr>
        <a:xfrm>
          <a:off x="0" y="0"/>
          <a:ext cx="0" cy="0"/>
          <a:chOff x="0" y="0"/>
          <a:chExt cx="0" cy="0"/>
        </a:xfrm>
      </p:grpSpPr>
      <p:sp>
        <p:nvSpPr>
          <p:cNvPr id="197" name="Google Shape;197;p5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8" name="Google Shape;198;p5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9" name="Google Shape;199;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0" name="Shape 200"/>
        <p:cNvGrpSpPr/>
        <p:nvPr/>
      </p:nvGrpSpPr>
      <p:grpSpPr>
        <a:xfrm>
          <a:off x="0" y="0"/>
          <a:ext cx="0" cy="0"/>
          <a:chOff x="0" y="0"/>
          <a:chExt cx="0" cy="0"/>
        </a:xfrm>
      </p:grpSpPr>
      <p:sp>
        <p:nvSpPr>
          <p:cNvPr id="201" name="Google Shape;201;p5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2" name="Google Shape;202;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3" name="Shape 203"/>
        <p:cNvGrpSpPr/>
        <p:nvPr/>
      </p:nvGrpSpPr>
      <p:grpSpPr>
        <a:xfrm>
          <a:off x="0" y="0"/>
          <a:ext cx="0" cy="0"/>
          <a:chOff x="0" y="0"/>
          <a:chExt cx="0" cy="0"/>
        </a:xfrm>
      </p:grpSpPr>
      <p:sp>
        <p:nvSpPr>
          <p:cNvPr id="204" name="Google Shape;204;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5" name="Google Shape;205;p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6" name="Google Shape;206;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7" name="Shape 207"/>
        <p:cNvGrpSpPr/>
        <p:nvPr/>
      </p:nvGrpSpPr>
      <p:grpSpPr>
        <a:xfrm>
          <a:off x="0" y="0"/>
          <a:ext cx="0" cy="0"/>
          <a:chOff x="0" y="0"/>
          <a:chExt cx="0" cy="0"/>
        </a:xfrm>
      </p:grpSpPr>
      <p:sp>
        <p:nvSpPr>
          <p:cNvPr id="208" name="Google Shape;208;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9" name="Google Shape;209;p5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0" name="Google Shape;210;p5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1" name="Google Shape;211;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2" name="Shape 212"/>
        <p:cNvGrpSpPr/>
        <p:nvPr/>
      </p:nvGrpSpPr>
      <p:grpSpPr>
        <a:xfrm>
          <a:off x="0" y="0"/>
          <a:ext cx="0" cy="0"/>
          <a:chOff x="0" y="0"/>
          <a:chExt cx="0" cy="0"/>
        </a:xfrm>
      </p:grpSpPr>
      <p:sp>
        <p:nvSpPr>
          <p:cNvPr id="213" name="Google Shape;213;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4" name="Google Shape;214;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5" name="Shape 215"/>
        <p:cNvGrpSpPr/>
        <p:nvPr/>
      </p:nvGrpSpPr>
      <p:grpSpPr>
        <a:xfrm>
          <a:off x="0" y="0"/>
          <a:ext cx="0" cy="0"/>
          <a:chOff x="0" y="0"/>
          <a:chExt cx="0" cy="0"/>
        </a:xfrm>
      </p:grpSpPr>
      <p:sp>
        <p:nvSpPr>
          <p:cNvPr id="216" name="Google Shape;216;p5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7" name="Google Shape;217;p5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8" name="Google Shape;218;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9" name="Shape 219"/>
        <p:cNvGrpSpPr/>
        <p:nvPr/>
      </p:nvGrpSpPr>
      <p:grpSpPr>
        <a:xfrm>
          <a:off x="0" y="0"/>
          <a:ext cx="0" cy="0"/>
          <a:chOff x="0" y="0"/>
          <a:chExt cx="0" cy="0"/>
        </a:xfrm>
      </p:grpSpPr>
      <p:sp>
        <p:nvSpPr>
          <p:cNvPr id="220" name="Google Shape;220;p5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21" name="Google Shape;221;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2" name="Shape 222"/>
        <p:cNvGrpSpPr/>
        <p:nvPr/>
      </p:nvGrpSpPr>
      <p:grpSpPr>
        <a:xfrm>
          <a:off x="0" y="0"/>
          <a:ext cx="0" cy="0"/>
          <a:chOff x="0" y="0"/>
          <a:chExt cx="0" cy="0"/>
        </a:xfrm>
      </p:grpSpPr>
      <p:sp>
        <p:nvSpPr>
          <p:cNvPr id="223" name="Google Shape;223;p5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5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25" name="Google Shape;225;p5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26" name="Google Shape;226;p5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27" name="Google Shape;227;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8" name="Shape 228"/>
        <p:cNvGrpSpPr/>
        <p:nvPr/>
      </p:nvGrpSpPr>
      <p:grpSpPr>
        <a:xfrm>
          <a:off x="0" y="0"/>
          <a:ext cx="0" cy="0"/>
          <a:chOff x="0" y="0"/>
          <a:chExt cx="0" cy="0"/>
        </a:xfrm>
      </p:grpSpPr>
      <p:sp>
        <p:nvSpPr>
          <p:cNvPr id="229" name="Google Shape;229;p5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30" name="Google Shape;230;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31" name="Shape 231"/>
        <p:cNvGrpSpPr/>
        <p:nvPr/>
      </p:nvGrpSpPr>
      <p:grpSpPr>
        <a:xfrm>
          <a:off x="0" y="0"/>
          <a:ext cx="0" cy="0"/>
          <a:chOff x="0" y="0"/>
          <a:chExt cx="0" cy="0"/>
        </a:xfrm>
      </p:grpSpPr>
      <p:sp>
        <p:nvSpPr>
          <p:cNvPr id="232" name="Google Shape;232;p6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33" name="Google Shape;233;p6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34" name="Google Shape;234;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5" name="Shape 235"/>
        <p:cNvGrpSpPr/>
        <p:nvPr/>
      </p:nvGrpSpPr>
      <p:grpSpPr>
        <a:xfrm>
          <a:off x="0" y="0"/>
          <a:ext cx="0" cy="0"/>
          <a:chOff x="0" y="0"/>
          <a:chExt cx="0" cy="0"/>
        </a:xfrm>
      </p:grpSpPr>
      <p:sp>
        <p:nvSpPr>
          <p:cNvPr id="236" name="Google Shape;236;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2">
  <p:cSld name="CUSTOM_11">
    <p:bg>
      <p:bgPr>
        <a:solidFill>
          <a:srgbClr val="2E0F35"/>
        </a:solidFill>
      </p:bgPr>
    </p:bg>
    <p:spTree>
      <p:nvGrpSpPr>
        <p:cNvPr id="237" name="Shape 237"/>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5">
  <p:cSld name="CUSTOM_15">
    <p:bg>
      <p:bgPr>
        <a:blipFill>
          <a:blip r:embed="rId2">
            <a:alphaModFix/>
          </a:blip>
          <a:stretch>
            <a:fillRect/>
          </a:stretch>
        </a:blipFill>
      </p:bgPr>
    </p:bg>
    <p:spTree>
      <p:nvGrpSpPr>
        <p:cNvPr id="238" name="Shape 238"/>
        <p:cNvGrpSpPr/>
        <p:nvPr/>
      </p:nvGrpSpPr>
      <p:grpSpPr>
        <a:xfrm>
          <a:off x="0" y="0"/>
          <a:ext cx="0" cy="0"/>
          <a:chOff x="0" y="0"/>
          <a:chExt cx="0" cy="0"/>
        </a:xfrm>
      </p:grpSpPr>
      <p:pic>
        <p:nvPicPr>
          <p:cNvPr id="239" name="Google Shape;239;p63"/>
          <p:cNvPicPr preferRelativeResize="0"/>
          <p:nvPr/>
        </p:nvPicPr>
        <p:blipFill rotWithShape="1">
          <a:blip r:embed="rId3">
            <a:alphaModFix/>
          </a:blip>
          <a:srcRect b="0" l="2633" r="2633" t="0"/>
          <a:stretch/>
        </p:blipFill>
        <p:spPr>
          <a:xfrm>
            <a:off x="7781825" y="4736775"/>
            <a:ext cx="1209675" cy="247650"/>
          </a:xfrm>
          <a:prstGeom prst="rect">
            <a:avLst/>
          </a:prstGeom>
          <a:noFill/>
          <a:ln>
            <a:noFill/>
          </a:ln>
        </p:spPr>
      </p:pic>
      <p:sp>
        <p:nvSpPr>
          <p:cNvPr id="240" name="Google Shape;240;p63"/>
          <p:cNvSpPr txBox="1"/>
          <p:nvPr>
            <p:ph idx="1" type="body"/>
          </p:nvPr>
        </p:nvSpPr>
        <p:spPr>
          <a:xfrm>
            <a:off x="279900" y="282950"/>
            <a:ext cx="575400" cy="4386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Clr>
                <a:srgbClr val="A6CEDE"/>
              </a:buClr>
              <a:buSzPts val="1600"/>
              <a:buFont typeface="Ubuntu Light"/>
              <a:buChar char="●"/>
              <a:defRPr sz="1600">
                <a:solidFill>
                  <a:srgbClr val="A6CEDE"/>
                </a:solidFill>
                <a:latin typeface="Ubuntu Light"/>
                <a:ea typeface="Ubuntu Light"/>
                <a:cs typeface="Ubuntu Light"/>
                <a:sym typeface="Ubuntu Light"/>
              </a:defRPr>
            </a:lvl1pPr>
            <a:lvl2pPr indent="-330200" lvl="1" marL="914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2pPr>
            <a:lvl3pPr indent="-330200" lvl="2" marL="1371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3pPr>
            <a:lvl4pPr indent="-330200" lvl="3" marL="18288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4pPr>
            <a:lvl5pPr indent="-330200" lvl="4" marL="22860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5pPr>
            <a:lvl6pPr indent="-330200" lvl="5" marL="27432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6pPr>
            <a:lvl7pPr indent="-330200" lvl="6" marL="3200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7pPr>
            <a:lvl8pPr indent="-330200" lvl="7" marL="3657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8pPr>
            <a:lvl9pPr indent="-330200" lvl="8" marL="4114800" rtl="0" algn="ctr">
              <a:spcBef>
                <a:spcPts val="1600"/>
              </a:spcBef>
              <a:spcAft>
                <a:spcPts val="1600"/>
              </a:spcAft>
              <a:buClr>
                <a:srgbClr val="A6CEDE"/>
              </a:buClr>
              <a:buSzPts val="1600"/>
              <a:buFont typeface="Ubuntu"/>
              <a:buChar char="■"/>
              <a:defRPr sz="1600">
                <a:solidFill>
                  <a:srgbClr val="A6CEDE"/>
                </a:solidFill>
                <a:latin typeface="Ubuntu"/>
                <a:ea typeface="Ubuntu"/>
                <a:cs typeface="Ubuntu"/>
                <a:sym typeface="Ubuntu"/>
              </a:defRPr>
            </a:lvl9pPr>
          </a:lstStyle>
          <a:p/>
        </p:txBody>
      </p:sp>
      <p:sp>
        <p:nvSpPr>
          <p:cNvPr id="241" name="Google Shape;241;p63"/>
          <p:cNvSpPr/>
          <p:nvPr/>
        </p:nvSpPr>
        <p:spPr>
          <a:xfrm>
            <a:off x="348300" y="282950"/>
            <a:ext cx="438600" cy="438600"/>
          </a:xfrm>
          <a:prstGeom prst="ellipse">
            <a:avLst/>
          </a:prstGeom>
          <a:solidFill>
            <a:srgbClr val="8015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E0F35"/>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4">
  <p:cSld name="CUSTOM_3">
    <p:bg>
      <p:bgPr>
        <a:solidFill>
          <a:srgbClr val="FBFDFE"/>
        </a:solidFill>
      </p:bgPr>
    </p:bg>
    <p:spTree>
      <p:nvGrpSpPr>
        <p:cNvPr id="242" name="Shape 242"/>
        <p:cNvGrpSpPr/>
        <p:nvPr/>
      </p:nvGrpSpPr>
      <p:grpSpPr>
        <a:xfrm>
          <a:off x="0" y="0"/>
          <a:ext cx="0" cy="0"/>
          <a:chOff x="0" y="0"/>
          <a:chExt cx="0" cy="0"/>
        </a:xfrm>
      </p:grpSpPr>
      <p:sp>
        <p:nvSpPr>
          <p:cNvPr id="243" name="Google Shape;243;p64"/>
          <p:cNvSpPr txBox="1"/>
          <p:nvPr>
            <p:ph type="title"/>
          </p:nvPr>
        </p:nvSpPr>
        <p:spPr>
          <a:xfrm>
            <a:off x="1165050" y="1443125"/>
            <a:ext cx="6813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rgbClr val="0E0329"/>
                </a:solidFill>
                <a:latin typeface="Ubuntu Light"/>
                <a:ea typeface="Ubuntu Light"/>
                <a:cs typeface="Ubuntu Light"/>
                <a:sym typeface="Ubuntu Light"/>
              </a:defRPr>
            </a:lvl1pPr>
            <a:lvl2pPr lvl="1" rtl="0">
              <a:spcBef>
                <a:spcPts val="0"/>
              </a:spcBef>
              <a:spcAft>
                <a:spcPts val="0"/>
              </a:spcAft>
              <a:buNone/>
              <a:defRPr>
                <a:solidFill>
                  <a:srgbClr val="0E0329"/>
                </a:solidFill>
                <a:latin typeface="Ubuntu"/>
                <a:ea typeface="Ubuntu"/>
                <a:cs typeface="Ubuntu"/>
                <a:sym typeface="Ubuntu"/>
              </a:defRPr>
            </a:lvl2pPr>
            <a:lvl3pPr lvl="2" rtl="0">
              <a:spcBef>
                <a:spcPts val="0"/>
              </a:spcBef>
              <a:spcAft>
                <a:spcPts val="0"/>
              </a:spcAft>
              <a:buNone/>
              <a:defRPr>
                <a:solidFill>
                  <a:srgbClr val="0E0329"/>
                </a:solidFill>
                <a:latin typeface="Ubuntu"/>
                <a:ea typeface="Ubuntu"/>
                <a:cs typeface="Ubuntu"/>
                <a:sym typeface="Ubuntu"/>
              </a:defRPr>
            </a:lvl3pPr>
            <a:lvl4pPr lvl="3" rtl="0">
              <a:spcBef>
                <a:spcPts val="0"/>
              </a:spcBef>
              <a:spcAft>
                <a:spcPts val="0"/>
              </a:spcAft>
              <a:buNone/>
              <a:defRPr>
                <a:solidFill>
                  <a:srgbClr val="0E0329"/>
                </a:solidFill>
                <a:latin typeface="Ubuntu"/>
                <a:ea typeface="Ubuntu"/>
                <a:cs typeface="Ubuntu"/>
                <a:sym typeface="Ubuntu"/>
              </a:defRPr>
            </a:lvl4pPr>
            <a:lvl5pPr lvl="4" rtl="0">
              <a:spcBef>
                <a:spcPts val="0"/>
              </a:spcBef>
              <a:spcAft>
                <a:spcPts val="0"/>
              </a:spcAft>
              <a:buNone/>
              <a:defRPr>
                <a:solidFill>
                  <a:srgbClr val="0E0329"/>
                </a:solidFill>
                <a:latin typeface="Ubuntu"/>
                <a:ea typeface="Ubuntu"/>
                <a:cs typeface="Ubuntu"/>
                <a:sym typeface="Ubuntu"/>
              </a:defRPr>
            </a:lvl5pPr>
            <a:lvl6pPr lvl="5" rtl="0">
              <a:spcBef>
                <a:spcPts val="0"/>
              </a:spcBef>
              <a:spcAft>
                <a:spcPts val="0"/>
              </a:spcAft>
              <a:buNone/>
              <a:defRPr>
                <a:solidFill>
                  <a:srgbClr val="0E0329"/>
                </a:solidFill>
                <a:latin typeface="Ubuntu"/>
                <a:ea typeface="Ubuntu"/>
                <a:cs typeface="Ubuntu"/>
                <a:sym typeface="Ubuntu"/>
              </a:defRPr>
            </a:lvl6pPr>
            <a:lvl7pPr lvl="6" rtl="0">
              <a:spcBef>
                <a:spcPts val="0"/>
              </a:spcBef>
              <a:spcAft>
                <a:spcPts val="0"/>
              </a:spcAft>
              <a:buNone/>
              <a:defRPr>
                <a:solidFill>
                  <a:srgbClr val="0E0329"/>
                </a:solidFill>
                <a:latin typeface="Ubuntu"/>
                <a:ea typeface="Ubuntu"/>
                <a:cs typeface="Ubuntu"/>
                <a:sym typeface="Ubuntu"/>
              </a:defRPr>
            </a:lvl7pPr>
            <a:lvl8pPr lvl="7" rtl="0">
              <a:spcBef>
                <a:spcPts val="0"/>
              </a:spcBef>
              <a:spcAft>
                <a:spcPts val="0"/>
              </a:spcAft>
              <a:buNone/>
              <a:defRPr>
                <a:solidFill>
                  <a:srgbClr val="0E0329"/>
                </a:solidFill>
                <a:latin typeface="Ubuntu"/>
                <a:ea typeface="Ubuntu"/>
                <a:cs typeface="Ubuntu"/>
                <a:sym typeface="Ubuntu"/>
              </a:defRPr>
            </a:lvl8pPr>
            <a:lvl9pPr lvl="8" rtl="0">
              <a:spcBef>
                <a:spcPts val="0"/>
              </a:spcBef>
              <a:spcAft>
                <a:spcPts val="0"/>
              </a:spcAft>
              <a:buNone/>
              <a:defRPr>
                <a:solidFill>
                  <a:srgbClr val="0E0329"/>
                </a:solidFill>
                <a:latin typeface="Ubuntu"/>
                <a:ea typeface="Ubuntu"/>
                <a:cs typeface="Ubuntu"/>
                <a:sym typeface="Ubuntu"/>
              </a:defRPr>
            </a:lvl9pPr>
          </a:lstStyle>
          <a:p/>
        </p:txBody>
      </p:sp>
      <p:sp>
        <p:nvSpPr>
          <p:cNvPr id="244" name="Google Shape;244;p64"/>
          <p:cNvSpPr txBox="1"/>
          <p:nvPr>
            <p:ph idx="1" type="body"/>
          </p:nvPr>
        </p:nvSpPr>
        <p:spPr>
          <a:xfrm>
            <a:off x="279900" y="282950"/>
            <a:ext cx="575400" cy="4386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Clr>
                <a:srgbClr val="A6CEDE"/>
              </a:buClr>
              <a:buSzPts val="1600"/>
              <a:buFont typeface="Ubuntu Light"/>
              <a:buChar char="●"/>
              <a:defRPr sz="1600">
                <a:solidFill>
                  <a:srgbClr val="A6CEDE"/>
                </a:solidFill>
                <a:latin typeface="Ubuntu Light"/>
                <a:ea typeface="Ubuntu Light"/>
                <a:cs typeface="Ubuntu Light"/>
                <a:sym typeface="Ubuntu Light"/>
              </a:defRPr>
            </a:lvl1pPr>
            <a:lvl2pPr indent="-330200" lvl="1" marL="914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2pPr>
            <a:lvl3pPr indent="-330200" lvl="2" marL="1371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3pPr>
            <a:lvl4pPr indent="-330200" lvl="3" marL="18288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4pPr>
            <a:lvl5pPr indent="-330200" lvl="4" marL="22860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5pPr>
            <a:lvl6pPr indent="-330200" lvl="5" marL="27432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6pPr>
            <a:lvl7pPr indent="-330200" lvl="6" marL="3200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7pPr>
            <a:lvl8pPr indent="-330200" lvl="7" marL="3657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8pPr>
            <a:lvl9pPr indent="-330200" lvl="8" marL="4114800" rtl="0" algn="ctr">
              <a:spcBef>
                <a:spcPts val="1600"/>
              </a:spcBef>
              <a:spcAft>
                <a:spcPts val="1600"/>
              </a:spcAft>
              <a:buClr>
                <a:srgbClr val="A6CEDE"/>
              </a:buClr>
              <a:buSzPts val="1600"/>
              <a:buFont typeface="Ubuntu"/>
              <a:buChar char="■"/>
              <a:defRPr sz="1600">
                <a:solidFill>
                  <a:srgbClr val="A6CEDE"/>
                </a:solidFill>
                <a:latin typeface="Ubuntu"/>
                <a:ea typeface="Ubuntu"/>
                <a:cs typeface="Ubuntu"/>
                <a:sym typeface="Ubuntu"/>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17">
  <p:cSld name="CUSTOM_17">
    <p:bg>
      <p:bgPr>
        <a:solidFill>
          <a:srgbClr val="FBFDFE"/>
        </a:solidFill>
      </p:bgPr>
    </p:bg>
    <p:spTree>
      <p:nvGrpSpPr>
        <p:cNvPr id="245" name="Shape 245"/>
        <p:cNvGrpSpPr/>
        <p:nvPr/>
      </p:nvGrpSpPr>
      <p:grpSpPr>
        <a:xfrm>
          <a:off x="0" y="0"/>
          <a:ext cx="0" cy="0"/>
          <a:chOff x="0" y="0"/>
          <a:chExt cx="0" cy="0"/>
        </a:xfrm>
      </p:grpSpPr>
      <p:sp>
        <p:nvSpPr>
          <p:cNvPr id="246" name="Google Shape;246;p65"/>
          <p:cNvSpPr txBox="1"/>
          <p:nvPr>
            <p:ph type="title"/>
          </p:nvPr>
        </p:nvSpPr>
        <p:spPr>
          <a:xfrm>
            <a:off x="311700" y="1016725"/>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rgbClr val="801549"/>
                </a:solidFill>
                <a:latin typeface="Ubuntu"/>
                <a:ea typeface="Ubuntu"/>
                <a:cs typeface="Ubuntu"/>
                <a:sym typeface="Ubuntu"/>
              </a:defRPr>
            </a:lvl1pPr>
            <a:lvl2pPr lvl="1" rtl="0" algn="ctr">
              <a:spcBef>
                <a:spcPts val="0"/>
              </a:spcBef>
              <a:spcAft>
                <a:spcPts val="0"/>
              </a:spcAft>
              <a:buNone/>
              <a:defRPr sz="2200">
                <a:solidFill>
                  <a:srgbClr val="801549"/>
                </a:solidFill>
                <a:latin typeface="Ubuntu"/>
                <a:ea typeface="Ubuntu"/>
                <a:cs typeface="Ubuntu"/>
                <a:sym typeface="Ubuntu"/>
              </a:defRPr>
            </a:lvl2pPr>
            <a:lvl3pPr lvl="2" rtl="0" algn="ctr">
              <a:spcBef>
                <a:spcPts val="0"/>
              </a:spcBef>
              <a:spcAft>
                <a:spcPts val="0"/>
              </a:spcAft>
              <a:buNone/>
              <a:defRPr sz="2200">
                <a:solidFill>
                  <a:srgbClr val="801549"/>
                </a:solidFill>
                <a:latin typeface="Ubuntu"/>
                <a:ea typeface="Ubuntu"/>
                <a:cs typeface="Ubuntu"/>
                <a:sym typeface="Ubuntu"/>
              </a:defRPr>
            </a:lvl3pPr>
            <a:lvl4pPr lvl="3" rtl="0" algn="ctr">
              <a:spcBef>
                <a:spcPts val="0"/>
              </a:spcBef>
              <a:spcAft>
                <a:spcPts val="0"/>
              </a:spcAft>
              <a:buNone/>
              <a:defRPr sz="2200">
                <a:solidFill>
                  <a:srgbClr val="801549"/>
                </a:solidFill>
                <a:latin typeface="Ubuntu"/>
                <a:ea typeface="Ubuntu"/>
                <a:cs typeface="Ubuntu"/>
                <a:sym typeface="Ubuntu"/>
              </a:defRPr>
            </a:lvl4pPr>
            <a:lvl5pPr lvl="4" rtl="0" algn="ctr">
              <a:spcBef>
                <a:spcPts val="0"/>
              </a:spcBef>
              <a:spcAft>
                <a:spcPts val="0"/>
              </a:spcAft>
              <a:buNone/>
              <a:defRPr sz="2200">
                <a:solidFill>
                  <a:srgbClr val="801549"/>
                </a:solidFill>
                <a:latin typeface="Ubuntu"/>
                <a:ea typeface="Ubuntu"/>
                <a:cs typeface="Ubuntu"/>
                <a:sym typeface="Ubuntu"/>
              </a:defRPr>
            </a:lvl5pPr>
            <a:lvl6pPr lvl="5" rtl="0" algn="ctr">
              <a:spcBef>
                <a:spcPts val="0"/>
              </a:spcBef>
              <a:spcAft>
                <a:spcPts val="0"/>
              </a:spcAft>
              <a:buNone/>
              <a:defRPr sz="2200">
                <a:solidFill>
                  <a:srgbClr val="801549"/>
                </a:solidFill>
                <a:latin typeface="Ubuntu"/>
                <a:ea typeface="Ubuntu"/>
                <a:cs typeface="Ubuntu"/>
                <a:sym typeface="Ubuntu"/>
              </a:defRPr>
            </a:lvl6pPr>
            <a:lvl7pPr lvl="6" rtl="0" algn="ctr">
              <a:spcBef>
                <a:spcPts val="0"/>
              </a:spcBef>
              <a:spcAft>
                <a:spcPts val="0"/>
              </a:spcAft>
              <a:buNone/>
              <a:defRPr sz="2200">
                <a:solidFill>
                  <a:srgbClr val="801549"/>
                </a:solidFill>
                <a:latin typeface="Ubuntu"/>
                <a:ea typeface="Ubuntu"/>
                <a:cs typeface="Ubuntu"/>
                <a:sym typeface="Ubuntu"/>
              </a:defRPr>
            </a:lvl7pPr>
            <a:lvl8pPr lvl="7" rtl="0" algn="ctr">
              <a:spcBef>
                <a:spcPts val="0"/>
              </a:spcBef>
              <a:spcAft>
                <a:spcPts val="0"/>
              </a:spcAft>
              <a:buNone/>
              <a:defRPr sz="2200">
                <a:solidFill>
                  <a:srgbClr val="801549"/>
                </a:solidFill>
                <a:latin typeface="Ubuntu"/>
                <a:ea typeface="Ubuntu"/>
                <a:cs typeface="Ubuntu"/>
                <a:sym typeface="Ubuntu"/>
              </a:defRPr>
            </a:lvl8pPr>
            <a:lvl9pPr lvl="8" rtl="0" algn="ctr">
              <a:spcBef>
                <a:spcPts val="0"/>
              </a:spcBef>
              <a:spcAft>
                <a:spcPts val="0"/>
              </a:spcAft>
              <a:buNone/>
              <a:defRPr sz="2200">
                <a:solidFill>
                  <a:srgbClr val="801549"/>
                </a:solidFill>
                <a:latin typeface="Ubuntu"/>
                <a:ea typeface="Ubuntu"/>
                <a:cs typeface="Ubuntu"/>
                <a:sym typeface="Ubuntu"/>
              </a:defRPr>
            </a:lvl9pPr>
          </a:lstStyle>
          <a:p/>
        </p:txBody>
      </p:sp>
      <p:sp>
        <p:nvSpPr>
          <p:cNvPr id="247" name="Google Shape;247;p65"/>
          <p:cNvSpPr txBox="1"/>
          <p:nvPr>
            <p:ph idx="2" type="title"/>
          </p:nvPr>
        </p:nvSpPr>
        <p:spPr>
          <a:xfrm>
            <a:off x="311700" y="2285400"/>
            <a:ext cx="8520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rgbClr val="0E0329"/>
                </a:solidFill>
                <a:latin typeface="Ubuntu Light"/>
                <a:ea typeface="Ubuntu Light"/>
                <a:cs typeface="Ubuntu Light"/>
                <a:sym typeface="Ubuntu Light"/>
              </a:defRPr>
            </a:lvl1pPr>
            <a:lvl2pPr lvl="1" rtl="0">
              <a:spcBef>
                <a:spcPts val="0"/>
              </a:spcBef>
              <a:spcAft>
                <a:spcPts val="0"/>
              </a:spcAft>
              <a:buNone/>
              <a:defRPr sz="2200">
                <a:solidFill>
                  <a:srgbClr val="0E0329"/>
                </a:solidFill>
                <a:latin typeface="Ubuntu Light"/>
                <a:ea typeface="Ubuntu Light"/>
                <a:cs typeface="Ubuntu Light"/>
                <a:sym typeface="Ubuntu Light"/>
              </a:defRPr>
            </a:lvl2pPr>
            <a:lvl3pPr lvl="2" rtl="0">
              <a:spcBef>
                <a:spcPts val="0"/>
              </a:spcBef>
              <a:spcAft>
                <a:spcPts val="0"/>
              </a:spcAft>
              <a:buNone/>
              <a:defRPr sz="2200">
                <a:solidFill>
                  <a:srgbClr val="0E0329"/>
                </a:solidFill>
                <a:latin typeface="Ubuntu Light"/>
                <a:ea typeface="Ubuntu Light"/>
                <a:cs typeface="Ubuntu Light"/>
                <a:sym typeface="Ubuntu Light"/>
              </a:defRPr>
            </a:lvl3pPr>
            <a:lvl4pPr lvl="3" rtl="0">
              <a:spcBef>
                <a:spcPts val="0"/>
              </a:spcBef>
              <a:spcAft>
                <a:spcPts val="0"/>
              </a:spcAft>
              <a:buNone/>
              <a:defRPr sz="2200">
                <a:solidFill>
                  <a:srgbClr val="0E0329"/>
                </a:solidFill>
                <a:latin typeface="Ubuntu Light"/>
                <a:ea typeface="Ubuntu Light"/>
                <a:cs typeface="Ubuntu Light"/>
                <a:sym typeface="Ubuntu Light"/>
              </a:defRPr>
            </a:lvl4pPr>
            <a:lvl5pPr lvl="4" rtl="0">
              <a:spcBef>
                <a:spcPts val="0"/>
              </a:spcBef>
              <a:spcAft>
                <a:spcPts val="0"/>
              </a:spcAft>
              <a:buNone/>
              <a:defRPr sz="2200">
                <a:solidFill>
                  <a:srgbClr val="0E0329"/>
                </a:solidFill>
                <a:latin typeface="Ubuntu Light"/>
                <a:ea typeface="Ubuntu Light"/>
                <a:cs typeface="Ubuntu Light"/>
                <a:sym typeface="Ubuntu Light"/>
              </a:defRPr>
            </a:lvl5pPr>
            <a:lvl6pPr lvl="5" rtl="0">
              <a:spcBef>
                <a:spcPts val="0"/>
              </a:spcBef>
              <a:spcAft>
                <a:spcPts val="0"/>
              </a:spcAft>
              <a:buNone/>
              <a:defRPr sz="2200">
                <a:solidFill>
                  <a:srgbClr val="0E0329"/>
                </a:solidFill>
                <a:latin typeface="Ubuntu Light"/>
                <a:ea typeface="Ubuntu Light"/>
                <a:cs typeface="Ubuntu Light"/>
                <a:sym typeface="Ubuntu Light"/>
              </a:defRPr>
            </a:lvl6pPr>
            <a:lvl7pPr lvl="6" rtl="0">
              <a:spcBef>
                <a:spcPts val="0"/>
              </a:spcBef>
              <a:spcAft>
                <a:spcPts val="0"/>
              </a:spcAft>
              <a:buNone/>
              <a:defRPr sz="2200">
                <a:solidFill>
                  <a:srgbClr val="0E0329"/>
                </a:solidFill>
                <a:latin typeface="Ubuntu Light"/>
                <a:ea typeface="Ubuntu Light"/>
                <a:cs typeface="Ubuntu Light"/>
                <a:sym typeface="Ubuntu Light"/>
              </a:defRPr>
            </a:lvl7pPr>
            <a:lvl8pPr lvl="7" rtl="0">
              <a:spcBef>
                <a:spcPts val="0"/>
              </a:spcBef>
              <a:spcAft>
                <a:spcPts val="0"/>
              </a:spcAft>
              <a:buNone/>
              <a:defRPr sz="2200">
                <a:solidFill>
                  <a:srgbClr val="0E0329"/>
                </a:solidFill>
                <a:latin typeface="Ubuntu Light"/>
                <a:ea typeface="Ubuntu Light"/>
                <a:cs typeface="Ubuntu Light"/>
                <a:sym typeface="Ubuntu Light"/>
              </a:defRPr>
            </a:lvl8pPr>
            <a:lvl9pPr lvl="8" rtl="0">
              <a:spcBef>
                <a:spcPts val="0"/>
              </a:spcBef>
              <a:spcAft>
                <a:spcPts val="0"/>
              </a:spcAft>
              <a:buNone/>
              <a:defRPr sz="2200">
                <a:solidFill>
                  <a:srgbClr val="0E0329"/>
                </a:solidFill>
                <a:latin typeface="Ubuntu Light"/>
                <a:ea typeface="Ubuntu Light"/>
                <a:cs typeface="Ubuntu Light"/>
                <a:sym typeface="Ubuntu Light"/>
              </a:defRPr>
            </a:lvl9pPr>
          </a:lstStyle>
          <a:p/>
        </p:txBody>
      </p:sp>
      <p:sp>
        <p:nvSpPr>
          <p:cNvPr id="248" name="Google Shape;248;p65"/>
          <p:cNvSpPr txBox="1"/>
          <p:nvPr>
            <p:ph idx="1" type="body"/>
          </p:nvPr>
        </p:nvSpPr>
        <p:spPr>
          <a:xfrm>
            <a:off x="341550" y="1284000"/>
            <a:ext cx="7328700" cy="29385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Clr>
                <a:schemeClr val="lt1"/>
              </a:buClr>
              <a:buSzPts val="1600"/>
              <a:buFont typeface="Ubuntu"/>
              <a:buChar char="●"/>
              <a:defRPr sz="1600">
                <a:solidFill>
                  <a:schemeClr val="lt1"/>
                </a:solidFill>
                <a:latin typeface="Ubuntu"/>
                <a:ea typeface="Ubuntu"/>
                <a:cs typeface="Ubuntu"/>
                <a:sym typeface="Ubuntu"/>
              </a:defRPr>
            </a:lvl1pPr>
            <a:lvl2pPr indent="-330200" lvl="1" marL="9144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2pPr>
            <a:lvl3pPr indent="-330200" lvl="2" marL="13716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3pPr>
            <a:lvl4pPr indent="-330200" lvl="3" marL="18288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4pPr>
            <a:lvl5pPr indent="-330200" lvl="4" marL="22860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5pPr>
            <a:lvl6pPr indent="-330200" lvl="5" marL="27432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6pPr>
            <a:lvl7pPr indent="-330200" lvl="6" marL="32004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7pPr>
            <a:lvl8pPr indent="-330200" lvl="7" marL="3657600" rtl="0">
              <a:spcBef>
                <a:spcPts val="1600"/>
              </a:spcBef>
              <a:spcAft>
                <a:spcPts val="0"/>
              </a:spcAft>
              <a:buClr>
                <a:schemeClr val="lt1"/>
              </a:buClr>
              <a:buSzPts val="1600"/>
              <a:buFont typeface="Ubuntu"/>
              <a:buChar char="○"/>
              <a:defRPr sz="1600">
                <a:solidFill>
                  <a:schemeClr val="lt1"/>
                </a:solidFill>
                <a:latin typeface="Ubuntu"/>
                <a:ea typeface="Ubuntu"/>
                <a:cs typeface="Ubuntu"/>
                <a:sym typeface="Ubuntu"/>
              </a:defRPr>
            </a:lvl8pPr>
            <a:lvl9pPr indent="-330200" lvl="8" marL="4114800" rtl="0">
              <a:spcBef>
                <a:spcPts val="1600"/>
              </a:spcBef>
              <a:spcAft>
                <a:spcPts val="1600"/>
              </a:spcAft>
              <a:buClr>
                <a:schemeClr val="lt1"/>
              </a:buClr>
              <a:buSzPts val="1600"/>
              <a:buFont typeface="Ubuntu"/>
              <a:buChar char="■"/>
              <a:defRPr sz="1600">
                <a:solidFill>
                  <a:schemeClr val="lt1"/>
                </a:solidFill>
                <a:latin typeface="Ubuntu"/>
                <a:ea typeface="Ubuntu"/>
                <a:cs typeface="Ubuntu"/>
                <a:sym typeface="Ubuntu"/>
              </a:defRPr>
            </a:lvl9pPr>
          </a:lstStyle>
          <a:p/>
        </p:txBody>
      </p:sp>
      <p:sp>
        <p:nvSpPr>
          <p:cNvPr id="249" name="Google Shape;249;p65"/>
          <p:cNvSpPr txBox="1"/>
          <p:nvPr>
            <p:ph idx="3" type="title"/>
          </p:nvPr>
        </p:nvSpPr>
        <p:spPr>
          <a:xfrm>
            <a:off x="847700" y="321500"/>
            <a:ext cx="73287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801549"/>
                </a:solidFill>
                <a:latin typeface="Ubuntu Light"/>
                <a:ea typeface="Ubuntu Light"/>
                <a:cs typeface="Ubuntu Light"/>
                <a:sym typeface="Ubuntu Light"/>
              </a:defRPr>
            </a:lvl1pPr>
            <a:lvl2pPr lvl="1" rtl="0">
              <a:spcBef>
                <a:spcPts val="0"/>
              </a:spcBef>
              <a:spcAft>
                <a:spcPts val="0"/>
              </a:spcAft>
              <a:buNone/>
              <a:defRPr>
                <a:solidFill>
                  <a:srgbClr val="801549"/>
                </a:solidFill>
                <a:latin typeface="Ubuntu"/>
                <a:ea typeface="Ubuntu"/>
                <a:cs typeface="Ubuntu"/>
                <a:sym typeface="Ubuntu"/>
              </a:defRPr>
            </a:lvl2pPr>
            <a:lvl3pPr lvl="2" rtl="0">
              <a:spcBef>
                <a:spcPts val="0"/>
              </a:spcBef>
              <a:spcAft>
                <a:spcPts val="0"/>
              </a:spcAft>
              <a:buNone/>
              <a:defRPr>
                <a:solidFill>
                  <a:srgbClr val="801549"/>
                </a:solidFill>
                <a:latin typeface="Ubuntu"/>
                <a:ea typeface="Ubuntu"/>
                <a:cs typeface="Ubuntu"/>
                <a:sym typeface="Ubuntu"/>
              </a:defRPr>
            </a:lvl3pPr>
            <a:lvl4pPr lvl="3" rtl="0">
              <a:spcBef>
                <a:spcPts val="0"/>
              </a:spcBef>
              <a:spcAft>
                <a:spcPts val="0"/>
              </a:spcAft>
              <a:buNone/>
              <a:defRPr>
                <a:solidFill>
                  <a:srgbClr val="801549"/>
                </a:solidFill>
                <a:latin typeface="Ubuntu"/>
                <a:ea typeface="Ubuntu"/>
                <a:cs typeface="Ubuntu"/>
                <a:sym typeface="Ubuntu"/>
              </a:defRPr>
            </a:lvl4pPr>
            <a:lvl5pPr lvl="4" rtl="0">
              <a:spcBef>
                <a:spcPts val="0"/>
              </a:spcBef>
              <a:spcAft>
                <a:spcPts val="0"/>
              </a:spcAft>
              <a:buNone/>
              <a:defRPr>
                <a:solidFill>
                  <a:srgbClr val="801549"/>
                </a:solidFill>
                <a:latin typeface="Ubuntu"/>
                <a:ea typeface="Ubuntu"/>
                <a:cs typeface="Ubuntu"/>
                <a:sym typeface="Ubuntu"/>
              </a:defRPr>
            </a:lvl5pPr>
            <a:lvl6pPr lvl="5" rtl="0">
              <a:spcBef>
                <a:spcPts val="0"/>
              </a:spcBef>
              <a:spcAft>
                <a:spcPts val="0"/>
              </a:spcAft>
              <a:buNone/>
              <a:defRPr>
                <a:solidFill>
                  <a:srgbClr val="801549"/>
                </a:solidFill>
                <a:latin typeface="Ubuntu"/>
                <a:ea typeface="Ubuntu"/>
                <a:cs typeface="Ubuntu"/>
                <a:sym typeface="Ubuntu"/>
              </a:defRPr>
            </a:lvl6pPr>
            <a:lvl7pPr lvl="6" rtl="0">
              <a:spcBef>
                <a:spcPts val="0"/>
              </a:spcBef>
              <a:spcAft>
                <a:spcPts val="0"/>
              </a:spcAft>
              <a:buNone/>
              <a:defRPr>
                <a:solidFill>
                  <a:srgbClr val="801549"/>
                </a:solidFill>
                <a:latin typeface="Ubuntu"/>
                <a:ea typeface="Ubuntu"/>
                <a:cs typeface="Ubuntu"/>
                <a:sym typeface="Ubuntu"/>
              </a:defRPr>
            </a:lvl7pPr>
            <a:lvl8pPr lvl="7" rtl="0">
              <a:spcBef>
                <a:spcPts val="0"/>
              </a:spcBef>
              <a:spcAft>
                <a:spcPts val="0"/>
              </a:spcAft>
              <a:buNone/>
              <a:defRPr>
                <a:solidFill>
                  <a:srgbClr val="801549"/>
                </a:solidFill>
                <a:latin typeface="Ubuntu"/>
                <a:ea typeface="Ubuntu"/>
                <a:cs typeface="Ubuntu"/>
                <a:sym typeface="Ubuntu"/>
              </a:defRPr>
            </a:lvl8pPr>
            <a:lvl9pPr lvl="8" rtl="0">
              <a:spcBef>
                <a:spcPts val="0"/>
              </a:spcBef>
              <a:spcAft>
                <a:spcPts val="0"/>
              </a:spcAft>
              <a:buNone/>
              <a:defRPr>
                <a:solidFill>
                  <a:srgbClr val="801549"/>
                </a:solidFill>
                <a:latin typeface="Ubuntu"/>
                <a:ea typeface="Ubuntu"/>
                <a:cs typeface="Ubuntu"/>
                <a:sym typeface="Ubuntu"/>
              </a:defRPr>
            </a:lvl9pPr>
          </a:lstStyle>
          <a:p/>
        </p:txBody>
      </p:sp>
      <p:sp>
        <p:nvSpPr>
          <p:cNvPr id="250" name="Google Shape;250;p65"/>
          <p:cNvSpPr txBox="1"/>
          <p:nvPr>
            <p:ph idx="4" type="body"/>
          </p:nvPr>
        </p:nvSpPr>
        <p:spPr>
          <a:xfrm>
            <a:off x="279900" y="282950"/>
            <a:ext cx="575400" cy="4386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Clr>
                <a:srgbClr val="A6CEDE"/>
              </a:buClr>
              <a:buSzPts val="1600"/>
              <a:buFont typeface="Ubuntu Light"/>
              <a:buChar char="●"/>
              <a:defRPr sz="1600">
                <a:solidFill>
                  <a:srgbClr val="A6CEDE"/>
                </a:solidFill>
                <a:latin typeface="Ubuntu Light"/>
                <a:ea typeface="Ubuntu Light"/>
                <a:cs typeface="Ubuntu Light"/>
                <a:sym typeface="Ubuntu Light"/>
              </a:defRPr>
            </a:lvl1pPr>
            <a:lvl2pPr indent="-330200" lvl="1" marL="914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2pPr>
            <a:lvl3pPr indent="-330200" lvl="2" marL="1371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3pPr>
            <a:lvl4pPr indent="-330200" lvl="3" marL="18288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4pPr>
            <a:lvl5pPr indent="-330200" lvl="4" marL="22860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5pPr>
            <a:lvl6pPr indent="-330200" lvl="5" marL="27432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6pPr>
            <a:lvl7pPr indent="-330200" lvl="6" marL="3200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7pPr>
            <a:lvl8pPr indent="-330200" lvl="7" marL="3657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8pPr>
            <a:lvl9pPr indent="-330200" lvl="8" marL="4114800" rtl="0" algn="ctr">
              <a:spcBef>
                <a:spcPts val="1600"/>
              </a:spcBef>
              <a:spcAft>
                <a:spcPts val="1600"/>
              </a:spcAft>
              <a:buClr>
                <a:srgbClr val="A6CEDE"/>
              </a:buClr>
              <a:buSzPts val="1600"/>
              <a:buFont typeface="Ubuntu"/>
              <a:buChar char="■"/>
              <a:defRPr sz="1600">
                <a:solidFill>
                  <a:srgbClr val="A6CEDE"/>
                </a:solidFill>
                <a:latin typeface="Ubuntu"/>
                <a:ea typeface="Ubuntu"/>
                <a:cs typeface="Ubuntu"/>
                <a:sym typeface="Ubuntu"/>
              </a:defRPr>
            </a:lvl9pPr>
          </a:lstStyle>
          <a:p/>
        </p:txBody>
      </p:sp>
      <p:sp>
        <p:nvSpPr>
          <p:cNvPr id="251" name="Google Shape;251;p65"/>
          <p:cNvSpPr txBox="1"/>
          <p:nvPr>
            <p:ph idx="5" type="title"/>
          </p:nvPr>
        </p:nvSpPr>
        <p:spPr>
          <a:xfrm>
            <a:off x="847700" y="321500"/>
            <a:ext cx="7328700" cy="4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400">
                <a:solidFill>
                  <a:srgbClr val="BE0F7F"/>
                </a:solidFill>
                <a:latin typeface="Ubuntu Light"/>
                <a:ea typeface="Ubuntu Light"/>
                <a:cs typeface="Ubuntu Light"/>
                <a:sym typeface="Ubuntu Light"/>
              </a:defRPr>
            </a:lvl1pPr>
            <a:lvl2pPr lvl="1" rtl="0">
              <a:spcBef>
                <a:spcPts val="0"/>
              </a:spcBef>
              <a:spcAft>
                <a:spcPts val="0"/>
              </a:spcAft>
              <a:buNone/>
              <a:defRPr>
                <a:latin typeface="Ubuntu"/>
                <a:ea typeface="Ubuntu"/>
                <a:cs typeface="Ubuntu"/>
                <a:sym typeface="Ubuntu"/>
              </a:defRPr>
            </a:lvl2pPr>
            <a:lvl3pPr lvl="2" rtl="0">
              <a:spcBef>
                <a:spcPts val="0"/>
              </a:spcBef>
              <a:spcAft>
                <a:spcPts val="0"/>
              </a:spcAft>
              <a:buNone/>
              <a:defRPr>
                <a:latin typeface="Ubuntu"/>
                <a:ea typeface="Ubuntu"/>
                <a:cs typeface="Ubuntu"/>
                <a:sym typeface="Ubuntu"/>
              </a:defRPr>
            </a:lvl3pPr>
            <a:lvl4pPr lvl="3" rtl="0">
              <a:spcBef>
                <a:spcPts val="0"/>
              </a:spcBef>
              <a:spcAft>
                <a:spcPts val="0"/>
              </a:spcAft>
              <a:buNone/>
              <a:defRPr>
                <a:latin typeface="Ubuntu"/>
                <a:ea typeface="Ubuntu"/>
                <a:cs typeface="Ubuntu"/>
                <a:sym typeface="Ubuntu"/>
              </a:defRPr>
            </a:lvl4pPr>
            <a:lvl5pPr lvl="4" rtl="0">
              <a:spcBef>
                <a:spcPts val="0"/>
              </a:spcBef>
              <a:spcAft>
                <a:spcPts val="0"/>
              </a:spcAft>
              <a:buNone/>
              <a:defRPr>
                <a:latin typeface="Ubuntu"/>
                <a:ea typeface="Ubuntu"/>
                <a:cs typeface="Ubuntu"/>
                <a:sym typeface="Ubuntu"/>
              </a:defRPr>
            </a:lvl5pPr>
            <a:lvl6pPr lvl="5" rtl="0">
              <a:spcBef>
                <a:spcPts val="0"/>
              </a:spcBef>
              <a:spcAft>
                <a:spcPts val="0"/>
              </a:spcAft>
              <a:buNone/>
              <a:defRPr>
                <a:latin typeface="Ubuntu"/>
                <a:ea typeface="Ubuntu"/>
                <a:cs typeface="Ubuntu"/>
                <a:sym typeface="Ubuntu"/>
              </a:defRPr>
            </a:lvl6pPr>
            <a:lvl7pPr lvl="6" rtl="0">
              <a:spcBef>
                <a:spcPts val="0"/>
              </a:spcBef>
              <a:spcAft>
                <a:spcPts val="0"/>
              </a:spcAft>
              <a:buNone/>
              <a:defRPr>
                <a:latin typeface="Ubuntu"/>
                <a:ea typeface="Ubuntu"/>
                <a:cs typeface="Ubuntu"/>
                <a:sym typeface="Ubuntu"/>
              </a:defRPr>
            </a:lvl7pPr>
            <a:lvl8pPr lvl="7" rtl="0">
              <a:spcBef>
                <a:spcPts val="0"/>
              </a:spcBef>
              <a:spcAft>
                <a:spcPts val="0"/>
              </a:spcAft>
              <a:buNone/>
              <a:defRPr>
                <a:latin typeface="Ubuntu"/>
                <a:ea typeface="Ubuntu"/>
                <a:cs typeface="Ubuntu"/>
                <a:sym typeface="Ubuntu"/>
              </a:defRPr>
            </a:lvl8pPr>
            <a:lvl9pPr lvl="8" rtl="0">
              <a:spcBef>
                <a:spcPts val="0"/>
              </a:spcBef>
              <a:spcAft>
                <a:spcPts val="0"/>
              </a:spcAft>
              <a:buNone/>
              <a:defRPr>
                <a:latin typeface="Ubuntu"/>
                <a:ea typeface="Ubuntu"/>
                <a:cs typeface="Ubuntu"/>
                <a:sym typeface="Ubuntu"/>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bg>
      <p:bgPr>
        <a:solidFill>
          <a:srgbClr val="2E0F35"/>
        </a:solidFill>
      </p:bgPr>
    </p:bg>
    <p:spTree>
      <p:nvGrpSpPr>
        <p:cNvPr id="252" name="Shape 252"/>
        <p:cNvGrpSpPr/>
        <p:nvPr/>
      </p:nvGrpSpPr>
      <p:grpSpPr>
        <a:xfrm>
          <a:off x="0" y="0"/>
          <a:ext cx="0" cy="0"/>
          <a:chOff x="0" y="0"/>
          <a:chExt cx="0" cy="0"/>
        </a:xfrm>
      </p:grpSpPr>
      <p:sp>
        <p:nvSpPr>
          <p:cNvPr id="253" name="Google Shape;253;p66"/>
          <p:cNvSpPr txBox="1"/>
          <p:nvPr>
            <p:ph hasCustomPrompt="1" type="title"/>
          </p:nvPr>
        </p:nvSpPr>
        <p:spPr>
          <a:xfrm>
            <a:off x="311700" y="34789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6CEDE"/>
              </a:buClr>
              <a:buSzPts val="40000"/>
              <a:buFont typeface="Ubuntu"/>
              <a:buNone/>
              <a:defRPr sz="40000">
                <a:solidFill>
                  <a:srgbClr val="A6CEDE"/>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54" name="Google Shape;254;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
        <p:nvSpPr>
          <p:cNvPr id="255" name="Google Shape;255;p66"/>
          <p:cNvSpPr txBox="1"/>
          <p:nvPr>
            <p:ph hasCustomPrompt="1" idx="2" type="title"/>
          </p:nvPr>
        </p:nvSpPr>
        <p:spPr>
          <a:xfrm>
            <a:off x="2388450" y="4191875"/>
            <a:ext cx="4367100" cy="756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000"/>
              <a:buFont typeface="Ubuntu"/>
              <a:buNone/>
              <a:defRPr sz="4000">
                <a:solidFill>
                  <a:srgbClr val="FFFFFF"/>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BIG_NUMBER_2">
    <p:bg>
      <p:bgPr>
        <a:solidFill>
          <a:srgbClr val="2E0F35"/>
        </a:solidFill>
      </p:bgPr>
    </p:bg>
    <p:spTree>
      <p:nvGrpSpPr>
        <p:cNvPr id="256" name="Shape 256"/>
        <p:cNvGrpSpPr/>
        <p:nvPr/>
      </p:nvGrpSpPr>
      <p:grpSpPr>
        <a:xfrm>
          <a:off x="0" y="0"/>
          <a:ext cx="0" cy="0"/>
          <a:chOff x="0" y="0"/>
          <a:chExt cx="0" cy="0"/>
        </a:xfrm>
      </p:grpSpPr>
      <p:sp>
        <p:nvSpPr>
          <p:cNvPr id="257" name="Google Shape;257;p67"/>
          <p:cNvSpPr txBox="1"/>
          <p:nvPr>
            <p:ph hasCustomPrompt="1" type="title"/>
          </p:nvPr>
        </p:nvSpPr>
        <p:spPr>
          <a:xfrm>
            <a:off x="311700" y="34789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6CEDE"/>
              </a:buClr>
              <a:buSzPts val="40000"/>
              <a:buFont typeface="Ubuntu"/>
              <a:buNone/>
              <a:defRPr sz="40000">
                <a:solidFill>
                  <a:srgbClr val="A6CEDE"/>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58" name="Google Shape;258;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
        <p:nvSpPr>
          <p:cNvPr id="259" name="Google Shape;259;p67"/>
          <p:cNvSpPr txBox="1"/>
          <p:nvPr>
            <p:ph hasCustomPrompt="1" idx="2" type="title"/>
          </p:nvPr>
        </p:nvSpPr>
        <p:spPr>
          <a:xfrm>
            <a:off x="2388450" y="4191875"/>
            <a:ext cx="4367100" cy="756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000"/>
              <a:buFont typeface="Ubuntu"/>
              <a:buNone/>
              <a:defRPr sz="4000">
                <a:solidFill>
                  <a:srgbClr val="FFFFFF"/>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1">
  <p:cSld name="BIG_NUMBER_1_1">
    <p:bg>
      <p:bgPr>
        <a:solidFill>
          <a:srgbClr val="2E0F35"/>
        </a:solidFill>
      </p:bgPr>
    </p:bg>
    <p:spTree>
      <p:nvGrpSpPr>
        <p:cNvPr id="260" name="Shape 260"/>
        <p:cNvGrpSpPr/>
        <p:nvPr/>
      </p:nvGrpSpPr>
      <p:grpSpPr>
        <a:xfrm>
          <a:off x="0" y="0"/>
          <a:ext cx="0" cy="0"/>
          <a:chOff x="0" y="0"/>
          <a:chExt cx="0" cy="0"/>
        </a:xfrm>
      </p:grpSpPr>
      <p:sp>
        <p:nvSpPr>
          <p:cNvPr id="261" name="Google Shape;261;p68"/>
          <p:cNvSpPr txBox="1"/>
          <p:nvPr>
            <p:ph hasCustomPrompt="1" type="title"/>
          </p:nvPr>
        </p:nvSpPr>
        <p:spPr>
          <a:xfrm>
            <a:off x="311700" y="34789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6CEDE"/>
              </a:buClr>
              <a:buSzPts val="40000"/>
              <a:buFont typeface="Ubuntu"/>
              <a:buNone/>
              <a:defRPr sz="40000">
                <a:solidFill>
                  <a:srgbClr val="A6CEDE"/>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62" name="Google Shape;262;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
        <p:nvSpPr>
          <p:cNvPr id="263" name="Google Shape;263;p68"/>
          <p:cNvSpPr txBox="1"/>
          <p:nvPr>
            <p:ph hasCustomPrompt="1" idx="2" type="title"/>
          </p:nvPr>
        </p:nvSpPr>
        <p:spPr>
          <a:xfrm>
            <a:off x="2388450" y="4191875"/>
            <a:ext cx="4367100" cy="756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000"/>
              <a:buFont typeface="Ubuntu"/>
              <a:buNone/>
              <a:defRPr sz="4000">
                <a:solidFill>
                  <a:srgbClr val="FFFFFF"/>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8" name="Shape 268"/>
        <p:cNvGrpSpPr/>
        <p:nvPr/>
      </p:nvGrpSpPr>
      <p:grpSpPr>
        <a:xfrm>
          <a:off x="0" y="0"/>
          <a:ext cx="0" cy="0"/>
          <a:chOff x="0" y="0"/>
          <a:chExt cx="0" cy="0"/>
        </a:xfrm>
      </p:grpSpPr>
      <p:sp>
        <p:nvSpPr>
          <p:cNvPr id="269" name="Google Shape;269;p7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70" name="Google Shape;270;p7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71" name="Google Shape;271;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2" name="Shape 272"/>
        <p:cNvGrpSpPr/>
        <p:nvPr/>
      </p:nvGrpSpPr>
      <p:grpSpPr>
        <a:xfrm>
          <a:off x="0" y="0"/>
          <a:ext cx="0" cy="0"/>
          <a:chOff x="0" y="0"/>
          <a:chExt cx="0" cy="0"/>
        </a:xfrm>
      </p:grpSpPr>
      <p:sp>
        <p:nvSpPr>
          <p:cNvPr id="273" name="Google Shape;273;p7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74" name="Google Shape;274;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5" name="Shape 275"/>
        <p:cNvGrpSpPr/>
        <p:nvPr/>
      </p:nvGrpSpPr>
      <p:grpSpPr>
        <a:xfrm>
          <a:off x="0" y="0"/>
          <a:ext cx="0" cy="0"/>
          <a:chOff x="0" y="0"/>
          <a:chExt cx="0" cy="0"/>
        </a:xfrm>
      </p:grpSpPr>
      <p:sp>
        <p:nvSpPr>
          <p:cNvPr id="276" name="Google Shape;276;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7" name="Google Shape;277;p7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8" name="Google Shape;278;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9" name="Shape 279"/>
        <p:cNvGrpSpPr/>
        <p:nvPr/>
      </p:nvGrpSpPr>
      <p:grpSpPr>
        <a:xfrm>
          <a:off x="0" y="0"/>
          <a:ext cx="0" cy="0"/>
          <a:chOff x="0" y="0"/>
          <a:chExt cx="0" cy="0"/>
        </a:xfrm>
      </p:grpSpPr>
      <p:sp>
        <p:nvSpPr>
          <p:cNvPr id="280" name="Google Shape;280;p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1" name="Google Shape;281;p7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82" name="Google Shape;282;p7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83" name="Google Shape;283;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4" name="Shape 284"/>
        <p:cNvGrpSpPr/>
        <p:nvPr/>
      </p:nvGrpSpPr>
      <p:grpSpPr>
        <a:xfrm>
          <a:off x="0" y="0"/>
          <a:ext cx="0" cy="0"/>
          <a:chOff x="0" y="0"/>
          <a:chExt cx="0" cy="0"/>
        </a:xfrm>
      </p:grpSpPr>
      <p:sp>
        <p:nvSpPr>
          <p:cNvPr id="285" name="Google Shape;285;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6" name="Google Shape;286;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7" name="Shape 287"/>
        <p:cNvGrpSpPr/>
        <p:nvPr/>
      </p:nvGrpSpPr>
      <p:grpSpPr>
        <a:xfrm>
          <a:off x="0" y="0"/>
          <a:ext cx="0" cy="0"/>
          <a:chOff x="0" y="0"/>
          <a:chExt cx="0" cy="0"/>
        </a:xfrm>
      </p:grpSpPr>
      <p:sp>
        <p:nvSpPr>
          <p:cNvPr id="288" name="Google Shape;288;p7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89" name="Google Shape;289;p7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0" name="Google Shape;290;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1" name="Shape 291"/>
        <p:cNvGrpSpPr/>
        <p:nvPr/>
      </p:nvGrpSpPr>
      <p:grpSpPr>
        <a:xfrm>
          <a:off x="0" y="0"/>
          <a:ext cx="0" cy="0"/>
          <a:chOff x="0" y="0"/>
          <a:chExt cx="0" cy="0"/>
        </a:xfrm>
      </p:grpSpPr>
      <p:sp>
        <p:nvSpPr>
          <p:cNvPr id="292" name="Google Shape;292;p7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93" name="Google Shape;293;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4" name="Shape 294"/>
        <p:cNvGrpSpPr/>
        <p:nvPr/>
      </p:nvGrpSpPr>
      <p:grpSpPr>
        <a:xfrm>
          <a:off x="0" y="0"/>
          <a:ext cx="0" cy="0"/>
          <a:chOff x="0" y="0"/>
          <a:chExt cx="0" cy="0"/>
        </a:xfrm>
      </p:grpSpPr>
      <p:sp>
        <p:nvSpPr>
          <p:cNvPr id="295" name="Google Shape;295;p7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7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97" name="Google Shape;297;p7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98" name="Google Shape;298;p7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9" name="Google Shape;299;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0" name="Shape 300"/>
        <p:cNvGrpSpPr/>
        <p:nvPr/>
      </p:nvGrpSpPr>
      <p:grpSpPr>
        <a:xfrm>
          <a:off x="0" y="0"/>
          <a:ext cx="0" cy="0"/>
          <a:chOff x="0" y="0"/>
          <a:chExt cx="0" cy="0"/>
        </a:xfrm>
      </p:grpSpPr>
      <p:sp>
        <p:nvSpPr>
          <p:cNvPr id="301" name="Google Shape;301;p7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302" name="Google Shape;302;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03" name="Shape 303"/>
        <p:cNvGrpSpPr/>
        <p:nvPr/>
      </p:nvGrpSpPr>
      <p:grpSpPr>
        <a:xfrm>
          <a:off x="0" y="0"/>
          <a:ext cx="0" cy="0"/>
          <a:chOff x="0" y="0"/>
          <a:chExt cx="0" cy="0"/>
        </a:xfrm>
      </p:grpSpPr>
      <p:sp>
        <p:nvSpPr>
          <p:cNvPr id="304" name="Google Shape;304;p7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05" name="Google Shape;305;p7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306" name="Google Shape;306;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7" name="Shape 307"/>
        <p:cNvGrpSpPr/>
        <p:nvPr/>
      </p:nvGrpSpPr>
      <p:grpSpPr>
        <a:xfrm>
          <a:off x="0" y="0"/>
          <a:ext cx="0" cy="0"/>
          <a:chOff x="0" y="0"/>
          <a:chExt cx="0" cy="0"/>
        </a:xfrm>
      </p:grpSpPr>
      <p:sp>
        <p:nvSpPr>
          <p:cNvPr id="308" name="Google Shape;308;p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1">
  <p:cSld name="BIG_NUMBER_1_1">
    <p:bg>
      <p:bgPr>
        <a:solidFill>
          <a:srgbClr val="2E0F35"/>
        </a:solidFill>
      </p:bgPr>
    </p:bg>
    <p:spTree>
      <p:nvGrpSpPr>
        <p:cNvPr id="309" name="Shape 309"/>
        <p:cNvGrpSpPr/>
        <p:nvPr/>
      </p:nvGrpSpPr>
      <p:grpSpPr>
        <a:xfrm>
          <a:off x="0" y="0"/>
          <a:ext cx="0" cy="0"/>
          <a:chOff x="0" y="0"/>
          <a:chExt cx="0" cy="0"/>
        </a:xfrm>
      </p:grpSpPr>
      <p:sp>
        <p:nvSpPr>
          <p:cNvPr id="310" name="Google Shape;310;p81"/>
          <p:cNvSpPr txBox="1"/>
          <p:nvPr>
            <p:ph hasCustomPrompt="1" type="title"/>
          </p:nvPr>
        </p:nvSpPr>
        <p:spPr>
          <a:xfrm>
            <a:off x="311700" y="34789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6CEDE"/>
              </a:buClr>
              <a:buSzPts val="40000"/>
              <a:buFont typeface="Ubuntu"/>
              <a:buNone/>
              <a:defRPr sz="40000">
                <a:solidFill>
                  <a:srgbClr val="A6CEDE"/>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11" name="Google Shape;311;p8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
        <p:nvSpPr>
          <p:cNvPr id="312" name="Google Shape;312;p81"/>
          <p:cNvSpPr txBox="1"/>
          <p:nvPr>
            <p:ph hasCustomPrompt="1" idx="2" type="title"/>
          </p:nvPr>
        </p:nvSpPr>
        <p:spPr>
          <a:xfrm>
            <a:off x="2388450" y="4191875"/>
            <a:ext cx="4367100" cy="756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000"/>
              <a:buFont typeface="Ubuntu"/>
              <a:buNone/>
              <a:defRPr sz="4000">
                <a:solidFill>
                  <a:srgbClr val="FFFFFF"/>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4">
  <p:cSld name="CUSTOM_3">
    <p:bg>
      <p:bgPr>
        <a:solidFill>
          <a:srgbClr val="FBFDFE"/>
        </a:solidFill>
      </p:bgPr>
    </p:bg>
    <p:spTree>
      <p:nvGrpSpPr>
        <p:cNvPr id="313" name="Shape 313"/>
        <p:cNvGrpSpPr/>
        <p:nvPr/>
      </p:nvGrpSpPr>
      <p:grpSpPr>
        <a:xfrm>
          <a:off x="0" y="0"/>
          <a:ext cx="0" cy="0"/>
          <a:chOff x="0" y="0"/>
          <a:chExt cx="0" cy="0"/>
        </a:xfrm>
      </p:grpSpPr>
      <p:sp>
        <p:nvSpPr>
          <p:cNvPr id="314" name="Google Shape;314;p82"/>
          <p:cNvSpPr txBox="1"/>
          <p:nvPr>
            <p:ph type="title"/>
          </p:nvPr>
        </p:nvSpPr>
        <p:spPr>
          <a:xfrm>
            <a:off x="1165050" y="1443125"/>
            <a:ext cx="6813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2200">
                <a:solidFill>
                  <a:srgbClr val="0E0329"/>
                </a:solidFill>
                <a:latin typeface="Ubuntu Light"/>
                <a:ea typeface="Ubuntu Light"/>
                <a:cs typeface="Ubuntu Light"/>
                <a:sym typeface="Ubuntu Light"/>
              </a:defRPr>
            </a:lvl1pPr>
            <a:lvl2pPr lvl="1" rtl="0">
              <a:spcBef>
                <a:spcPts val="0"/>
              </a:spcBef>
              <a:spcAft>
                <a:spcPts val="0"/>
              </a:spcAft>
              <a:buNone/>
              <a:defRPr>
                <a:solidFill>
                  <a:srgbClr val="0E0329"/>
                </a:solidFill>
                <a:latin typeface="Ubuntu"/>
                <a:ea typeface="Ubuntu"/>
                <a:cs typeface="Ubuntu"/>
                <a:sym typeface="Ubuntu"/>
              </a:defRPr>
            </a:lvl2pPr>
            <a:lvl3pPr lvl="2" rtl="0">
              <a:spcBef>
                <a:spcPts val="0"/>
              </a:spcBef>
              <a:spcAft>
                <a:spcPts val="0"/>
              </a:spcAft>
              <a:buNone/>
              <a:defRPr>
                <a:solidFill>
                  <a:srgbClr val="0E0329"/>
                </a:solidFill>
                <a:latin typeface="Ubuntu"/>
                <a:ea typeface="Ubuntu"/>
                <a:cs typeface="Ubuntu"/>
                <a:sym typeface="Ubuntu"/>
              </a:defRPr>
            </a:lvl3pPr>
            <a:lvl4pPr lvl="3" rtl="0">
              <a:spcBef>
                <a:spcPts val="0"/>
              </a:spcBef>
              <a:spcAft>
                <a:spcPts val="0"/>
              </a:spcAft>
              <a:buNone/>
              <a:defRPr>
                <a:solidFill>
                  <a:srgbClr val="0E0329"/>
                </a:solidFill>
                <a:latin typeface="Ubuntu"/>
                <a:ea typeface="Ubuntu"/>
                <a:cs typeface="Ubuntu"/>
                <a:sym typeface="Ubuntu"/>
              </a:defRPr>
            </a:lvl4pPr>
            <a:lvl5pPr lvl="4" rtl="0">
              <a:spcBef>
                <a:spcPts val="0"/>
              </a:spcBef>
              <a:spcAft>
                <a:spcPts val="0"/>
              </a:spcAft>
              <a:buNone/>
              <a:defRPr>
                <a:solidFill>
                  <a:srgbClr val="0E0329"/>
                </a:solidFill>
                <a:latin typeface="Ubuntu"/>
                <a:ea typeface="Ubuntu"/>
                <a:cs typeface="Ubuntu"/>
                <a:sym typeface="Ubuntu"/>
              </a:defRPr>
            </a:lvl5pPr>
            <a:lvl6pPr lvl="5" rtl="0">
              <a:spcBef>
                <a:spcPts val="0"/>
              </a:spcBef>
              <a:spcAft>
                <a:spcPts val="0"/>
              </a:spcAft>
              <a:buNone/>
              <a:defRPr>
                <a:solidFill>
                  <a:srgbClr val="0E0329"/>
                </a:solidFill>
                <a:latin typeface="Ubuntu"/>
                <a:ea typeface="Ubuntu"/>
                <a:cs typeface="Ubuntu"/>
                <a:sym typeface="Ubuntu"/>
              </a:defRPr>
            </a:lvl6pPr>
            <a:lvl7pPr lvl="6" rtl="0">
              <a:spcBef>
                <a:spcPts val="0"/>
              </a:spcBef>
              <a:spcAft>
                <a:spcPts val="0"/>
              </a:spcAft>
              <a:buNone/>
              <a:defRPr>
                <a:solidFill>
                  <a:srgbClr val="0E0329"/>
                </a:solidFill>
                <a:latin typeface="Ubuntu"/>
                <a:ea typeface="Ubuntu"/>
                <a:cs typeface="Ubuntu"/>
                <a:sym typeface="Ubuntu"/>
              </a:defRPr>
            </a:lvl7pPr>
            <a:lvl8pPr lvl="7" rtl="0">
              <a:spcBef>
                <a:spcPts val="0"/>
              </a:spcBef>
              <a:spcAft>
                <a:spcPts val="0"/>
              </a:spcAft>
              <a:buNone/>
              <a:defRPr>
                <a:solidFill>
                  <a:srgbClr val="0E0329"/>
                </a:solidFill>
                <a:latin typeface="Ubuntu"/>
                <a:ea typeface="Ubuntu"/>
                <a:cs typeface="Ubuntu"/>
                <a:sym typeface="Ubuntu"/>
              </a:defRPr>
            </a:lvl8pPr>
            <a:lvl9pPr lvl="8" rtl="0">
              <a:spcBef>
                <a:spcPts val="0"/>
              </a:spcBef>
              <a:spcAft>
                <a:spcPts val="0"/>
              </a:spcAft>
              <a:buNone/>
              <a:defRPr>
                <a:solidFill>
                  <a:srgbClr val="0E0329"/>
                </a:solidFill>
                <a:latin typeface="Ubuntu"/>
                <a:ea typeface="Ubuntu"/>
                <a:cs typeface="Ubuntu"/>
                <a:sym typeface="Ubuntu"/>
              </a:defRPr>
            </a:lvl9pPr>
          </a:lstStyle>
          <a:p/>
        </p:txBody>
      </p:sp>
      <p:sp>
        <p:nvSpPr>
          <p:cNvPr id="315" name="Google Shape;315;p82"/>
          <p:cNvSpPr txBox="1"/>
          <p:nvPr>
            <p:ph idx="1" type="body"/>
          </p:nvPr>
        </p:nvSpPr>
        <p:spPr>
          <a:xfrm>
            <a:off x="279900" y="282950"/>
            <a:ext cx="575400" cy="438600"/>
          </a:xfrm>
          <a:prstGeom prst="rect">
            <a:avLst/>
          </a:prstGeom>
        </p:spPr>
        <p:txBody>
          <a:bodyPr anchorCtr="0" anchor="t" bIns="91425" lIns="91425" spcFirstLastPara="1" rIns="91425" wrap="square" tIns="91425">
            <a:noAutofit/>
          </a:bodyPr>
          <a:lstStyle>
            <a:lvl1pPr indent="-330200" lvl="0" marL="457200" rtl="0" algn="ctr">
              <a:spcBef>
                <a:spcPts val="0"/>
              </a:spcBef>
              <a:spcAft>
                <a:spcPts val="0"/>
              </a:spcAft>
              <a:buClr>
                <a:srgbClr val="A6CEDE"/>
              </a:buClr>
              <a:buSzPts val="1600"/>
              <a:buFont typeface="Ubuntu Light"/>
              <a:buChar char="●"/>
              <a:defRPr sz="1600">
                <a:solidFill>
                  <a:srgbClr val="A6CEDE"/>
                </a:solidFill>
                <a:latin typeface="Ubuntu Light"/>
                <a:ea typeface="Ubuntu Light"/>
                <a:cs typeface="Ubuntu Light"/>
                <a:sym typeface="Ubuntu Light"/>
              </a:defRPr>
            </a:lvl1pPr>
            <a:lvl2pPr indent="-330200" lvl="1" marL="914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2pPr>
            <a:lvl3pPr indent="-330200" lvl="2" marL="1371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3pPr>
            <a:lvl4pPr indent="-330200" lvl="3" marL="18288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4pPr>
            <a:lvl5pPr indent="-330200" lvl="4" marL="22860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5pPr>
            <a:lvl6pPr indent="-330200" lvl="5" marL="27432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6pPr>
            <a:lvl7pPr indent="-330200" lvl="6" marL="32004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7pPr>
            <a:lvl8pPr indent="-330200" lvl="7" marL="3657600" rtl="0" algn="ctr">
              <a:spcBef>
                <a:spcPts val="1600"/>
              </a:spcBef>
              <a:spcAft>
                <a:spcPts val="0"/>
              </a:spcAft>
              <a:buClr>
                <a:srgbClr val="A6CEDE"/>
              </a:buClr>
              <a:buSzPts val="1600"/>
              <a:buFont typeface="Ubuntu"/>
              <a:buChar char="○"/>
              <a:defRPr sz="1600">
                <a:solidFill>
                  <a:srgbClr val="A6CEDE"/>
                </a:solidFill>
                <a:latin typeface="Ubuntu"/>
                <a:ea typeface="Ubuntu"/>
                <a:cs typeface="Ubuntu"/>
                <a:sym typeface="Ubuntu"/>
              </a:defRPr>
            </a:lvl8pPr>
            <a:lvl9pPr indent="-330200" lvl="8" marL="4114800" rtl="0" algn="ctr">
              <a:spcBef>
                <a:spcPts val="1600"/>
              </a:spcBef>
              <a:spcAft>
                <a:spcPts val="1600"/>
              </a:spcAft>
              <a:buClr>
                <a:srgbClr val="A6CEDE"/>
              </a:buClr>
              <a:buSzPts val="1600"/>
              <a:buFont typeface="Ubuntu"/>
              <a:buChar char="■"/>
              <a:defRPr sz="1600">
                <a:solidFill>
                  <a:srgbClr val="A6CEDE"/>
                </a:solidFill>
                <a:latin typeface="Ubuntu"/>
                <a:ea typeface="Ubuntu"/>
                <a:cs typeface="Ubuntu"/>
                <a:sym typeface="Ubuntu"/>
              </a:defRPr>
            </a:lvl9pPr>
          </a:lstStyle>
          <a:p/>
        </p:txBody>
      </p:sp>
      <p:sp>
        <p:nvSpPr>
          <p:cNvPr id="316" name="Google Shape;316;p82"/>
          <p:cNvSpPr/>
          <p:nvPr/>
        </p:nvSpPr>
        <p:spPr>
          <a:xfrm>
            <a:off x="348300" y="282950"/>
            <a:ext cx="438600" cy="438600"/>
          </a:xfrm>
          <a:prstGeom prst="ellipse">
            <a:avLst/>
          </a:prstGeom>
          <a:solidFill>
            <a:srgbClr val="2E0F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E0F35"/>
              </a:solidFill>
            </a:endParaRPr>
          </a:p>
        </p:txBody>
      </p:sp>
      <p:pic>
        <p:nvPicPr>
          <p:cNvPr id="317" name="Google Shape;317;p82"/>
          <p:cNvPicPr preferRelativeResize="0"/>
          <p:nvPr/>
        </p:nvPicPr>
        <p:blipFill>
          <a:blip r:embed="rId2">
            <a:alphaModFix/>
          </a:blip>
          <a:stretch>
            <a:fillRect/>
          </a:stretch>
        </p:blipFill>
        <p:spPr>
          <a:xfrm>
            <a:off x="7728225" y="4693300"/>
            <a:ext cx="1128275" cy="21882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bg>
      <p:bgPr>
        <a:solidFill>
          <a:srgbClr val="2E0F35"/>
        </a:solidFill>
      </p:bgPr>
    </p:bg>
    <p:spTree>
      <p:nvGrpSpPr>
        <p:cNvPr id="318" name="Shape 318"/>
        <p:cNvGrpSpPr/>
        <p:nvPr/>
      </p:nvGrpSpPr>
      <p:grpSpPr>
        <a:xfrm>
          <a:off x="0" y="0"/>
          <a:ext cx="0" cy="0"/>
          <a:chOff x="0" y="0"/>
          <a:chExt cx="0" cy="0"/>
        </a:xfrm>
      </p:grpSpPr>
      <p:sp>
        <p:nvSpPr>
          <p:cNvPr id="319" name="Google Shape;319;p83"/>
          <p:cNvSpPr txBox="1"/>
          <p:nvPr>
            <p:ph hasCustomPrompt="1" type="title"/>
          </p:nvPr>
        </p:nvSpPr>
        <p:spPr>
          <a:xfrm>
            <a:off x="311700" y="34789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A6CEDE"/>
              </a:buClr>
              <a:buSzPts val="40000"/>
              <a:buFont typeface="Ubuntu"/>
              <a:buNone/>
              <a:defRPr sz="40000">
                <a:solidFill>
                  <a:srgbClr val="A6CEDE"/>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20" name="Google Shape;320;p8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s"/>
              <a:t>‹#›</a:t>
            </a:fld>
            <a:endParaRPr/>
          </a:p>
        </p:txBody>
      </p:sp>
      <p:sp>
        <p:nvSpPr>
          <p:cNvPr id="321" name="Google Shape;321;p83"/>
          <p:cNvSpPr txBox="1"/>
          <p:nvPr>
            <p:ph hasCustomPrompt="1" idx="2" type="title"/>
          </p:nvPr>
        </p:nvSpPr>
        <p:spPr>
          <a:xfrm>
            <a:off x="2388450" y="4191875"/>
            <a:ext cx="4367100" cy="756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000"/>
              <a:buFont typeface="Ubuntu"/>
              <a:buNone/>
              <a:defRPr sz="4000">
                <a:solidFill>
                  <a:srgbClr val="FFFFFF"/>
                </a:solidFill>
                <a:latin typeface="Ubuntu"/>
                <a:ea typeface="Ubuntu"/>
                <a:cs typeface="Ubuntu"/>
                <a:sym typeface="Ubuntu"/>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4.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theme" Target="../theme/theme6.xml"/><Relationship Id="rId14" Type="http://schemas.openxmlformats.org/officeDocument/2006/relationships/slideLayout" Target="../slideLayouts/slideLayout2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6.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21" Type="http://schemas.openxmlformats.org/officeDocument/2006/relationships/theme" Target="../theme/theme3.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5" Type="http://schemas.openxmlformats.org/officeDocument/2006/relationships/slideLayout" Target="../slideLayouts/slideLayout31.xml"/><Relationship Id="rId19" Type="http://schemas.openxmlformats.org/officeDocument/2006/relationships/slideLayout" Target="../slideLayouts/slideLayout45.xml"/><Relationship Id="rId6" Type="http://schemas.openxmlformats.org/officeDocument/2006/relationships/slideLayout" Target="../slideLayouts/slideLayout32.xml"/><Relationship Id="rId18" Type="http://schemas.openxmlformats.org/officeDocument/2006/relationships/slideLayout" Target="../slideLayouts/slideLayout44.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5" Type="http://schemas.openxmlformats.org/officeDocument/2006/relationships/slideLayout" Target="../slideLayouts/slideLayout61.xml"/><Relationship Id="rId14" Type="http://schemas.openxmlformats.org/officeDocument/2006/relationships/slideLayout" Target="../slideLayouts/slideLayout60.xml"/><Relationship Id="rId17" Type="http://schemas.openxmlformats.org/officeDocument/2006/relationships/slideLayout" Target="../slideLayouts/slideLayout63.xml"/><Relationship Id="rId16" Type="http://schemas.openxmlformats.org/officeDocument/2006/relationships/slideLayout" Target="../slideLayouts/slideLayout62.xml"/><Relationship Id="rId5" Type="http://schemas.openxmlformats.org/officeDocument/2006/relationships/slideLayout" Target="../slideLayouts/slideLayout51.xml"/><Relationship Id="rId19" Type="http://schemas.openxmlformats.org/officeDocument/2006/relationships/theme" Target="../theme/theme2.xml"/><Relationship Id="rId6" Type="http://schemas.openxmlformats.org/officeDocument/2006/relationships/slideLayout" Target="../slideLayouts/slideLayout52.xml"/><Relationship Id="rId18" Type="http://schemas.openxmlformats.org/officeDocument/2006/relationships/slideLayout" Target="../slideLayouts/slideLayout64.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5.xml"/><Relationship Id="rId10" Type="http://schemas.openxmlformats.org/officeDocument/2006/relationships/slideLayout" Target="../slideLayouts/slideLayout74.xml"/><Relationship Id="rId13" Type="http://schemas.openxmlformats.org/officeDocument/2006/relationships/slideLayout" Target="../slideLayouts/slideLayout77.xml"/><Relationship Id="rId12" Type="http://schemas.openxmlformats.org/officeDocument/2006/relationships/slideLayout" Target="../slideLayouts/slideLayout76.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5" Type="http://schemas.openxmlformats.org/officeDocument/2006/relationships/theme" Target="../theme/theme1.xml"/><Relationship Id="rId14" Type="http://schemas.openxmlformats.org/officeDocument/2006/relationships/slideLayout" Target="../slideLayouts/slideLayout7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4" name="Shape 54"/>
        <p:cNvGrpSpPr/>
        <p:nvPr/>
      </p:nvGrpSpPr>
      <p:grpSpPr>
        <a:xfrm>
          <a:off x="0" y="0"/>
          <a:ext cx="0" cy="0"/>
          <a:chOff x="0" y="0"/>
          <a:chExt cx="0" cy="0"/>
        </a:xfrm>
      </p:grpSpPr>
      <p:sp>
        <p:nvSpPr>
          <p:cNvPr id="55" name="Google Shape;55;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6" name="Google Shape;56;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09" name="Shape 109"/>
        <p:cNvGrpSpPr/>
        <p:nvPr/>
      </p:nvGrpSpPr>
      <p:grpSpPr>
        <a:xfrm>
          <a:off x="0" y="0"/>
          <a:ext cx="0" cy="0"/>
          <a:chOff x="0" y="0"/>
          <a:chExt cx="0" cy="0"/>
        </a:xfrm>
      </p:grpSpPr>
      <p:sp>
        <p:nvSpPr>
          <p:cNvPr id="110" name="Google Shape;110;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1" name="Google Shape;111;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12" name="Google Shape;112;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92" name="Shape 192"/>
        <p:cNvGrpSpPr/>
        <p:nvPr/>
      </p:nvGrpSpPr>
      <p:grpSpPr>
        <a:xfrm>
          <a:off x="0" y="0"/>
          <a:ext cx="0" cy="0"/>
          <a:chOff x="0" y="0"/>
          <a:chExt cx="0" cy="0"/>
        </a:xfrm>
      </p:grpSpPr>
      <p:sp>
        <p:nvSpPr>
          <p:cNvPr id="193" name="Google Shape;193;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94" name="Google Shape;194;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95" name="Google Shape;195;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64" name="Shape 264"/>
        <p:cNvGrpSpPr/>
        <p:nvPr/>
      </p:nvGrpSpPr>
      <p:grpSpPr>
        <a:xfrm>
          <a:off x="0" y="0"/>
          <a:ext cx="0" cy="0"/>
          <a:chOff x="0" y="0"/>
          <a:chExt cx="0" cy="0"/>
        </a:xfrm>
      </p:grpSpPr>
      <p:sp>
        <p:nvSpPr>
          <p:cNvPr id="265" name="Google Shape;265;p6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66" name="Google Shape;266;p6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267" name="Google Shape;267;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36.png"/><Relationship Id="rId5" Type="http://schemas.openxmlformats.org/officeDocument/2006/relationships/image" Target="../media/image21.png"/><Relationship Id="rId6" Type="http://schemas.openxmlformats.org/officeDocument/2006/relationships/image" Target="../media/image44.png"/><Relationship Id="rId7" Type="http://schemas.openxmlformats.org/officeDocument/2006/relationships/image" Target="../media/image41.png"/><Relationship Id="rId8"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35.png"/><Relationship Id="rId5" Type="http://schemas.openxmlformats.org/officeDocument/2006/relationships/image" Target="../media/image21.png"/><Relationship Id="rId6" Type="http://schemas.openxmlformats.org/officeDocument/2006/relationships/image" Target="../media/image42.png"/><Relationship Id="rId7" Type="http://schemas.openxmlformats.org/officeDocument/2006/relationships/image" Target="../media/image38.png"/><Relationship Id="rId8"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7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33.png"/><Relationship Id="rId5" Type="http://schemas.openxmlformats.org/officeDocument/2006/relationships/image" Target="../media/image50.png"/><Relationship Id="rId6"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40.png"/><Relationship Id="rId5"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3.xml"/><Relationship Id="rId3" Type="http://schemas.openxmlformats.org/officeDocument/2006/relationships/image" Target="../media/image45.png"/><Relationship Id="rId4" Type="http://schemas.openxmlformats.org/officeDocument/2006/relationships/image" Target="../media/image39.png"/><Relationship Id="rId5"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4.xml"/><Relationship Id="rId3" Type="http://schemas.openxmlformats.org/officeDocument/2006/relationships/image" Target="../media/image43.png"/><Relationship Id="rId4" Type="http://schemas.openxmlformats.org/officeDocument/2006/relationships/image" Target="../media/image49.png"/><Relationship Id="rId5" Type="http://schemas.openxmlformats.org/officeDocument/2006/relationships/image" Target="../media/image52.png"/><Relationship Id="rId6" Type="http://schemas.openxmlformats.org/officeDocument/2006/relationships/image" Target="../media/image5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5.xml"/><Relationship Id="rId3" Type="http://schemas.openxmlformats.org/officeDocument/2006/relationships/image" Target="../media/image43.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6.xml"/><Relationship Id="rId3" Type="http://schemas.openxmlformats.org/officeDocument/2006/relationships/image" Target="../media/image43.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7.xml"/><Relationship Id="rId3" Type="http://schemas.openxmlformats.org/officeDocument/2006/relationships/image" Target="../media/image51.png"/><Relationship Id="rId4" Type="http://schemas.openxmlformats.org/officeDocument/2006/relationships/image" Target="../media/image53.png"/><Relationship Id="rId5"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8.xml"/><Relationship Id="rId3" Type="http://schemas.openxmlformats.org/officeDocument/2006/relationships/image" Target="../media/image17.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62.png"/><Relationship Id="rId7"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9.xml"/><Relationship Id="rId3" Type="http://schemas.openxmlformats.org/officeDocument/2006/relationships/image" Target="../media/image17.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60.png"/><Relationship Id="rId7"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0.xml"/><Relationship Id="rId3" Type="http://schemas.openxmlformats.org/officeDocument/2006/relationships/image" Target="../media/image70.png"/><Relationship Id="rId4" Type="http://schemas.openxmlformats.org/officeDocument/2006/relationships/image" Target="../media/image72.png"/><Relationship Id="rId5" Type="http://schemas.openxmlformats.org/officeDocument/2006/relationships/image" Target="../media/image56.gif"/><Relationship Id="rId6" Type="http://schemas.openxmlformats.org/officeDocument/2006/relationships/image" Target="../media/image58.gif"/><Relationship Id="rId7" Type="http://schemas.openxmlformats.org/officeDocument/2006/relationships/image" Target="../media/image68.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9.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325" name="Shape 325"/>
        <p:cNvGrpSpPr/>
        <p:nvPr/>
      </p:nvGrpSpPr>
      <p:grpSpPr>
        <a:xfrm>
          <a:off x="0" y="0"/>
          <a:ext cx="0" cy="0"/>
          <a:chOff x="0" y="0"/>
          <a:chExt cx="0" cy="0"/>
        </a:xfrm>
      </p:grpSpPr>
      <p:pic>
        <p:nvPicPr>
          <p:cNvPr id="326" name="Google Shape;326;p84"/>
          <p:cNvPicPr preferRelativeResize="0"/>
          <p:nvPr/>
        </p:nvPicPr>
        <p:blipFill>
          <a:blip r:embed="rId3">
            <a:alphaModFix/>
          </a:blip>
          <a:stretch>
            <a:fillRect/>
          </a:stretch>
        </p:blipFill>
        <p:spPr>
          <a:xfrm>
            <a:off x="6696025" y="3205150"/>
            <a:ext cx="2066925" cy="1470400"/>
          </a:xfrm>
          <a:prstGeom prst="rect">
            <a:avLst/>
          </a:prstGeom>
          <a:noFill/>
          <a:ln>
            <a:noFill/>
          </a:ln>
        </p:spPr>
      </p:pic>
      <p:pic>
        <p:nvPicPr>
          <p:cNvPr id="327" name="Google Shape;327;p84"/>
          <p:cNvPicPr preferRelativeResize="0"/>
          <p:nvPr/>
        </p:nvPicPr>
        <p:blipFill>
          <a:blip r:embed="rId4">
            <a:alphaModFix/>
          </a:blip>
          <a:stretch>
            <a:fillRect/>
          </a:stretch>
        </p:blipFill>
        <p:spPr>
          <a:xfrm flipH="1">
            <a:off x="0" y="2993315"/>
            <a:ext cx="2938200" cy="1597735"/>
          </a:xfrm>
          <a:prstGeom prst="rect">
            <a:avLst/>
          </a:prstGeom>
          <a:noFill/>
          <a:ln>
            <a:noFill/>
          </a:ln>
        </p:spPr>
      </p:pic>
      <p:sp>
        <p:nvSpPr>
          <p:cNvPr id="328" name="Google Shape;328;p84"/>
          <p:cNvSpPr txBox="1"/>
          <p:nvPr/>
        </p:nvSpPr>
        <p:spPr>
          <a:xfrm>
            <a:off x="1647775" y="1047700"/>
            <a:ext cx="5848200" cy="669600"/>
          </a:xfrm>
          <a:prstGeom prst="rect">
            <a:avLst/>
          </a:prstGeom>
          <a:noFill/>
          <a:ln>
            <a:noFill/>
          </a:ln>
        </p:spPr>
        <p:txBody>
          <a:bodyPr anchorCtr="0" anchor="ctr" bIns="91425" lIns="91425" spcFirstLastPara="1" rIns="91425" wrap="square" tIns="91425">
            <a:spAutoFit/>
          </a:bodyPr>
          <a:lstStyle/>
          <a:p>
            <a:pPr indent="0" lvl="0" marL="0" rtl="0" algn="ctr">
              <a:lnSpc>
                <a:spcPct val="90000"/>
              </a:lnSpc>
              <a:spcBef>
                <a:spcPts val="0"/>
              </a:spcBef>
              <a:spcAft>
                <a:spcPts val="0"/>
              </a:spcAft>
              <a:buNone/>
            </a:pPr>
            <a:r>
              <a:rPr lang="es" sz="3500">
                <a:solidFill>
                  <a:srgbClr val="FFFFFF"/>
                </a:solidFill>
                <a:latin typeface="IBM Plex Sans SemiBold"/>
                <a:ea typeface="IBM Plex Sans SemiBold"/>
                <a:cs typeface="IBM Plex Sans SemiBold"/>
                <a:sym typeface="IBM Plex Sans SemiBold"/>
              </a:rPr>
              <a:t>Monitoreo y Evaluación en</a:t>
            </a:r>
            <a:endParaRPr sz="3500">
              <a:solidFill>
                <a:srgbClr val="FFFFFF"/>
              </a:solidFill>
              <a:latin typeface="IBM Plex Sans SemiBold"/>
              <a:ea typeface="IBM Plex Sans SemiBold"/>
              <a:cs typeface="IBM Plex Sans SemiBold"/>
              <a:sym typeface="IBM Plex Sans SemiBold"/>
            </a:endParaRPr>
          </a:p>
        </p:txBody>
      </p:sp>
      <p:sp>
        <p:nvSpPr>
          <p:cNvPr id="329" name="Google Shape;329;p84"/>
          <p:cNvSpPr txBox="1"/>
          <p:nvPr/>
        </p:nvSpPr>
        <p:spPr>
          <a:xfrm>
            <a:off x="1647775" y="1906175"/>
            <a:ext cx="5848200" cy="353700"/>
          </a:xfrm>
          <a:prstGeom prst="rect">
            <a:avLst/>
          </a:prstGeom>
          <a:solidFill>
            <a:srgbClr val="DA1C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s" sz="1800">
                <a:solidFill>
                  <a:srgbClr val="FFFFFF"/>
                </a:solidFill>
                <a:latin typeface="IBM Plex Sans"/>
                <a:ea typeface="IBM Plex Sans"/>
                <a:cs typeface="IBM Plex Sans"/>
                <a:sym typeface="IBM Plex Sans"/>
              </a:rPr>
              <a:t>estructuración de información y visualización de datos</a:t>
            </a:r>
            <a:endParaRPr b="1" i="1" sz="1800">
              <a:solidFill>
                <a:srgbClr val="FFFFFF"/>
              </a:solidFill>
              <a:latin typeface="IBM Plex Sans"/>
              <a:ea typeface="IBM Plex Sans"/>
              <a:cs typeface="IBM Plex Sans"/>
              <a:sym typeface="IBM Plex Sans"/>
            </a:endParaRPr>
          </a:p>
        </p:txBody>
      </p:sp>
      <p:pic>
        <p:nvPicPr>
          <p:cNvPr id="330" name="Google Shape;330;p84"/>
          <p:cNvPicPr preferRelativeResize="0"/>
          <p:nvPr/>
        </p:nvPicPr>
        <p:blipFill>
          <a:blip r:embed="rId5">
            <a:alphaModFix/>
          </a:blip>
          <a:stretch>
            <a:fillRect/>
          </a:stretch>
        </p:blipFill>
        <p:spPr>
          <a:xfrm>
            <a:off x="225125" y="179525"/>
            <a:ext cx="1261374" cy="202734"/>
          </a:xfrm>
          <a:prstGeom prst="rect">
            <a:avLst/>
          </a:prstGeom>
          <a:noFill/>
          <a:ln>
            <a:noFill/>
          </a:ln>
        </p:spPr>
      </p:pic>
      <p:sp>
        <p:nvSpPr>
          <p:cNvPr id="331" name="Google Shape;331;p84"/>
          <p:cNvSpPr/>
          <p:nvPr/>
        </p:nvSpPr>
        <p:spPr>
          <a:xfrm>
            <a:off x="4490875" y="2990075"/>
            <a:ext cx="162000" cy="162000"/>
          </a:xfrm>
          <a:prstGeom prst="star4">
            <a:avLst>
              <a:gd fmla="val 21501" name="adj"/>
            </a:avLst>
          </a:prstGeom>
          <a:solidFill>
            <a:srgbClr val="FDD60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410" name="Shape 410"/>
        <p:cNvGrpSpPr/>
        <p:nvPr/>
      </p:nvGrpSpPr>
      <p:grpSpPr>
        <a:xfrm>
          <a:off x="0" y="0"/>
          <a:ext cx="0" cy="0"/>
          <a:chOff x="0" y="0"/>
          <a:chExt cx="0" cy="0"/>
        </a:xfrm>
      </p:grpSpPr>
      <p:pic>
        <p:nvPicPr>
          <p:cNvPr id="411" name="Google Shape;411;p93"/>
          <p:cNvPicPr preferRelativeResize="0"/>
          <p:nvPr/>
        </p:nvPicPr>
        <p:blipFill>
          <a:blip r:embed="rId3">
            <a:alphaModFix/>
          </a:blip>
          <a:stretch>
            <a:fillRect/>
          </a:stretch>
        </p:blipFill>
        <p:spPr>
          <a:xfrm>
            <a:off x="8513600" y="-1"/>
            <a:ext cx="630400" cy="624438"/>
          </a:xfrm>
          <a:prstGeom prst="rect">
            <a:avLst/>
          </a:prstGeom>
          <a:noFill/>
          <a:ln>
            <a:noFill/>
          </a:ln>
        </p:spPr>
      </p:pic>
      <p:pic>
        <p:nvPicPr>
          <p:cNvPr id="412" name="Google Shape;412;p93"/>
          <p:cNvPicPr preferRelativeResize="0"/>
          <p:nvPr/>
        </p:nvPicPr>
        <p:blipFill>
          <a:blip r:embed="rId4">
            <a:alphaModFix/>
          </a:blip>
          <a:stretch>
            <a:fillRect/>
          </a:stretch>
        </p:blipFill>
        <p:spPr>
          <a:xfrm>
            <a:off x="264700" y="242850"/>
            <a:ext cx="1360800" cy="217365"/>
          </a:xfrm>
          <a:prstGeom prst="rect">
            <a:avLst/>
          </a:prstGeom>
          <a:noFill/>
          <a:ln>
            <a:noFill/>
          </a:ln>
        </p:spPr>
      </p:pic>
      <p:sp>
        <p:nvSpPr>
          <p:cNvPr id="413" name="Google Shape;413;p93"/>
          <p:cNvSpPr txBox="1"/>
          <p:nvPr/>
        </p:nvSpPr>
        <p:spPr>
          <a:xfrm>
            <a:off x="1067700" y="635938"/>
            <a:ext cx="7008600" cy="5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3200">
                <a:solidFill>
                  <a:srgbClr val="DA1C95"/>
                </a:solidFill>
                <a:latin typeface="IBM Plex Sans SemiBold"/>
                <a:ea typeface="IBM Plex Sans SemiBold"/>
                <a:cs typeface="IBM Plex Sans SemiBold"/>
                <a:sym typeface="IBM Plex Sans SemiBold"/>
              </a:rPr>
              <a:t>Objetivos medibles vs. no medibles</a:t>
            </a:r>
            <a:endParaRPr sz="3200">
              <a:solidFill>
                <a:srgbClr val="DA1C95"/>
              </a:solidFill>
              <a:latin typeface="IBM Plex Sans SemiBold"/>
              <a:ea typeface="IBM Plex Sans SemiBold"/>
              <a:cs typeface="IBM Plex Sans SemiBold"/>
              <a:sym typeface="IBM Plex Sans SemiBold"/>
            </a:endParaRPr>
          </a:p>
        </p:txBody>
      </p:sp>
      <p:cxnSp>
        <p:nvCxnSpPr>
          <p:cNvPr id="414" name="Google Shape;414;p93"/>
          <p:cNvCxnSpPr/>
          <p:nvPr/>
        </p:nvCxnSpPr>
        <p:spPr>
          <a:xfrm>
            <a:off x="777175" y="3328425"/>
            <a:ext cx="0" cy="1268100"/>
          </a:xfrm>
          <a:prstGeom prst="straightConnector1">
            <a:avLst/>
          </a:prstGeom>
          <a:noFill/>
          <a:ln cap="flat" cmpd="sng" w="38100">
            <a:solidFill>
              <a:srgbClr val="DA1C95"/>
            </a:solidFill>
            <a:prstDash val="solid"/>
            <a:round/>
            <a:headEnd len="med" w="med" type="none"/>
            <a:tailEnd len="med" w="med" type="none"/>
          </a:ln>
        </p:spPr>
      </p:cxnSp>
      <p:pic>
        <p:nvPicPr>
          <p:cNvPr id="415" name="Google Shape;415;p93"/>
          <p:cNvPicPr preferRelativeResize="0"/>
          <p:nvPr/>
        </p:nvPicPr>
        <p:blipFill>
          <a:blip r:embed="rId5">
            <a:alphaModFix/>
          </a:blip>
          <a:stretch>
            <a:fillRect/>
          </a:stretch>
        </p:blipFill>
        <p:spPr>
          <a:xfrm>
            <a:off x="8295766" y="105487"/>
            <a:ext cx="630417" cy="503400"/>
          </a:xfrm>
          <a:prstGeom prst="rect">
            <a:avLst/>
          </a:prstGeom>
          <a:noFill/>
          <a:ln>
            <a:noFill/>
          </a:ln>
        </p:spPr>
      </p:pic>
      <p:sp>
        <p:nvSpPr>
          <p:cNvPr id="416" name="Google Shape;416;p93"/>
          <p:cNvSpPr txBox="1"/>
          <p:nvPr/>
        </p:nvSpPr>
        <p:spPr>
          <a:xfrm>
            <a:off x="885825" y="3400425"/>
            <a:ext cx="2875800" cy="1124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s" sz="1300">
                <a:solidFill>
                  <a:srgbClr val="293845"/>
                </a:solidFill>
                <a:latin typeface="IBM Plex Sans"/>
                <a:ea typeface="IBM Plex Sans"/>
                <a:cs typeface="IBM Plex Sans"/>
                <a:sym typeface="IBM Plex Sans"/>
              </a:rPr>
              <a:t>Objetivos que son medibles únicamente mediante </a:t>
            </a:r>
            <a:r>
              <a:rPr b="1" lang="es" sz="1300">
                <a:solidFill>
                  <a:srgbClr val="293845"/>
                </a:solidFill>
                <a:latin typeface="IBM Plex Sans"/>
                <a:ea typeface="IBM Plex Sans"/>
                <a:cs typeface="IBM Plex Sans"/>
                <a:sym typeface="IBM Plex Sans"/>
              </a:rPr>
              <a:t>impactos sociales</a:t>
            </a:r>
            <a:r>
              <a:rPr lang="es" sz="1300">
                <a:solidFill>
                  <a:srgbClr val="293845"/>
                </a:solidFill>
                <a:latin typeface="IBM Plex Sans"/>
                <a:ea typeface="IBM Plex Sans"/>
                <a:cs typeface="IBM Plex Sans"/>
                <a:sym typeface="IBM Plex Sans"/>
              </a:rPr>
              <a:t> en algunos grupos de personas. U objetivos que son relacionados directamente con </a:t>
            </a:r>
            <a:r>
              <a:rPr b="1" lang="es" sz="1300">
                <a:solidFill>
                  <a:srgbClr val="293845"/>
                </a:solidFill>
                <a:latin typeface="IBM Plex Sans"/>
                <a:ea typeface="IBM Plex Sans"/>
                <a:cs typeface="IBM Plex Sans"/>
                <a:sym typeface="IBM Plex Sans"/>
              </a:rPr>
              <a:t>cifras</a:t>
            </a:r>
            <a:r>
              <a:rPr lang="es" sz="1300">
                <a:solidFill>
                  <a:srgbClr val="293845"/>
                </a:solidFill>
                <a:latin typeface="IBM Plex Sans"/>
                <a:ea typeface="IBM Plex Sans"/>
                <a:cs typeface="IBM Plex Sans"/>
                <a:sym typeface="IBM Plex Sans"/>
              </a:rPr>
              <a:t>.</a:t>
            </a:r>
            <a:endParaRPr sz="1300">
              <a:solidFill>
                <a:srgbClr val="293845"/>
              </a:solidFill>
              <a:latin typeface="IBM Plex Sans"/>
              <a:ea typeface="IBM Plex Sans"/>
              <a:cs typeface="IBM Plex Sans"/>
              <a:sym typeface="IBM Plex Sans"/>
            </a:endParaRPr>
          </a:p>
        </p:txBody>
      </p:sp>
      <p:pic>
        <p:nvPicPr>
          <p:cNvPr id="417" name="Google Shape;417;p93"/>
          <p:cNvPicPr preferRelativeResize="0"/>
          <p:nvPr/>
        </p:nvPicPr>
        <p:blipFill>
          <a:blip r:embed="rId6">
            <a:alphaModFix/>
          </a:blip>
          <a:stretch>
            <a:fillRect/>
          </a:stretch>
        </p:blipFill>
        <p:spPr>
          <a:xfrm>
            <a:off x="897775" y="1433237"/>
            <a:ext cx="2851900" cy="1600262"/>
          </a:xfrm>
          <a:prstGeom prst="rect">
            <a:avLst/>
          </a:prstGeom>
          <a:noFill/>
          <a:ln>
            <a:noFill/>
          </a:ln>
        </p:spPr>
      </p:pic>
      <p:pic>
        <p:nvPicPr>
          <p:cNvPr id="418" name="Google Shape;418;p93"/>
          <p:cNvPicPr preferRelativeResize="0"/>
          <p:nvPr/>
        </p:nvPicPr>
        <p:blipFill>
          <a:blip r:embed="rId7">
            <a:alphaModFix/>
          </a:blip>
          <a:stretch>
            <a:fillRect/>
          </a:stretch>
        </p:blipFill>
        <p:spPr>
          <a:xfrm>
            <a:off x="3933075" y="1513355"/>
            <a:ext cx="2498476" cy="1401970"/>
          </a:xfrm>
          <a:prstGeom prst="rect">
            <a:avLst/>
          </a:prstGeom>
          <a:noFill/>
          <a:ln>
            <a:noFill/>
          </a:ln>
        </p:spPr>
      </p:pic>
      <p:pic>
        <p:nvPicPr>
          <p:cNvPr id="419" name="Google Shape;419;p93"/>
          <p:cNvPicPr preferRelativeResize="0"/>
          <p:nvPr/>
        </p:nvPicPr>
        <p:blipFill>
          <a:blip r:embed="rId8">
            <a:alphaModFix/>
          </a:blip>
          <a:stretch>
            <a:fillRect/>
          </a:stretch>
        </p:blipFill>
        <p:spPr>
          <a:xfrm>
            <a:off x="3933075" y="3095200"/>
            <a:ext cx="2498474" cy="1401462"/>
          </a:xfrm>
          <a:prstGeom prst="rect">
            <a:avLst/>
          </a:prstGeom>
          <a:noFill/>
          <a:ln>
            <a:noFill/>
          </a:ln>
        </p:spPr>
      </p:pic>
      <p:pic>
        <p:nvPicPr>
          <p:cNvPr id="420" name="Google Shape;420;p93"/>
          <p:cNvPicPr preferRelativeResize="0"/>
          <p:nvPr/>
        </p:nvPicPr>
        <p:blipFill>
          <a:blip r:embed="rId9">
            <a:alphaModFix/>
          </a:blip>
          <a:stretch>
            <a:fillRect/>
          </a:stretch>
        </p:blipFill>
        <p:spPr>
          <a:xfrm>
            <a:off x="6552450" y="2202263"/>
            <a:ext cx="2498475" cy="140080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BFDFE"/>
        </a:solidFill>
      </p:bgPr>
    </p:bg>
    <p:spTree>
      <p:nvGrpSpPr>
        <p:cNvPr id="424" name="Shape 424"/>
        <p:cNvGrpSpPr/>
        <p:nvPr/>
      </p:nvGrpSpPr>
      <p:grpSpPr>
        <a:xfrm>
          <a:off x="0" y="0"/>
          <a:ext cx="0" cy="0"/>
          <a:chOff x="0" y="0"/>
          <a:chExt cx="0" cy="0"/>
        </a:xfrm>
      </p:grpSpPr>
      <p:pic>
        <p:nvPicPr>
          <p:cNvPr id="425" name="Google Shape;425;p94"/>
          <p:cNvPicPr preferRelativeResize="0"/>
          <p:nvPr/>
        </p:nvPicPr>
        <p:blipFill>
          <a:blip r:embed="rId3">
            <a:alphaModFix/>
          </a:blip>
          <a:stretch>
            <a:fillRect/>
          </a:stretch>
        </p:blipFill>
        <p:spPr>
          <a:xfrm>
            <a:off x="8513600" y="-1"/>
            <a:ext cx="630400" cy="624438"/>
          </a:xfrm>
          <a:prstGeom prst="rect">
            <a:avLst/>
          </a:prstGeom>
          <a:noFill/>
          <a:ln>
            <a:noFill/>
          </a:ln>
        </p:spPr>
      </p:pic>
      <p:pic>
        <p:nvPicPr>
          <p:cNvPr id="426" name="Google Shape;426;p94"/>
          <p:cNvPicPr preferRelativeResize="0"/>
          <p:nvPr/>
        </p:nvPicPr>
        <p:blipFill>
          <a:blip r:embed="rId4">
            <a:alphaModFix/>
          </a:blip>
          <a:stretch>
            <a:fillRect/>
          </a:stretch>
        </p:blipFill>
        <p:spPr>
          <a:xfrm>
            <a:off x="264700" y="242850"/>
            <a:ext cx="1360800" cy="217365"/>
          </a:xfrm>
          <a:prstGeom prst="rect">
            <a:avLst/>
          </a:prstGeom>
          <a:noFill/>
          <a:ln>
            <a:noFill/>
          </a:ln>
        </p:spPr>
      </p:pic>
      <p:sp>
        <p:nvSpPr>
          <p:cNvPr id="427" name="Google Shape;427;p94"/>
          <p:cNvSpPr txBox="1"/>
          <p:nvPr/>
        </p:nvSpPr>
        <p:spPr>
          <a:xfrm>
            <a:off x="1067700" y="635938"/>
            <a:ext cx="7008600" cy="5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3200">
                <a:solidFill>
                  <a:srgbClr val="DA1C95"/>
                </a:solidFill>
                <a:latin typeface="IBM Plex Sans SemiBold"/>
                <a:ea typeface="IBM Plex Sans SemiBold"/>
                <a:cs typeface="IBM Plex Sans SemiBold"/>
                <a:sym typeface="IBM Plex Sans SemiBold"/>
              </a:rPr>
              <a:t>Objetivos medibles vs. no medibles</a:t>
            </a:r>
            <a:endParaRPr sz="3200">
              <a:solidFill>
                <a:srgbClr val="DA1C95"/>
              </a:solidFill>
              <a:latin typeface="IBM Plex Sans SemiBold"/>
              <a:ea typeface="IBM Plex Sans SemiBold"/>
              <a:cs typeface="IBM Plex Sans SemiBold"/>
              <a:sym typeface="IBM Plex Sans SemiBold"/>
            </a:endParaRPr>
          </a:p>
        </p:txBody>
      </p:sp>
      <p:cxnSp>
        <p:nvCxnSpPr>
          <p:cNvPr id="428" name="Google Shape;428;p94"/>
          <p:cNvCxnSpPr/>
          <p:nvPr/>
        </p:nvCxnSpPr>
        <p:spPr>
          <a:xfrm>
            <a:off x="777175" y="3328425"/>
            <a:ext cx="0" cy="1268100"/>
          </a:xfrm>
          <a:prstGeom prst="straightConnector1">
            <a:avLst/>
          </a:prstGeom>
          <a:noFill/>
          <a:ln cap="flat" cmpd="sng" w="38100">
            <a:solidFill>
              <a:srgbClr val="DA1C95"/>
            </a:solidFill>
            <a:prstDash val="solid"/>
            <a:round/>
            <a:headEnd len="med" w="med" type="none"/>
            <a:tailEnd len="med" w="med" type="none"/>
          </a:ln>
        </p:spPr>
      </p:cxnSp>
      <p:pic>
        <p:nvPicPr>
          <p:cNvPr id="429" name="Google Shape;429;p94"/>
          <p:cNvPicPr preferRelativeResize="0"/>
          <p:nvPr/>
        </p:nvPicPr>
        <p:blipFill>
          <a:blip r:embed="rId5">
            <a:alphaModFix/>
          </a:blip>
          <a:stretch>
            <a:fillRect/>
          </a:stretch>
        </p:blipFill>
        <p:spPr>
          <a:xfrm>
            <a:off x="8295766" y="105487"/>
            <a:ext cx="630417" cy="503400"/>
          </a:xfrm>
          <a:prstGeom prst="rect">
            <a:avLst/>
          </a:prstGeom>
          <a:noFill/>
          <a:ln>
            <a:noFill/>
          </a:ln>
        </p:spPr>
      </p:pic>
      <p:sp>
        <p:nvSpPr>
          <p:cNvPr id="430" name="Google Shape;430;p94"/>
          <p:cNvSpPr txBox="1"/>
          <p:nvPr/>
        </p:nvSpPr>
        <p:spPr>
          <a:xfrm>
            <a:off x="885825" y="3400425"/>
            <a:ext cx="2875800" cy="1124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s" sz="1300">
                <a:solidFill>
                  <a:srgbClr val="293845"/>
                </a:solidFill>
                <a:latin typeface="IBM Plex Sans"/>
                <a:ea typeface="IBM Plex Sans"/>
                <a:cs typeface="IBM Plex Sans"/>
                <a:sym typeface="IBM Plex Sans"/>
              </a:rPr>
              <a:t>Objetivos que son medibles únicamente mediante </a:t>
            </a:r>
            <a:r>
              <a:rPr b="1" lang="es" sz="1300">
                <a:solidFill>
                  <a:srgbClr val="293845"/>
                </a:solidFill>
                <a:latin typeface="IBM Plex Sans"/>
                <a:ea typeface="IBM Plex Sans"/>
                <a:cs typeface="IBM Plex Sans"/>
                <a:sym typeface="IBM Plex Sans"/>
              </a:rPr>
              <a:t>impactos sociales</a:t>
            </a:r>
            <a:r>
              <a:rPr lang="es" sz="1300">
                <a:solidFill>
                  <a:srgbClr val="293845"/>
                </a:solidFill>
                <a:latin typeface="IBM Plex Sans"/>
                <a:ea typeface="IBM Plex Sans"/>
                <a:cs typeface="IBM Plex Sans"/>
                <a:sym typeface="IBM Plex Sans"/>
              </a:rPr>
              <a:t> en algunos grupos de personas. U objetivos que son relacionados directamente con </a:t>
            </a:r>
            <a:r>
              <a:rPr b="1" lang="es" sz="1300">
                <a:solidFill>
                  <a:srgbClr val="293845"/>
                </a:solidFill>
                <a:latin typeface="IBM Plex Sans"/>
                <a:ea typeface="IBM Plex Sans"/>
                <a:cs typeface="IBM Plex Sans"/>
                <a:sym typeface="IBM Plex Sans"/>
              </a:rPr>
              <a:t>cifras</a:t>
            </a:r>
            <a:r>
              <a:rPr lang="es" sz="1300">
                <a:solidFill>
                  <a:srgbClr val="293845"/>
                </a:solidFill>
                <a:latin typeface="IBM Plex Sans"/>
                <a:ea typeface="IBM Plex Sans"/>
                <a:cs typeface="IBM Plex Sans"/>
                <a:sym typeface="IBM Plex Sans"/>
              </a:rPr>
              <a:t>.</a:t>
            </a:r>
            <a:endParaRPr sz="1300">
              <a:solidFill>
                <a:srgbClr val="293845"/>
              </a:solidFill>
              <a:latin typeface="IBM Plex Sans"/>
              <a:ea typeface="IBM Plex Sans"/>
              <a:cs typeface="IBM Plex Sans"/>
              <a:sym typeface="IBM Plex Sans"/>
            </a:endParaRPr>
          </a:p>
        </p:txBody>
      </p:sp>
      <p:pic>
        <p:nvPicPr>
          <p:cNvPr id="431" name="Google Shape;431;p94"/>
          <p:cNvPicPr preferRelativeResize="0"/>
          <p:nvPr/>
        </p:nvPicPr>
        <p:blipFill>
          <a:blip r:embed="rId6">
            <a:alphaModFix/>
          </a:blip>
          <a:stretch>
            <a:fillRect/>
          </a:stretch>
        </p:blipFill>
        <p:spPr>
          <a:xfrm>
            <a:off x="4241463" y="1375787"/>
            <a:ext cx="4054313" cy="1633150"/>
          </a:xfrm>
          <a:prstGeom prst="rect">
            <a:avLst/>
          </a:prstGeom>
          <a:noFill/>
          <a:ln>
            <a:noFill/>
          </a:ln>
        </p:spPr>
      </p:pic>
      <p:pic>
        <p:nvPicPr>
          <p:cNvPr id="432" name="Google Shape;432;p94"/>
          <p:cNvPicPr preferRelativeResize="0"/>
          <p:nvPr/>
        </p:nvPicPr>
        <p:blipFill>
          <a:blip r:embed="rId7">
            <a:alphaModFix/>
          </a:blip>
          <a:stretch>
            <a:fillRect/>
          </a:stretch>
        </p:blipFill>
        <p:spPr>
          <a:xfrm>
            <a:off x="532575" y="1184525"/>
            <a:ext cx="3434126" cy="2015676"/>
          </a:xfrm>
          <a:prstGeom prst="rect">
            <a:avLst/>
          </a:prstGeom>
          <a:noFill/>
          <a:ln>
            <a:noFill/>
          </a:ln>
        </p:spPr>
      </p:pic>
      <p:pic>
        <p:nvPicPr>
          <p:cNvPr id="433" name="Google Shape;433;p94"/>
          <p:cNvPicPr preferRelativeResize="0"/>
          <p:nvPr/>
        </p:nvPicPr>
        <p:blipFill>
          <a:blip r:embed="rId8">
            <a:alphaModFix/>
          </a:blip>
          <a:stretch>
            <a:fillRect/>
          </a:stretch>
        </p:blipFill>
        <p:spPr>
          <a:xfrm>
            <a:off x="3966700" y="3197375"/>
            <a:ext cx="2092300" cy="1633150"/>
          </a:xfrm>
          <a:prstGeom prst="rect">
            <a:avLst/>
          </a:prstGeom>
          <a:noFill/>
          <a:ln>
            <a:noFill/>
          </a:ln>
        </p:spPr>
      </p:pic>
      <p:pic>
        <p:nvPicPr>
          <p:cNvPr id="434" name="Google Shape;434;p94"/>
          <p:cNvPicPr preferRelativeResize="0"/>
          <p:nvPr/>
        </p:nvPicPr>
        <p:blipFill>
          <a:blip r:embed="rId9">
            <a:alphaModFix/>
          </a:blip>
          <a:stretch>
            <a:fillRect/>
          </a:stretch>
        </p:blipFill>
        <p:spPr>
          <a:xfrm>
            <a:off x="6496650" y="3191800"/>
            <a:ext cx="2207577" cy="1633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438" name="Shape 438"/>
        <p:cNvGrpSpPr/>
        <p:nvPr/>
      </p:nvGrpSpPr>
      <p:grpSpPr>
        <a:xfrm>
          <a:off x="0" y="0"/>
          <a:ext cx="0" cy="0"/>
          <a:chOff x="0" y="0"/>
          <a:chExt cx="0" cy="0"/>
        </a:xfrm>
      </p:grpSpPr>
      <p:sp>
        <p:nvSpPr>
          <p:cNvPr id="439" name="Google Shape;439;p95"/>
          <p:cNvSpPr/>
          <p:nvPr/>
        </p:nvSpPr>
        <p:spPr>
          <a:xfrm>
            <a:off x="4572000" y="0"/>
            <a:ext cx="4572000" cy="5143500"/>
          </a:xfrm>
          <a:prstGeom prst="rect">
            <a:avLst/>
          </a:prstGeom>
          <a:solidFill>
            <a:srgbClr val="E2E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0" name="Google Shape;440;p95"/>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441" name="Google Shape;441;p95"/>
          <p:cNvSpPr txBox="1"/>
          <p:nvPr/>
        </p:nvSpPr>
        <p:spPr>
          <a:xfrm>
            <a:off x="393400" y="1812050"/>
            <a:ext cx="3727200" cy="26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Objetivo general</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Propósito, objetivo específico</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Resultados esperados</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t/>
            </a:r>
            <a:endParaRPr sz="2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2000">
                <a:solidFill>
                  <a:srgbClr val="293845"/>
                </a:solidFill>
                <a:latin typeface="IBM Plex Sans SemiBold"/>
                <a:ea typeface="IBM Plex Sans SemiBold"/>
                <a:cs typeface="IBM Plex Sans SemiBold"/>
                <a:sym typeface="IBM Plex Sans SemiBold"/>
              </a:rPr>
              <a:t>Actividades</a:t>
            </a:r>
            <a:endParaRPr sz="2000">
              <a:solidFill>
                <a:srgbClr val="293845"/>
              </a:solidFill>
              <a:latin typeface="IBM Plex Sans SemiBold"/>
              <a:ea typeface="IBM Plex Sans SemiBold"/>
              <a:cs typeface="IBM Plex Sans SemiBold"/>
              <a:sym typeface="IBM Plex Sans SemiBold"/>
            </a:endParaRPr>
          </a:p>
        </p:txBody>
      </p:sp>
      <p:sp>
        <p:nvSpPr>
          <p:cNvPr id="442" name="Google Shape;442;p95"/>
          <p:cNvSpPr txBox="1"/>
          <p:nvPr/>
        </p:nvSpPr>
        <p:spPr>
          <a:xfrm>
            <a:off x="393400" y="714475"/>
            <a:ext cx="2878500" cy="91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3600">
                <a:solidFill>
                  <a:srgbClr val="DA1C95"/>
                </a:solidFill>
                <a:latin typeface="IBM Plex Sans"/>
                <a:ea typeface="IBM Plex Sans"/>
                <a:cs typeface="IBM Plex Sans"/>
                <a:sym typeface="IBM Plex Sans"/>
              </a:rPr>
              <a:t>Pasos</a:t>
            </a:r>
            <a:endParaRPr b="1" sz="3600">
              <a:solidFill>
                <a:srgbClr val="DA1C95"/>
              </a:solidFill>
              <a:latin typeface="IBM Plex Sans"/>
              <a:ea typeface="IBM Plex Sans"/>
              <a:cs typeface="IBM Plex Sans"/>
              <a:sym typeface="IBM Plex Sans"/>
            </a:endParaRPr>
          </a:p>
        </p:txBody>
      </p:sp>
      <p:pic>
        <p:nvPicPr>
          <p:cNvPr id="443" name="Google Shape;443;p95"/>
          <p:cNvPicPr preferRelativeResize="0"/>
          <p:nvPr/>
        </p:nvPicPr>
        <p:blipFill>
          <a:blip r:embed="rId4">
            <a:alphaModFix/>
          </a:blip>
          <a:stretch>
            <a:fillRect/>
          </a:stretch>
        </p:blipFill>
        <p:spPr>
          <a:xfrm>
            <a:off x="4572000" y="-857250"/>
            <a:ext cx="4572002" cy="68580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447" name="Shape 447"/>
        <p:cNvGrpSpPr/>
        <p:nvPr/>
      </p:nvGrpSpPr>
      <p:grpSpPr>
        <a:xfrm>
          <a:off x="0" y="0"/>
          <a:ext cx="0" cy="0"/>
          <a:chOff x="0" y="0"/>
          <a:chExt cx="0" cy="0"/>
        </a:xfrm>
      </p:grpSpPr>
      <p:pic>
        <p:nvPicPr>
          <p:cNvPr id="448" name="Google Shape;448;p96"/>
          <p:cNvPicPr preferRelativeResize="0"/>
          <p:nvPr/>
        </p:nvPicPr>
        <p:blipFill>
          <a:blip r:embed="rId3">
            <a:alphaModFix/>
          </a:blip>
          <a:stretch>
            <a:fillRect/>
          </a:stretch>
        </p:blipFill>
        <p:spPr>
          <a:xfrm>
            <a:off x="3707675" y="962477"/>
            <a:ext cx="1418351" cy="1118199"/>
          </a:xfrm>
          <a:prstGeom prst="rect">
            <a:avLst/>
          </a:prstGeom>
          <a:noFill/>
          <a:ln>
            <a:noFill/>
          </a:ln>
        </p:spPr>
      </p:pic>
      <p:sp>
        <p:nvSpPr>
          <p:cNvPr id="449" name="Google Shape;449;p96"/>
          <p:cNvSpPr txBox="1"/>
          <p:nvPr/>
        </p:nvSpPr>
        <p:spPr>
          <a:xfrm>
            <a:off x="1352550" y="2444950"/>
            <a:ext cx="2711700" cy="150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s" sz="2800">
                <a:solidFill>
                  <a:srgbClr val="FFFFFF"/>
                </a:solidFill>
                <a:latin typeface="IBM Plex Sans"/>
                <a:ea typeface="IBM Plex Sans"/>
                <a:cs typeface="IBM Plex Sans"/>
                <a:sym typeface="IBM Plex Sans"/>
              </a:rPr>
              <a:t>Plan Operativo del Proyecto (POP)</a:t>
            </a:r>
            <a:endParaRPr b="1" sz="2800">
              <a:solidFill>
                <a:srgbClr val="FFFFFF"/>
              </a:solidFill>
              <a:latin typeface="IBM Plex Sans"/>
              <a:ea typeface="IBM Plex Sans"/>
              <a:cs typeface="IBM Plex Sans"/>
              <a:sym typeface="IBM Plex Sans"/>
            </a:endParaRPr>
          </a:p>
        </p:txBody>
      </p:sp>
      <p:sp>
        <p:nvSpPr>
          <p:cNvPr id="450" name="Google Shape;450;p96"/>
          <p:cNvSpPr txBox="1"/>
          <p:nvPr/>
        </p:nvSpPr>
        <p:spPr>
          <a:xfrm>
            <a:off x="4868300" y="2670375"/>
            <a:ext cx="2801400" cy="11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chemeClr val="lt1"/>
                </a:solidFill>
                <a:latin typeface="IBM Plex Sans"/>
                <a:ea typeface="IBM Plex Sans"/>
                <a:cs typeface="IBM Plex Sans"/>
                <a:sym typeface="IBM Plex Sans"/>
              </a:rPr>
              <a:t>Es el Plan de ejecución. Incluye el plan de actividades, cronograma de desembolsos, cronograma de hitos, y el presupuesto detallado.</a:t>
            </a:r>
            <a:endParaRPr b="1">
              <a:solidFill>
                <a:schemeClr val="lt1"/>
              </a:solidFill>
              <a:latin typeface="IBM Plex Sans"/>
              <a:ea typeface="IBM Plex Sans"/>
              <a:cs typeface="IBM Plex Sans"/>
              <a:sym typeface="IBM Plex Sans"/>
            </a:endParaRPr>
          </a:p>
        </p:txBody>
      </p:sp>
      <p:cxnSp>
        <p:nvCxnSpPr>
          <p:cNvPr id="451" name="Google Shape;451;p96"/>
          <p:cNvCxnSpPr/>
          <p:nvPr/>
        </p:nvCxnSpPr>
        <p:spPr>
          <a:xfrm>
            <a:off x="4466250" y="2556525"/>
            <a:ext cx="0" cy="1389900"/>
          </a:xfrm>
          <a:prstGeom prst="straightConnector1">
            <a:avLst/>
          </a:prstGeom>
          <a:noFill/>
          <a:ln cap="flat" cmpd="sng" w="38100">
            <a:solidFill>
              <a:schemeClr val="lt1"/>
            </a:solidFill>
            <a:prstDash val="solid"/>
            <a:round/>
            <a:headEnd len="med" w="med" type="none"/>
            <a:tailEnd len="med" w="med" type="none"/>
          </a:ln>
        </p:spPr>
      </p:cxnSp>
      <p:pic>
        <p:nvPicPr>
          <p:cNvPr id="452" name="Google Shape;452;p96"/>
          <p:cNvPicPr preferRelativeResize="0"/>
          <p:nvPr/>
        </p:nvPicPr>
        <p:blipFill>
          <a:blip r:embed="rId4">
            <a:alphaModFix/>
          </a:blip>
          <a:stretch>
            <a:fillRect/>
          </a:stretch>
        </p:blipFill>
        <p:spPr>
          <a:xfrm>
            <a:off x="247650" y="209550"/>
            <a:ext cx="1185259" cy="190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456" name="Shape 456"/>
        <p:cNvGrpSpPr/>
        <p:nvPr/>
      </p:nvGrpSpPr>
      <p:grpSpPr>
        <a:xfrm>
          <a:off x="0" y="0"/>
          <a:ext cx="0" cy="0"/>
          <a:chOff x="0" y="0"/>
          <a:chExt cx="0" cy="0"/>
        </a:xfrm>
      </p:grpSpPr>
      <p:pic>
        <p:nvPicPr>
          <p:cNvPr id="457" name="Google Shape;457;p97"/>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458" name="Google Shape;458;p97"/>
          <p:cNvSpPr txBox="1"/>
          <p:nvPr/>
        </p:nvSpPr>
        <p:spPr>
          <a:xfrm>
            <a:off x="2060100" y="1871225"/>
            <a:ext cx="5023800" cy="2783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s" sz="1800">
                <a:solidFill>
                  <a:srgbClr val="DA1C95"/>
                </a:solidFill>
                <a:latin typeface="IBM Plex Sans"/>
                <a:ea typeface="IBM Plex Sans"/>
                <a:cs typeface="IBM Plex Sans"/>
                <a:sym typeface="IBM Plex Sans"/>
              </a:rPr>
              <a:t>1 |</a:t>
            </a:r>
            <a:r>
              <a:rPr lang="es" sz="1800">
                <a:solidFill>
                  <a:srgbClr val="293845"/>
                </a:solidFill>
                <a:latin typeface="IBM Plex Sans SemiBold"/>
                <a:ea typeface="IBM Plex Sans SemiBold"/>
                <a:cs typeface="IBM Plex Sans SemiBold"/>
                <a:sym typeface="IBM Plex Sans SemiBold"/>
              </a:rPr>
              <a:t> </a:t>
            </a:r>
            <a:r>
              <a:rPr lang="es" sz="1800">
                <a:solidFill>
                  <a:srgbClr val="293845"/>
                </a:solidFill>
                <a:latin typeface="IBM Plex Sans"/>
                <a:ea typeface="IBM Plex Sans"/>
                <a:cs typeface="IBM Plex Sans"/>
                <a:sym typeface="IBM Plex Sans"/>
              </a:rPr>
              <a:t>Plan de actividades / Costeo de actividades</a:t>
            </a:r>
            <a:endParaRPr sz="1800">
              <a:solidFill>
                <a:srgbClr val="293845"/>
              </a:solidFill>
              <a:latin typeface="IBM Plex Sans"/>
              <a:ea typeface="IBM Plex Sans"/>
              <a:cs typeface="IBM Plex Sans"/>
              <a:sym typeface="IBM Plex Sans"/>
            </a:endParaRPr>
          </a:p>
          <a:p>
            <a:pPr indent="0" lvl="0" marL="0" rtl="0" algn="l">
              <a:lnSpc>
                <a:spcPct val="100000"/>
              </a:lnSpc>
              <a:spcBef>
                <a:spcPts val="1500"/>
              </a:spcBef>
              <a:spcAft>
                <a:spcPts val="0"/>
              </a:spcAft>
              <a:buNone/>
            </a:pPr>
            <a:r>
              <a:rPr b="1" lang="es" sz="1800">
                <a:solidFill>
                  <a:srgbClr val="DA1C95"/>
                </a:solidFill>
                <a:latin typeface="IBM Plex Sans"/>
                <a:ea typeface="IBM Plex Sans"/>
                <a:cs typeface="IBM Plex Sans"/>
                <a:sym typeface="IBM Plex Sans"/>
              </a:rPr>
              <a:t>2 |</a:t>
            </a:r>
            <a:r>
              <a:rPr lang="es" sz="1800">
                <a:solidFill>
                  <a:srgbClr val="293845"/>
                </a:solidFill>
                <a:latin typeface="IBM Plex Sans"/>
                <a:ea typeface="IBM Plex Sans"/>
                <a:cs typeface="IBM Plex Sans"/>
                <a:sym typeface="IBM Plex Sans"/>
              </a:rPr>
              <a:t> Cronograma de desembolsos</a:t>
            </a:r>
            <a:endParaRPr b="1" sz="1800">
              <a:solidFill>
                <a:srgbClr val="293845"/>
              </a:solidFill>
              <a:latin typeface="IBM Plex Sans"/>
              <a:ea typeface="IBM Plex Sans"/>
              <a:cs typeface="IBM Plex Sans"/>
              <a:sym typeface="IBM Plex Sans"/>
            </a:endParaRPr>
          </a:p>
          <a:p>
            <a:pPr indent="0" lvl="0" marL="0" rtl="0" algn="l">
              <a:lnSpc>
                <a:spcPct val="100000"/>
              </a:lnSpc>
              <a:spcBef>
                <a:spcPts val="1500"/>
              </a:spcBef>
              <a:spcAft>
                <a:spcPts val="0"/>
              </a:spcAft>
              <a:buNone/>
            </a:pPr>
            <a:r>
              <a:rPr b="1" lang="es" sz="1800">
                <a:solidFill>
                  <a:srgbClr val="DA1C95"/>
                </a:solidFill>
                <a:latin typeface="IBM Plex Sans"/>
                <a:ea typeface="IBM Plex Sans"/>
                <a:cs typeface="IBM Plex Sans"/>
                <a:sym typeface="IBM Plex Sans"/>
              </a:rPr>
              <a:t>3 |</a:t>
            </a:r>
            <a:r>
              <a:rPr lang="es" sz="1800">
                <a:solidFill>
                  <a:srgbClr val="293845"/>
                </a:solidFill>
                <a:latin typeface="IBM Plex Sans SemiBold"/>
                <a:ea typeface="IBM Plex Sans SemiBold"/>
                <a:cs typeface="IBM Plex Sans SemiBold"/>
                <a:sym typeface="IBM Plex Sans SemiBold"/>
              </a:rPr>
              <a:t> </a:t>
            </a:r>
            <a:r>
              <a:rPr lang="es" sz="1800">
                <a:solidFill>
                  <a:srgbClr val="293845"/>
                </a:solidFill>
                <a:latin typeface="IBM Plex Sans"/>
                <a:ea typeface="IBM Plex Sans"/>
                <a:cs typeface="IBM Plex Sans"/>
                <a:sym typeface="IBM Plex Sans"/>
              </a:rPr>
              <a:t>Cronograma de hitos</a:t>
            </a:r>
            <a:endParaRPr sz="1800">
              <a:solidFill>
                <a:srgbClr val="293845"/>
              </a:solidFill>
              <a:latin typeface="IBM Plex Sans"/>
              <a:ea typeface="IBM Plex Sans"/>
              <a:cs typeface="IBM Plex Sans"/>
              <a:sym typeface="IBM Plex Sans"/>
            </a:endParaRPr>
          </a:p>
          <a:p>
            <a:pPr indent="0" lvl="0" marL="0" rtl="0" algn="l">
              <a:lnSpc>
                <a:spcPct val="100000"/>
              </a:lnSpc>
              <a:spcBef>
                <a:spcPts val="1500"/>
              </a:spcBef>
              <a:spcAft>
                <a:spcPts val="0"/>
              </a:spcAft>
              <a:buNone/>
            </a:pPr>
            <a:r>
              <a:rPr b="1" lang="es" sz="1800">
                <a:solidFill>
                  <a:srgbClr val="DA1C95"/>
                </a:solidFill>
                <a:latin typeface="IBM Plex Sans"/>
                <a:ea typeface="IBM Plex Sans"/>
                <a:cs typeface="IBM Plex Sans"/>
                <a:sym typeface="IBM Plex Sans"/>
              </a:rPr>
              <a:t>4 |</a:t>
            </a:r>
            <a:r>
              <a:rPr lang="es" sz="1800">
                <a:solidFill>
                  <a:srgbClr val="293845"/>
                </a:solidFill>
                <a:latin typeface="IBM Plex Sans SemiBold"/>
                <a:ea typeface="IBM Plex Sans SemiBold"/>
                <a:cs typeface="IBM Plex Sans SemiBold"/>
                <a:sym typeface="IBM Plex Sans SemiBold"/>
              </a:rPr>
              <a:t> </a:t>
            </a:r>
            <a:r>
              <a:rPr lang="es" sz="1800">
                <a:solidFill>
                  <a:srgbClr val="293845"/>
                </a:solidFill>
                <a:latin typeface="IBM Plex Sans"/>
                <a:ea typeface="IBM Plex Sans"/>
                <a:cs typeface="IBM Plex Sans"/>
                <a:sym typeface="IBM Plex Sans"/>
              </a:rPr>
              <a:t>Presupuesto detallado</a:t>
            </a:r>
            <a:endParaRPr sz="1800">
              <a:solidFill>
                <a:srgbClr val="293845"/>
              </a:solidFill>
              <a:latin typeface="IBM Plex Sans"/>
              <a:ea typeface="IBM Plex Sans"/>
              <a:cs typeface="IBM Plex Sans"/>
              <a:sym typeface="IBM Plex Sans"/>
            </a:endParaRPr>
          </a:p>
          <a:p>
            <a:pPr indent="0" lvl="0" marL="0" rtl="0" algn="l">
              <a:lnSpc>
                <a:spcPct val="100000"/>
              </a:lnSpc>
              <a:spcBef>
                <a:spcPts val="1500"/>
              </a:spcBef>
              <a:spcAft>
                <a:spcPts val="0"/>
              </a:spcAft>
              <a:buNone/>
            </a:pPr>
            <a:r>
              <a:rPr b="1" lang="es" sz="1800">
                <a:solidFill>
                  <a:srgbClr val="DA1C95"/>
                </a:solidFill>
                <a:latin typeface="IBM Plex Sans"/>
                <a:ea typeface="IBM Plex Sans"/>
                <a:cs typeface="IBM Plex Sans"/>
                <a:sym typeface="IBM Plex Sans"/>
              </a:rPr>
              <a:t>5 | </a:t>
            </a:r>
            <a:r>
              <a:rPr lang="es" sz="1800">
                <a:solidFill>
                  <a:srgbClr val="293845"/>
                </a:solidFill>
                <a:latin typeface="IBM Plex Sans"/>
                <a:ea typeface="IBM Plex Sans"/>
                <a:cs typeface="IBM Plex Sans"/>
                <a:sym typeface="IBM Plex Sans"/>
              </a:rPr>
              <a:t>Informe Técnico Financiero</a:t>
            </a:r>
            <a:endParaRPr sz="1800">
              <a:solidFill>
                <a:srgbClr val="293845"/>
              </a:solidFill>
              <a:latin typeface="IBM Plex Sans"/>
              <a:ea typeface="IBM Plex Sans"/>
              <a:cs typeface="IBM Plex Sans"/>
              <a:sym typeface="IBM Plex Sans"/>
            </a:endParaRPr>
          </a:p>
          <a:p>
            <a:pPr indent="0" lvl="0" marL="0" rtl="0" algn="l">
              <a:spcBef>
                <a:spcPts val="1500"/>
              </a:spcBef>
              <a:spcAft>
                <a:spcPts val="1500"/>
              </a:spcAft>
              <a:buClr>
                <a:schemeClr val="dk1"/>
              </a:buClr>
              <a:buSzPts val="1100"/>
              <a:buFont typeface="Arial"/>
              <a:buNone/>
            </a:pPr>
            <a:r>
              <a:rPr b="1" lang="es" sz="1800">
                <a:solidFill>
                  <a:srgbClr val="DA1C95"/>
                </a:solidFill>
                <a:latin typeface="IBM Plex Sans"/>
                <a:ea typeface="IBM Plex Sans"/>
                <a:cs typeface="IBM Plex Sans"/>
                <a:sym typeface="IBM Plex Sans"/>
              </a:rPr>
              <a:t>6 | </a:t>
            </a:r>
            <a:r>
              <a:rPr lang="es" sz="1800">
                <a:solidFill>
                  <a:srgbClr val="293845"/>
                </a:solidFill>
                <a:latin typeface="IBM Plex Sans"/>
                <a:ea typeface="IBM Plex Sans"/>
                <a:cs typeface="IBM Plex Sans"/>
                <a:sym typeface="IBM Plex Sans"/>
              </a:rPr>
              <a:t>Informe semestral y final</a:t>
            </a:r>
            <a:endParaRPr sz="1800">
              <a:solidFill>
                <a:srgbClr val="293845"/>
              </a:solidFill>
              <a:latin typeface="IBM Plex Sans"/>
              <a:ea typeface="IBM Plex Sans"/>
              <a:cs typeface="IBM Plex Sans"/>
              <a:sym typeface="IBM Plex Sans"/>
            </a:endParaRPr>
          </a:p>
        </p:txBody>
      </p:sp>
      <p:sp>
        <p:nvSpPr>
          <p:cNvPr id="459" name="Google Shape;459;p97"/>
          <p:cNvSpPr txBox="1"/>
          <p:nvPr/>
        </p:nvSpPr>
        <p:spPr>
          <a:xfrm>
            <a:off x="2915450" y="901600"/>
            <a:ext cx="2648100" cy="495300"/>
          </a:xfrm>
          <a:prstGeom prst="rect">
            <a:avLst/>
          </a:prstGeom>
          <a:solidFill>
            <a:srgbClr val="DA1C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3000">
                <a:solidFill>
                  <a:srgbClr val="FFFFFF"/>
                </a:solidFill>
                <a:latin typeface="IBM Plex Sans SemiBold"/>
                <a:ea typeface="IBM Plex Sans SemiBold"/>
                <a:cs typeface="IBM Plex Sans SemiBold"/>
                <a:sym typeface="IBM Plex Sans SemiBold"/>
              </a:rPr>
              <a:t>Componentes</a:t>
            </a:r>
            <a:endParaRPr sz="3000">
              <a:solidFill>
                <a:srgbClr val="FFFFFF"/>
              </a:solidFill>
              <a:latin typeface="IBM Plex Sans SemiBold"/>
              <a:ea typeface="IBM Plex Sans SemiBold"/>
              <a:cs typeface="IBM Plex Sans SemiBold"/>
              <a:sym typeface="IBM Plex Sans SemiBold"/>
            </a:endParaRPr>
          </a:p>
        </p:txBody>
      </p:sp>
      <p:pic>
        <p:nvPicPr>
          <p:cNvPr id="460" name="Google Shape;460;p97"/>
          <p:cNvPicPr preferRelativeResize="0"/>
          <p:nvPr/>
        </p:nvPicPr>
        <p:blipFill>
          <a:blip r:embed="rId4">
            <a:alphaModFix/>
          </a:blip>
          <a:stretch>
            <a:fillRect/>
          </a:stretch>
        </p:blipFill>
        <p:spPr>
          <a:xfrm rot="1713531">
            <a:off x="5044025" y="524325"/>
            <a:ext cx="1096200" cy="648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464" name="Shape 464"/>
        <p:cNvGrpSpPr/>
        <p:nvPr/>
      </p:nvGrpSpPr>
      <p:grpSpPr>
        <a:xfrm>
          <a:off x="0" y="0"/>
          <a:ext cx="0" cy="0"/>
          <a:chOff x="0" y="0"/>
          <a:chExt cx="0" cy="0"/>
        </a:xfrm>
      </p:grpSpPr>
      <p:sp>
        <p:nvSpPr>
          <p:cNvPr id="465" name="Google Shape;465;p98"/>
          <p:cNvSpPr txBox="1"/>
          <p:nvPr/>
        </p:nvSpPr>
        <p:spPr>
          <a:xfrm>
            <a:off x="1352550" y="2444950"/>
            <a:ext cx="2711700" cy="150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s" sz="2800">
                <a:solidFill>
                  <a:srgbClr val="FFFFFF"/>
                </a:solidFill>
                <a:latin typeface="IBM Plex Sans"/>
                <a:ea typeface="IBM Plex Sans"/>
                <a:cs typeface="IBM Plex Sans"/>
                <a:sym typeface="IBM Plex Sans"/>
              </a:rPr>
              <a:t>Incidencia en Políticas Públicas</a:t>
            </a:r>
            <a:endParaRPr b="1" sz="2800">
              <a:solidFill>
                <a:srgbClr val="FFFFFF"/>
              </a:solidFill>
              <a:latin typeface="IBM Plex Sans"/>
              <a:ea typeface="IBM Plex Sans"/>
              <a:cs typeface="IBM Plex Sans"/>
              <a:sym typeface="IBM Plex Sans"/>
            </a:endParaRPr>
          </a:p>
        </p:txBody>
      </p:sp>
      <p:sp>
        <p:nvSpPr>
          <p:cNvPr id="466" name="Google Shape;466;p98"/>
          <p:cNvSpPr txBox="1"/>
          <p:nvPr/>
        </p:nvSpPr>
        <p:spPr>
          <a:xfrm>
            <a:off x="4822625" y="2689125"/>
            <a:ext cx="2801400" cy="11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chemeClr val="lt1"/>
                </a:solidFill>
                <a:latin typeface="IBM Plex Sans"/>
                <a:ea typeface="IBM Plex Sans"/>
                <a:cs typeface="IBM Plex Sans"/>
                <a:sym typeface="IBM Plex Sans"/>
              </a:rPr>
              <a:t>Influir en la formulación e implementación de decisiones públicas a través de la persuasión o la presión ante autoridades.</a:t>
            </a:r>
            <a:endParaRPr>
              <a:solidFill>
                <a:schemeClr val="lt1"/>
              </a:solidFill>
              <a:latin typeface="IBM Plex Sans"/>
              <a:ea typeface="IBM Plex Sans"/>
              <a:cs typeface="IBM Plex Sans"/>
              <a:sym typeface="IBM Plex Sans"/>
            </a:endParaRPr>
          </a:p>
        </p:txBody>
      </p:sp>
      <p:cxnSp>
        <p:nvCxnSpPr>
          <p:cNvPr id="467" name="Google Shape;467;p98"/>
          <p:cNvCxnSpPr/>
          <p:nvPr/>
        </p:nvCxnSpPr>
        <p:spPr>
          <a:xfrm>
            <a:off x="4466250" y="2556525"/>
            <a:ext cx="0" cy="1389900"/>
          </a:xfrm>
          <a:prstGeom prst="straightConnector1">
            <a:avLst/>
          </a:prstGeom>
          <a:noFill/>
          <a:ln cap="flat" cmpd="sng" w="38100">
            <a:solidFill>
              <a:schemeClr val="lt1"/>
            </a:solidFill>
            <a:prstDash val="solid"/>
            <a:round/>
            <a:headEnd len="med" w="med" type="none"/>
            <a:tailEnd len="med" w="med" type="none"/>
          </a:ln>
        </p:spPr>
      </p:cxnSp>
      <p:pic>
        <p:nvPicPr>
          <p:cNvPr id="468" name="Google Shape;468;p98"/>
          <p:cNvPicPr preferRelativeResize="0"/>
          <p:nvPr/>
        </p:nvPicPr>
        <p:blipFill>
          <a:blip r:embed="rId3">
            <a:alphaModFix/>
          </a:blip>
          <a:stretch>
            <a:fillRect/>
          </a:stretch>
        </p:blipFill>
        <p:spPr>
          <a:xfrm>
            <a:off x="247650" y="209550"/>
            <a:ext cx="1185259" cy="190500"/>
          </a:xfrm>
          <a:prstGeom prst="rect">
            <a:avLst/>
          </a:prstGeom>
          <a:noFill/>
          <a:ln>
            <a:noFill/>
          </a:ln>
        </p:spPr>
      </p:pic>
      <p:pic>
        <p:nvPicPr>
          <p:cNvPr id="469" name="Google Shape;469;p98"/>
          <p:cNvPicPr preferRelativeResize="0"/>
          <p:nvPr/>
        </p:nvPicPr>
        <p:blipFill>
          <a:blip r:embed="rId4">
            <a:alphaModFix/>
          </a:blip>
          <a:stretch>
            <a:fillRect/>
          </a:stretch>
        </p:blipFill>
        <p:spPr>
          <a:xfrm>
            <a:off x="3837575" y="980900"/>
            <a:ext cx="1257351" cy="1124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473" name="Shape 473"/>
        <p:cNvGrpSpPr/>
        <p:nvPr/>
      </p:nvGrpSpPr>
      <p:grpSpPr>
        <a:xfrm>
          <a:off x="0" y="0"/>
          <a:ext cx="0" cy="0"/>
          <a:chOff x="0" y="0"/>
          <a:chExt cx="0" cy="0"/>
        </a:xfrm>
      </p:grpSpPr>
      <p:pic>
        <p:nvPicPr>
          <p:cNvPr id="474" name="Google Shape;474;p99"/>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475" name="Google Shape;475;p99"/>
          <p:cNvSpPr txBox="1"/>
          <p:nvPr/>
        </p:nvSpPr>
        <p:spPr>
          <a:xfrm>
            <a:off x="1666800" y="1754100"/>
            <a:ext cx="5810400" cy="2695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s" sz="1800">
                <a:solidFill>
                  <a:srgbClr val="DA1C95"/>
                </a:solidFill>
                <a:latin typeface="IBM Plex Sans"/>
                <a:ea typeface="IBM Plex Sans"/>
                <a:cs typeface="IBM Plex Sans"/>
                <a:sym typeface="IBM Plex Sans"/>
              </a:rPr>
              <a:t>1 |</a:t>
            </a:r>
            <a:r>
              <a:rPr lang="es" sz="1800">
                <a:solidFill>
                  <a:srgbClr val="293845"/>
                </a:solidFill>
                <a:latin typeface="IBM Plex Sans SemiBold"/>
                <a:ea typeface="IBM Plex Sans SemiBold"/>
                <a:cs typeface="IBM Plex Sans SemiBold"/>
                <a:sym typeface="IBM Plex Sans SemiBold"/>
              </a:rPr>
              <a:t> </a:t>
            </a:r>
            <a:r>
              <a:rPr lang="es" sz="1800">
                <a:solidFill>
                  <a:srgbClr val="293845"/>
                </a:solidFill>
                <a:latin typeface="IBM Plex Sans"/>
                <a:ea typeface="IBM Plex Sans"/>
                <a:cs typeface="IBM Plex Sans"/>
                <a:sym typeface="IBM Plex Sans"/>
              </a:rPr>
              <a:t>Ganar acceso e influencia sobre quienes toman decisiones.</a:t>
            </a:r>
            <a:endParaRPr sz="1800">
              <a:solidFill>
                <a:srgbClr val="293845"/>
              </a:solidFill>
              <a:latin typeface="IBM Plex Sans"/>
              <a:ea typeface="IBM Plex Sans"/>
              <a:cs typeface="IBM Plex Sans"/>
              <a:sym typeface="IBM Plex Sans"/>
            </a:endParaRPr>
          </a:p>
          <a:p>
            <a:pPr indent="0" lvl="0" marL="0" rtl="0" algn="l">
              <a:lnSpc>
                <a:spcPct val="115000"/>
              </a:lnSpc>
              <a:spcBef>
                <a:spcPts val="1500"/>
              </a:spcBef>
              <a:spcAft>
                <a:spcPts val="0"/>
              </a:spcAft>
              <a:buNone/>
            </a:pPr>
            <a:r>
              <a:rPr b="1" lang="es" sz="1800">
                <a:solidFill>
                  <a:srgbClr val="DA1C95"/>
                </a:solidFill>
                <a:latin typeface="IBM Plex Sans"/>
                <a:ea typeface="IBM Plex Sans"/>
                <a:cs typeface="IBM Plex Sans"/>
                <a:sym typeface="IBM Plex Sans"/>
              </a:rPr>
              <a:t>2 |</a:t>
            </a:r>
            <a:r>
              <a:rPr lang="es" sz="1800">
                <a:solidFill>
                  <a:srgbClr val="293845"/>
                </a:solidFill>
                <a:latin typeface="IBM Plex Sans"/>
                <a:ea typeface="IBM Plex Sans"/>
                <a:cs typeface="IBM Plex Sans"/>
                <a:sym typeface="IBM Plex Sans"/>
              </a:rPr>
              <a:t> Encauzar esfuerzos en la solución a un problema.</a:t>
            </a:r>
            <a:endParaRPr b="1" sz="1800">
              <a:solidFill>
                <a:srgbClr val="293845"/>
              </a:solidFill>
              <a:latin typeface="IBM Plex Sans"/>
              <a:ea typeface="IBM Plex Sans"/>
              <a:cs typeface="IBM Plex Sans"/>
              <a:sym typeface="IBM Plex Sans"/>
            </a:endParaRPr>
          </a:p>
          <a:p>
            <a:pPr indent="0" lvl="0" marL="0" rtl="0" algn="l">
              <a:lnSpc>
                <a:spcPct val="115000"/>
              </a:lnSpc>
              <a:spcBef>
                <a:spcPts val="1500"/>
              </a:spcBef>
              <a:spcAft>
                <a:spcPts val="0"/>
              </a:spcAft>
              <a:buNone/>
            </a:pPr>
            <a:r>
              <a:rPr b="1" lang="es" sz="1800">
                <a:solidFill>
                  <a:srgbClr val="DA1C95"/>
                </a:solidFill>
                <a:latin typeface="IBM Plex Sans"/>
                <a:ea typeface="IBM Plex Sans"/>
                <a:cs typeface="IBM Plex Sans"/>
                <a:sym typeface="IBM Plex Sans"/>
              </a:rPr>
              <a:t>3 |</a:t>
            </a:r>
            <a:r>
              <a:rPr lang="es" sz="1800">
                <a:solidFill>
                  <a:srgbClr val="293845"/>
                </a:solidFill>
                <a:latin typeface="IBM Plex Sans SemiBold"/>
                <a:ea typeface="IBM Plex Sans SemiBold"/>
                <a:cs typeface="IBM Plex Sans SemiBold"/>
                <a:sym typeface="IBM Plex Sans SemiBold"/>
              </a:rPr>
              <a:t> </a:t>
            </a:r>
            <a:r>
              <a:rPr lang="es" sz="1800">
                <a:solidFill>
                  <a:srgbClr val="293845"/>
                </a:solidFill>
                <a:latin typeface="IBM Plex Sans"/>
                <a:ea typeface="IBM Plex Sans"/>
                <a:cs typeface="IBM Plex Sans"/>
                <a:sym typeface="IBM Plex Sans"/>
              </a:rPr>
              <a:t>Estrategias creativas y variadas.</a:t>
            </a:r>
            <a:endParaRPr sz="1800">
              <a:solidFill>
                <a:srgbClr val="293845"/>
              </a:solidFill>
              <a:latin typeface="IBM Plex Sans"/>
              <a:ea typeface="IBM Plex Sans"/>
              <a:cs typeface="IBM Plex Sans"/>
              <a:sym typeface="IBM Plex Sans"/>
            </a:endParaRPr>
          </a:p>
          <a:p>
            <a:pPr indent="0" lvl="0" marL="0" rtl="0" algn="l">
              <a:lnSpc>
                <a:spcPct val="115000"/>
              </a:lnSpc>
              <a:spcBef>
                <a:spcPts val="1500"/>
              </a:spcBef>
              <a:spcAft>
                <a:spcPts val="1500"/>
              </a:spcAft>
              <a:buNone/>
            </a:pPr>
            <a:r>
              <a:rPr b="1" lang="es" sz="1800">
                <a:solidFill>
                  <a:srgbClr val="DA1C95"/>
                </a:solidFill>
                <a:latin typeface="IBM Plex Sans"/>
                <a:ea typeface="IBM Plex Sans"/>
                <a:cs typeface="IBM Plex Sans"/>
                <a:sym typeface="IBM Plex Sans"/>
              </a:rPr>
              <a:t>4 |</a:t>
            </a:r>
            <a:r>
              <a:rPr lang="es" sz="1800">
                <a:solidFill>
                  <a:srgbClr val="293845"/>
                </a:solidFill>
                <a:latin typeface="IBM Plex Sans SemiBold"/>
                <a:ea typeface="IBM Plex Sans SemiBold"/>
                <a:cs typeface="IBM Plex Sans SemiBold"/>
                <a:sym typeface="IBM Plex Sans SemiBold"/>
              </a:rPr>
              <a:t> </a:t>
            </a:r>
            <a:r>
              <a:rPr lang="es" sz="1800">
                <a:solidFill>
                  <a:srgbClr val="293845"/>
                </a:solidFill>
                <a:latin typeface="IBM Plex Sans"/>
                <a:ea typeface="IBM Plex Sans"/>
                <a:cs typeface="IBM Plex Sans"/>
                <a:sym typeface="IBM Plex Sans"/>
              </a:rPr>
              <a:t>Concientizar a una determinada audiencia sobre el problema y la solución propuesta.</a:t>
            </a:r>
            <a:endParaRPr sz="1800">
              <a:solidFill>
                <a:srgbClr val="293845"/>
              </a:solidFill>
              <a:latin typeface="IBM Plex Sans"/>
              <a:ea typeface="IBM Plex Sans"/>
              <a:cs typeface="IBM Plex Sans"/>
              <a:sym typeface="IBM Plex Sans"/>
            </a:endParaRPr>
          </a:p>
        </p:txBody>
      </p:sp>
      <p:sp>
        <p:nvSpPr>
          <p:cNvPr id="476" name="Google Shape;476;p99"/>
          <p:cNvSpPr txBox="1"/>
          <p:nvPr/>
        </p:nvSpPr>
        <p:spPr>
          <a:xfrm>
            <a:off x="2487775" y="929000"/>
            <a:ext cx="3503700" cy="495300"/>
          </a:xfrm>
          <a:prstGeom prst="rect">
            <a:avLst/>
          </a:prstGeom>
          <a:solidFill>
            <a:srgbClr val="DA1C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3000">
                <a:solidFill>
                  <a:srgbClr val="FFFFFF"/>
                </a:solidFill>
                <a:latin typeface="IBM Plex Sans SemiBold"/>
                <a:ea typeface="IBM Plex Sans SemiBold"/>
                <a:cs typeface="IBM Plex Sans SemiBold"/>
                <a:sym typeface="IBM Plex Sans SemiBold"/>
              </a:rPr>
              <a:t>A tener en cuenta</a:t>
            </a:r>
            <a:endParaRPr sz="3000">
              <a:solidFill>
                <a:srgbClr val="FFFFFF"/>
              </a:solidFill>
              <a:latin typeface="IBM Plex Sans SemiBold"/>
              <a:ea typeface="IBM Plex Sans SemiBold"/>
              <a:cs typeface="IBM Plex Sans SemiBold"/>
              <a:sym typeface="IBM Plex Sans SemiBold"/>
            </a:endParaRPr>
          </a:p>
        </p:txBody>
      </p:sp>
      <p:pic>
        <p:nvPicPr>
          <p:cNvPr id="477" name="Google Shape;477;p99"/>
          <p:cNvPicPr preferRelativeResize="0"/>
          <p:nvPr/>
        </p:nvPicPr>
        <p:blipFill>
          <a:blip r:embed="rId4">
            <a:alphaModFix/>
          </a:blip>
          <a:stretch>
            <a:fillRect/>
          </a:stretch>
        </p:blipFill>
        <p:spPr>
          <a:xfrm rot="1713531">
            <a:off x="5471700" y="551725"/>
            <a:ext cx="1096200" cy="648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481" name="Shape 481"/>
        <p:cNvGrpSpPr/>
        <p:nvPr/>
      </p:nvGrpSpPr>
      <p:grpSpPr>
        <a:xfrm>
          <a:off x="0" y="0"/>
          <a:ext cx="0" cy="0"/>
          <a:chOff x="0" y="0"/>
          <a:chExt cx="0" cy="0"/>
        </a:xfrm>
      </p:grpSpPr>
      <p:pic>
        <p:nvPicPr>
          <p:cNvPr id="482" name="Google Shape;482;p100"/>
          <p:cNvPicPr preferRelativeResize="0"/>
          <p:nvPr/>
        </p:nvPicPr>
        <p:blipFill>
          <a:blip r:embed="rId3">
            <a:alphaModFix/>
          </a:blip>
          <a:stretch>
            <a:fillRect/>
          </a:stretch>
        </p:blipFill>
        <p:spPr>
          <a:xfrm>
            <a:off x="247650" y="209550"/>
            <a:ext cx="1185259" cy="190500"/>
          </a:xfrm>
          <a:prstGeom prst="rect">
            <a:avLst/>
          </a:prstGeom>
          <a:noFill/>
          <a:ln>
            <a:noFill/>
          </a:ln>
        </p:spPr>
      </p:pic>
      <p:pic>
        <p:nvPicPr>
          <p:cNvPr id="483" name="Google Shape;483;p100"/>
          <p:cNvPicPr preferRelativeResize="0"/>
          <p:nvPr/>
        </p:nvPicPr>
        <p:blipFill>
          <a:blip r:embed="rId4">
            <a:alphaModFix/>
          </a:blip>
          <a:stretch>
            <a:fillRect/>
          </a:stretch>
        </p:blipFill>
        <p:spPr>
          <a:xfrm>
            <a:off x="4032363" y="1247775"/>
            <a:ext cx="1079275" cy="1209775"/>
          </a:xfrm>
          <a:prstGeom prst="rect">
            <a:avLst/>
          </a:prstGeom>
          <a:noFill/>
          <a:ln>
            <a:noFill/>
          </a:ln>
        </p:spPr>
      </p:pic>
      <p:sp>
        <p:nvSpPr>
          <p:cNvPr id="484" name="Google Shape;484;p100"/>
          <p:cNvSpPr txBox="1"/>
          <p:nvPr/>
        </p:nvSpPr>
        <p:spPr>
          <a:xfrm>
            <a:off x="1592413" y="3053175"/>
            <a:ext cx="5959200" cy="5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sz="3200">
                <a:solidFill>
                  <a:srgbClr val="FFFFFF"/>
                </a:solidFill>
                <a:latin typeface="IBM Plex Sans SemiBold"/>
                <a:ea typeface="IBM Plex Sans SemiBold"/>
                <a:cs typeface="IBM Plex Sans SemiBold"/>
                <a:sym typeface="IBM Plex Sans SemiBold"/>
              </a:rPr>
              <a:t>Ejemplos</a:t>
            </a:r>
            <a:endParaRPr sz="3200">
              <a:solidFill>
                <a:srgbClr val="FFFFFF"/>
              </a:solidFill>
              <a:latin typeface="IBM Plex Sans SemiBold"/>
              <a:ea typeface="IBM Plex Sans SemiBold"/>
              <a:cs typeface="IBM Plex Sans SemiBold"/>
              <a:sym typeface="IBM Plex Sans SemiBold"/>
            </a:endParaRPr>
          </a:p>
        </p:txBody>
      </p:sp>
      <p:sp>
        <p:nvSpPr>
          <p:cNvPr id="485" name="Google Shape;485;p100"/>
          <p:cNvSpPr txBox="1"/>
          <p:nvPr/>
        </p:nvSpPr>
        <p:spPr>
          <a:xfrm>
            <a:off x="2514463" y="3672525"/>
            <a:ext cx="4115100" cy="503400"/>
          </a:xfrm>
          <a:prstGeom prst="rect">
            <a:avLst/>
          </a:prstGeom>
          <a:solidFill>
            <a:srgbClr val="DA1C95"/>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sz="3200">
                <a:solidFill>
                  <a:srgbClr val="FFFFFF"/>
                </a:solidFill>
                <a:latin typeface="IBM Plex Sans SemiBold"/>
                <a:ea typeface="IBM Plex Sans SemiBold"/>
                <a:cs typeface="IBM Plex Sans SemiBold"/>
                <a:sym typeface="IBM Plex Sans SemiBold"/>
              </a:rPr>
              <a:t>Estructuración datos</a:t>
            </a:r>
            <a:endParaRPr sz="3200">
              <a:solidFill>
                <a:srgbClr val="FFFFFF"/>
              </a:solidFill>
              <a:latin typeface="IBM Plex Sans SemiBold"/>
              <a:ea typeface="IBM Plex Sans SemiBold"/>
              <a:cs typeface="IBM Plex Sans SemiBold"/>
              <a:sym typeface="IBM Plex Sans SemiBo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489" name="Shape 489"/>
        <p:cNvGrpSpPr/>
        <p:nvPr/>
      </p:nvGrpSpPr>
      <p:grpSpPr>
        <a:xfrm>
          <a:off x="0" y="0"/>
          <a:ext cx="0" cy="0"/>
          <a:chOff x="0" y="0"/>
          <a:chExt cx="0" cy="0"/>
        </a:xfrm>
      </p:grpSpPr>
      <p:sp>
        <p:nvSpPr>
          <p:cNvPr id="490" name="Google Shape;490;p101"/>
          <p:cNvSpPr txBox="1"/>
          <p:nvPr/>
        </p:nvSpPr>
        <p:spPr>
          <a:xfrm>
            <a:off x="2162750" y="339975"/>
            <a:ext cx="4818300" cy="45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3000">
                <a:solidFill>
                  <a:srgbClr val="DA1C95"/>
                </a:solidFill>
                <a:latin typeface="IBM Plex Sans SemiBold"/>
                <a:ea typeface="IBM Plex Sans SemiBold"/>
                <a:cs typeface="IBM Plex Sans SemiBold"/>
                <a:sym typeface="IBM Plex Sans SemiBold"/>
              </a:rPr>
              <a:t>Estructura de proyectos</a:t>
            </a:r>
            <a:endParaRPr sz="3000">
              <a:solidFill>
                <a:srgbClr val="DA1C95"/>
              </a:solidFill>
              <a:latin typeface="IBM Plex Sans SemiBold"/>
              <a:ea typeface="IBM Plex Sans SemiBold"/>
              <a:cs typeface="IBM Plex Sans SemiBold"/>
              <a:sym typeface="IBM Plex Sans SemiBold"/>
            </a:endParaRPr>
          </a:p>
        </p:txBody>
      </p:sp>
      <p:pic>
        <p:nvPicPr>
          <p:cNvPr id="491" name="Google Shape;491;p101"/>
          <p:cNvPicPr preferRelativeResize="0"/>
          <p:nvPr/>
        </p:nvPicPr>
        <p:blipFill>
          <a:blip r:embed="rId3">
            <a:alphaModFix/>
          </a:blip>
          <a:stretch>
            <a:fillRect/>
          </a:stretch>
        </p:blipFill>
        <p:spPr>
          <a:xfrm>
            <a:off x="225126" y="179525"/>
            <a:ext cx="1261375" cy="201475"/>
          </a:xfrm>
          <a:prstGeom prst="rect">
            <a:avLst/>
          </a:prstGeom>
          <a:noFill/>
          <a:ln>
            <a:noFill/>
          </a:ln>
        </p:spPr>
      </p:pic>
      <p:pic>
        <p:nvPicPr>
          <p:cNvPr id="492" name="Google Shape;492;p101"/>
          <p:cNvPicPr preferRelativeResize="0"/>
          <p:nvPr/>
        </p:nvPicPr>
        <p:blipFill>
          <a:blip r:embed="rId4">
            <a:alphaModFix/>
          </a:blip>
          <a:stretch>
            <a:fillRect/>
          </a:stretch>
        </p:blipFill>
        <p:spPr>
          <a:xfrm>
            <a:off x="386900" y="1159825"/>
            <a:ext cx="8370175" cy="771100"/>
          </a:xfrm>
          <a:prstGeom prst="rect">
            <a:avLst/>
          </a:prstGeom>
          <a:noFill/>
          <a:ln>
            <a:noFill/>
          </a:ln>
        </p:spPr>
      </p:pic>
      <p:pic>
        <p:nvPicPr>
          <p:cNvPr id="493" name="Google Shape;493;p101"/>
          <p:cNvPicPr preferRelativeResize="0"/>
          <p:nvPr/>
        </p:nvPicPr>
        <p:blipFill>
          <a:blip r:embed="rId5">
            <a:alphaModFix/>
          </a:blip>
          <a:stretch>
            <a:fillRect/>
          </a:stretch>
        </p:blipFill>
        <p:spPr>
          <a:xfrm>
            <a:off x="2919975" y="2256800"/>
            <a:ext cx="5837098" cy="2520375"/>
          </a:xfrm>
          <a:prstGeom prst="rect">
            <a:avLst/>
          </a:prstGeom>
          <a:noFill/>
          <a:ln>
            <a:noFill/>
          </a:ln>
        </p:spPr>
      </p:pic>
      <p:pic>
        <p:nvPicPr>
          <p:cNvPr id="494" name="Google Shape;494;p101"/>
          <p:cNvPicPr preferRelativeResize="0"/>
          <p:nvPr/>
        </p:nvPicPr>
        <p:blipFill>
          <a:blip r:embed="rId6">
            <a:alphaModFix/>
          </a:blip>
          <a:stretch>
            <a:fillRect/>
          </a:stretch>
        </p:blipFill>
        <p:spPr>
          <a:xfrm>
            <a:off x="386900" y="2063100"/>
            <a:ext cx="2219676" cy="29077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498" name="Shape 498"/>
        <p:cNvGrpSpPr/>
        <p:nvPr/>
      </p:nvGrpSpPr>
      <p:grpSpPr>
        <a:xfrm>
          <a:off x="0" y="0"/>
          <a:ext cx="0" cy="0"/>
          <a:chOff x="0" y="0"/>
          <a:chExt cx="0" cy="0"/>
        </a:xfrm>
      </p:grpSpPr>
      <p:sp>
        <p:nvSpPr>
          <p:cNvPr id="499" name="Google Shape;499;p102"/>
          <p:cNvSpPr txBox="1"/>
          <p:nvPr/>
        </p:nvSpPr>
        <p:spPr>
          <a:xfrm>
            <a:off x="2162750" y="339975"/>
            <a:ext cx="4818300" cy="45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3000">
                <a:solidFill>
                  <a:srgbClr val="DA1C95"/>
                </a:solidFill>
                <a:latin typeface="IBM Plex Sans SemiBold"/>
                <a:ea typeface="IBM Plex Sans SemiBold"/>
                <a:cs typeface="IBM Plex Sans SemiBold"/>
                <a:sym typeface="IBM Plex Sans SemiBold"/>
              </a:rPr>
              <a:t>Mapeo de actores</a:t>
            </a:r>
            <a:endParaRPr sz="3000">
              <a:solidFill>
                <a:srgbClr val="DA1C95"/>
              </a:solidFill>
              <a:latin typeface="IBM Plex Sans SemiBold"/>
              <a:ea typeface="IBM Plex Sans SemiBold"/>
              <a:cs typeface="IBM Plex Sans SemiBold"/>
              <a:sym typeface="IBM Plex Sans SemiBold"/>
            </a:endParaRPr>
          </a:p>
        </p:txBody>
      </p:sp>
      <p:pic>
        <p:nvPicPr>
          <p:cNvPr id="500" name="Google Shape;500;p102"/>
          <p:cNvPicPr preferRelativeResize="0"/>
          <p:nvPr/>
        </p:nvPicPr>
        <p:blipFill>
          <a:blip r:embed="rId3">
            <a:alphaModFix/>
          </a:blip>
          <a:stretch>
            <a:fillRect/>
          </a:stretch>
        </p:blipFill>
        <p:spPr>
          <a:xfrm>
            <a:off x="225126" y="179525"/>
            <a:ext cx="1261375" cy="201475"/>
          </a:xfrm>
          <a:prstGeom prst="rect">
            <a:avLst/>
          </a:prstGeom>
          <a:noFill/>
          <a:ln>
            <a:noFill/>
          </a:ln>
        </p:spPr>
      </p:pic>
      <p:pic>
        <p:nvPicPr>
          <p:cNvPr id="501" name="Google Shape;501;p102"/>
          <p:cNvPicPr preferRelativeResize="0"/>
          <p:nvPr/>
        </p:nvPicPr>
        <p:blipFill>
          <a:blip r:embed="rId4">
            <a:alphaModFix/>
          </a:blip>
          <a:stretch>
            <a:fillRect/>
          </a:stretch>
        </p:blipFill>
        <p:spPr>
          <a:xfrm>
            <a:off x="741213" y="977175"/>
            <a:ext cx="7661573" cy="38628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335" name="Shape 335"/>
        <p:cNvGrpSpPr/>
        <p:nvPr/>
      </p:nvGrpSpPr>
      <p:grpSpPr>
        <a:xfrm>
          <a:off x="0" y="0"/>
          <a:ext cx="0" cy="0"/>
          <a:chOff x="0" y="0"/>
          <a:chExt cx="0" cy="0"/>
        </a:xfrm>
      </p:grpSpPr>
      <p:pic>
        <p:nvPicPr>
          <p:cNvPr id="336" name="Google Shape;336;p85"/>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337" name="Google Shape;337;p85"/>
          <p:cNvSpPr txBox="1"/>
          <p:nvPr/>
        </p:nvSpPr>
        <p:spPr>
          <a:xfrm>
            <a:off x="1916100" y="1833600"/>
            <a:ext cx="5311800" cy="2896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s" sz="1800">
                <a:solidFill>
                  <a:srgbClr val="DA1C95"/>
                </a:solidFill>
                <a:latin typeface="IBM Plex Sans"/>
                <a:ea typeface="IBM Plex Sans"/>
                <a:cs typeface="IBM Plex Sans"/>
                <a:sym typeface="IBM Plex Sans"/>
              </a:rPr>
              <a:t>1 |</a:t>
            </a:r>
            <a:r>
              <a:rPr lang="es" sz="1800">
                <a:solidFill>
                  <a:srgbClr val="293845"/>
                </a:solidFill>
                <a:latin typeface="IBM Plex Sans SemiBold"/>
                <a:ea typeface="IBM Plex Sans SemiBold"/>
                <a:cs typeface="IBM Plex Sans SemiBold"/>
                <a:sym typeface="IBM Plex Sans SemiBold"/>
              </a:rPr>
              <a:t> </a:t>
            </a:r>
            <a:r>
              <a:rPr lang="es" sz="1800">
                <a:solidFill>
                  <a:srgbClr val="293845"/>
                </a:solidFill>
                <a:latin typeface="IBM Plex Sans"/>
                <a:ea typeface="IBM Plex Sans"/>
                <a:cs typeface="IBM Plex Sans"/>
                <a:sym typeface="IBM Plex Sans"/>
              </a:rPr>
              <a:t>Introducción M&amp;E</a:t>
            </a:r>
            <a:endParaRPr sz="1800">
              <a:solidFill>
                <a:srgbClr val="293845"/>
              </a:solidFill>
              <a:latin typeface="IBM Plex Sans"/>
              <a:ea typeface="IBM Plex Sans"/>
              <a:cs typeface="IBM Plex Sans"/>
              <a:sym typeface="IBM Plex Sans"/>
            </a:endParaRPr>
          </a:p>
          <a:p>
            <a:pPr indent="0" lvl="0" marL="0" rtl="0" algn="l">
              <a:lnSpc>
                <a:spcPct val="100000"/>
              </a:lnSpc>
              <a:spcBef>
                <a:spcPts val="1500"/>
              </a:spcBef>
              <a:spcAft>
                <a:spcPts val="0"/>
              </a:spcAft>
              <a:buNone/>
            </a:pPr>
            <a:r>
              <a:rPr b="1" lang="es" sz="1800">
                <a:solidFill>
                  <a:srgbClr val="DA1C95"/>
                </a:solidFill>
                <a:latin typeface="IBM Plex Sans"/>
                <a:ea typeface="IBM Plex Sans"/>
                <a:cs typeface="IBM Plex Sans"/>
                <a:sym typeface="IBM Plex Sans"/>
              </a:rPr>
              <a:t>2 |</a:t>
            </a:r>
            <a:r>
              <a:rPr lang="es" sz="1800">
                <a:solidFill>
                  <a:srgbClr val="293845"/>
                </a:solidFill>
                <a:latin typeface="IBM Plex Sans"/>
                <a:ea typeface="IBM Plex Sans"/>
                <a:cs typeface="IBM Plex Sans"/>
                <a:sym typeface="IBM Plex Sans"/>
              </a:rPr>
              <a:t> Sistema </a:t>
            </a:r>
            <a:r>
              <a:rPr lang="es" sz="1800">
                <a:solidFill>
                  <a:srgbClr val="293845"/>
                </a:solidFill>
                <a:latin typeface="IBM Plex Sans"/>
                <a:ea typeface="IBM Plex Sans"/>
                <a:cs typeface="IBM Plex Sans"/>
                <a:sym typeface="IBM Plex Sans"/>
              </a:rPr>
              <a:t>MEL</a:t>
            </a:r>
            <a:endParaRPr b="1" sz="1800">
              <a:solidFill>
                <a:srgbClr val="293845"/>
              </a:solidFill>
              <a:latin typeface="IBM Plex Sans"/>
              <a:ea typeface="IBM Plex Sans"/>
              <a:cs typeface="IBM Plex Sans"/>
              <a:sym typeface="IBM Plex Sans"/>
            </a:endParaRPr>
          </a:p>
          <a:p>
            <a:pPr indent="0" lvl="0" marL="0" rtl="0" algn="l">
              <a:lnSpc>
                <a:spcPct val="100000"/>
              </a:lnSpc>
              <a:spcBef>
                <a:spcPts val="1500"/>
              </a:spcBef>
              <a:spcAft>
                <a:spcPts val="0"/>
              </a:spcAft>
              <a:buNone/>
            </a:pPr>
            <a:r>
              <a:rPr b="1" lang="es" sz="1800">
                <a:solidFill>
                  <a:srgbClr val="DA1C95"/>
                </a:solidFill>
                <a:latin typeface="IBM Plex Sans"/>
                <a:ea typeface="IBM Plex Sans"/>
                <a:cs typeface="IBM Plex Sans"/>
                <a:sym typeface="IBM Plex Sans"/>
              </a:rPr>
              <a:t>3 |</a:t>
            </a:r>
            <a:r>
              <a:rPr lang="es" sz="1800">
                <a:solidFill>
                  <a:srgbClr val="293845"/>
                </a:solidFill>
                <a:latin typeface="IBM Plex Sans SemiBold"/>
                <a:ea typeface="IBM Plex Sans SemiBold"/>
                <a:cs typeface="IBM Plex Sans SemiBold"/>
                <a:sym typeface="IBM Plex Sans SemiBold"/>
              </a:rPr>
              <a:t> </a:t>
            </a:r>
            <a:r>
              <a:rPr lang="es" sz="1800">
                <a:solidFill>
                  <a:srgbClr val="293845"/>
                </a:solidFill>
                <a:latin typeface="IBM Plex Sans"/>
                <a:ea typeface="IBM Plex Sans"/>
                <a:cs typeface="IBM Plex Sans"/>
                <a:sym typeface="IBM Plex Sans"/>
              </a:rPr>
              <a:t>Marco Lógico y Plan Operativo de Proyección</a:t>
            </a:r>
            <a:endParaRPr sz="1800">
              <a:solidFill>
                <a:srgbClr val="293845"/>
              </a:solidFill>
              <a:latin typeface="IBM Plex Sans"/>
              <a:ea typeface="IBM Plex Sans"/>
              <a:cs typeface="IBM Plex Sans"/>
              <a:sym typeface="IBM Plex Sans"/>
            </a:endParaRPr>
          </a:p>
          <a:p>
            <a:pPr indent="0" lvl="0" marL="0" rtl="0" algn="l">
              <a:lnSpc>
                <a:spcPct val="100000"/>
              </a:lnSpc>
              <a:spcBef>
                <a:spcPts val="1500"/>
              </a:spcBef>
              <a:spcAft>
                <a:spcPts val="0"/>
              </a:spcAft>
              <a:buNone/>
            </a:pPr>
            <a:r>
              <a:rPr b="1" lang="es" sz="1800">
                <a:solidFill>
                  <a:srgbClr val="DA1C95"/>
                </a:solidFill>
                <a:latin typeface="IBM Plex Sans"/>
                <a:ea typeface="IBM Plex Sans"/>
                <a:cs typeface="IBM Plex Sans"/>
                <a:sym typeface="IBM Plex Sans"/>
              </a:rPr>
              <a:t>4</a:t>
            </a:r>
            <a:r>
              <a:rPr b="1" lang="es" sz="1800">
                <a:solidFill>
                  <a:srgbClr val="DA1C95"/>
                </a:solidFill>
                <a:latin typeface="IBM Plex Sans"/>
                <a:ea typeface="IBM Plex Sans"/>
                <a:cs typeface="IBM Plex Sans"/>
                <a:sym typeface="IBM Plex Sans"/>
              </a:rPr>
              <a:t> |</a:t>
            </a:r>
            <a:r>
              <a:rPr b="1" lang="es" sz="1800">
                <a:solidFill>
                  <a:srgbClr val="DA1C95"/>
                </a:solidFill>
                <a:latin typeface="IBM Plex Sans"/>
                <a:ea typeface="IBM Plex Sans"/>
                <a:cs typeface="IBM Plex Sans"/>
                <a:sym typeface="IBM Plex Sans"/>
              </a:rPr>
              <a:t> </a:t>
            </a:r>
            <a:r>
              <a:rPr lang="es" sz="1800">
                <a:solidFill>
                  <a:srgbClr val="293845"/>
                </a:solidFill>
                <a:latin typeface="IBM Plex Sans"/>
                <a:ea typeface="IBM Plex Sans"/>
                <a:cs typeface="IBM Plex Sans"/>
                <a:sym typeface="IBM Plex Sans"/>
              </a:rPr>
              <a:t>Incidencia en políticas públicas</a:t>
            </a:r>
            <a:endParaRPr sz="1800">
              <a:solidFill>
                <a:srgbClr val="293845"/>
              </a:solidFill>
              <a:latin typeface="IBM Plex Sans"/>
              <a:ea typeface="IBM Plex Sans"/>
              <a:cs typeface="IBM Plex Sans"/>
              <a:sym typeface="IBM Plex Sans"/>
            </a:endParaRPr>
          </a:p>
          <a:p>
            <a:pPr indent="0" lvl="0" marL="0" rtl="0" algn="l">
              <a:spcBef>
                <a:spcPts val="1500"/>
              </a:spcBef>
              <a:spcAft>
                <a:spcPts val="0"/>
              </a:spcAft>
              <a:buNone/>
            </a:pPr>
            <a:r>
              <a:rPr b="1" lang="es" sz="1800">
                <a:solidFill>
                  <a:srgbClr val="DA1C95"/>
                </a:solidFill>
                <a:latin typeface="IBM Plex Sans"/>
                <a:ea typeface="IBM Plex Sans"/>
                <a:cs typeface="IBM Plex Sans"/>
                <a:sym typeface="IBM Plex Sans"/>
              </a:rPr>
              <a:t>5</a:t>
            </a:r>
            <a:r>
              <a:rPr b="1" lang="es" sz="1800">
                <a:solidFill>
                  <a:srgbClr val="DA1C95"/>
                </a:solidFill>
                <a:latin typeface="IBM Plex Sans"/>
                <a:ea typeface="IBM Plex Sans"/>
                <a:cs typeface="IBM Plex Sans"/>
                <a:sym typeface="IBM Plex Sans"/>
              </a:rPr>
              <a:t> |</a:t>
            </a:r>
            <a:r>
              <a:rPr b="1" lang="es" sz="1800">
                <a:solidFill>
                  <a:srgbClr val="DA1C95"/>
                </a:solidFill>
                <a:latin typeface="IBM Plex Sans"/>
                <a:ea typeface="IBM Plex Sans"/>
                <a:cs typeface="IBM Plex Sans"/>
                <a:sym typeface="IBM Plex Sans"/>
              </a:rPr>
              <a:t> </a:t>
            </a:r>
            <a:r>
              <a:rPr lang="es" sz="1800">
                <a:solidFill>
                  <a:srgbClr val="293845"/>
                </a:solidFill>
                <a:latin typeface="IBM Plex Sans"/>
                <a:ea typeface="IBM Plex Sans"/>
                <a:cs typeface="IBM Plex Sans"/>
                <a:sym typeface="IBM Plex Sans"/>
              </a:rPr>
              <a:t>Mecanismos de medición</a:t>
            </a:r>
            <a:endParaRPr sz="1800">
              <a:solidFill>
                <a:srgbClr val="293845"/>
              </a:solidFill>
              <a:latin typeface="IBM Plex Sans"/>
              <a:ea typeface="IBM Plex Sans"/>
              <a:cs typeface="IBM Plex Sans"/>
              <a:sym typeface="IBM Plex Sans"/>
            </a:endParaRPr>
          </a:p>
          <a:p>
            <a:pPr indent="0" lvl="0" marL="0" rtl="0" algn="l">
              <a:spcBef>
                <a:spcPts val="1500"/>
              </a:spcBef>
              <a:spcAft>
                <a:spcPts val="1500"/>
              </a:spcAft>
              <a:buNone/>
            </a:pPr>
            <a:r>
              <a:rPr b="1" lang="es" sz="1800">
                <a:solidFill>
                  <a:srgbClr val="DA1C95"/>
                </a:solidFill>
                <a:latin typeface="IBM Plex Sans"/>
                <a:ea typeface="IBM Plex Sans"/>
                <a:cs typeface="IBM Plex Sans"/>
                <a:sym typeface="IBM Plex Sans"/>
              </a:rPr>
              <a:t>6 | </a:t>
            </a:r>
            <a:r>
              <a:rPr lang="es" sz="1800">
                <a:solidFill>
                  <a:srgbClr val="293845"/>
                </a:solidFill>
                <a:latin typeface="IBM Plex Sans"/>
                <a:ea typeface="IBM Plex Sans"/>
                <a:cs typeface="IBM Plex Sans"/>
                <a:sym typeface="IBM Plex Sans"/>
              </a:rPr>
              <a:t>Visualizar datos para reportes</a:t>
            </a:r>
            <a:endParaRPr sz="1800">
              <a:solidFill>
                <a:srgbClr val="293845"/>
              </a:solidFill>
              <a:latin typeface="IBM Plex Sans"/>
              <a:ea typeface="IBM Plex Sans"/>
              <a:cs typeface="IBM Plex Sans"/>
              <a:sym typeface="IBM Plex Sans"/>
            </a:endParaRPr>
          </a:p>
        </p:txBody>
      </p:sp>
      <p:sp>
        <p:nvSpPr>
          <p:cNvPr id="338" name="Google Shape;338;p85"/>
          <p:cNvSpPr txBox="1"/>
          <p:nvPr/>
        </p:nvSpPr>
        <p:spPr>
          <a:xfrm>
            <a:off x="2915450" y="901600"/>
            <a:ext cx="2648100" cy="495300"/>
          </a:xfrm>
          <a:prstGeom prst="rect">
            <a:avLst/>
          </a:prstGeom>
          <a:solidFill>
            <a:srgbClr val="DA1C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3000">
                <a:solidFill>
                  <a:srgbClr val="FFFFFF"/>
                </a:solidFill>
                <a:latin typeface="IBM Plex Sans SemiBold"/>
                <a:ea typeface="IBM Plex Sans SemiBold"/>
                <a:cs typeface="IBM Plex Sans SemiBold"/>
                <a:sym typeface="IBM Plex Sans SemiBold"/>
              </a:rPr>
              <a:t>Contenidos</a:t>
            </a:r>
            <a:endParaRPr sz="3000">
              <a:solidFill>
                <a:srgbClr val="FFFFFF"/>
              </a:solidFill>
              <a:latin typeface="IBM Plex Sans SemiBold"/>
              <a:ea typeface="IBM Plex Sans SemiBold"/>
              <a:cs typeface="IBM Plex Sans SemiBold"/>
              <a:sym typeface="IBM Plex Sans SemiBold"/>
            </a:endParaRPr>
          </a:p>
        </p:txBody>
      </p:sp>
      <p:pic>
        <p:nvPicPr>
          <p:cNvPr id="339" name="Google Shape;339;p85"/>
          <p:cNvPicPr preferRelativeResize="0"/>
          <p:nvPr/>
        </p:nvPicPr>
        <p:blipFill>
          <a:blip r:embed="rId4">
            <a:alphaModFix/>
          </a:blip>
          <a:stretch>
            <a:fillRect/>
          </a:stretch>
        </p:blipFill>
        <p:spPr>
          <a:xfrm rot="1713531">
            <a:off x="5044025" y="524325"/>
            <a:ext cx="1096200" cy="6485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505" name="Shape 505"/>
        <p:cNvGrpSpPr/>
        <p:nvPr/>
      </p:nvGrpSpPr>
      <p:grpSpPr>
        <a:xfrm>
          <a:off x="0" y="0"/>
          <a:ext cx="0" cy="0"/>
          <a:chOff x="0" y="0"/>
          <a:chExt cx="0" cy="0"/>
        </a:xfrm>
      </p:grpSpPr>
      <p:sp>
        <p:nvSpPr>
          <p:cNvPr id="506" name="Google Shape;506;p103"/>
          <p:cNvSpPr txBox="1"/>
          <p:nvPr/>
        </p:nvSpPr>
        <p:spPr>
          <a:xfrm>
            <a:off x="2162750" y="339975"/>
            <a:ext cx="4818300" cy="45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3000">
                <a:solidFill>
                  <a:srgbClr val="DA1C95"/>
                </a:solidFill>
                <a:latin typeface="IBM Plex Sans SemiBold"/>
                <a:ea typeface="IBM Plex Sans SemiBold"/>
                <a:cs typeface="IBM Plex Sans SemiBold"/>
                <a:sym typeface="IBM Plex Sans SemiBold"/>
              </a:rPr>
              <a:t>Mapeo de políticas</a:t>
            </a:r>
            <a:endParaRPr sz="3000">
              <a:solidFill>
                <a:srgbClr val="DA1C95"/>
              </a:solidFill>
              <a:latin typeface="IBM Plex Sans SemiBold"/>
              <a:ea typeface="IBM Plex Sans SemiBold"/>
              <a:cs typeface="IBM Plex Sans SemiBold"/>
              <a:sym typeface="IBM Plex Sans SemiBold"/>
            </a:endParaRPr>
          </a:p>
        </p:txBody>
      </p:sp>
      <p:pic>
        <p:nvPicPr>
          <p:cNvPr id="507" name="Google Shape;507;p103"/>
          <p:cNvPicPr preferRelativeResize="0"/>
          <p:nvPr/>
        </p:nvPicPr>
        <p:blipFill>
          <a:blip r:embed="rId3">
            <a:alphaModFix/>
          </a:blip>
          <a:stretch>
            <a:fillRect/>
          </a:stretch>
        </p:blipFill>
        <p:spPr>
          <a:xfrm>
            <a:off x="225126" y="179525"/>
            <a:ext cx="1261375" cy="201475"/>
          </a:xfrm>
          <a:prstGeom prst="rect">
            <a:avLst/>
          </a:prstGeom>
          <a:noFill/>
          <a:ln>
            <a:noFill/>
          </a:ln>
        </p:spPr>
      </p:pic>
      <p:pic>
        <p:nvPicPr>
          <p:cNvPr id="508" name="Google Shape;508;p103"/>
          <p:cNvPicPr preferRelativeResize="0"/>
          <p:nvPr/>
        </p:nvPicPr>
        <p:blipFill>
          <a:blip r:embed="rId4">
            <a:alphaModFix/>
          </a:blip>
          <a:stretch>
            <a:fillRect/>
          </a:stretch>
        </p:blipFill>
        <p:spPr>
          <a:xfrm>
            <a:off x="601463" y="977175"/>
            <a:ext cx="7940873" cy="4042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512" name="Shape 512"/>
        <p:cNvGrpSpPr/>
        <p:nvPr/>
      </p:nvGrpSpPr>
      <p:grpSpPr>
        <a:xfrm>
          <a:off x="0" y="0"/>
          <a:ext cx="0" cy="0"/>
          <a:chOff x="0" y="0"/>
          <a:chExt cx="0" cy="0"/>
        </a:xfrm>
      </p:grpSpPr>
      <p:sp>
        <p:nvSpPr>
          <p:cNvPr id="513" name="Google Shape;513;p104"/>
          <p:cNvSpPr txBox="1"/>
          <p:nvPr/>
        </p:nvSpPr>
        <p:spPr>
          <a:xfrm>
            <a:off x="1486500" y="612650"/>
            <a:ext cx="6018000" cy="456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3000">
                <a:solidFill>
                  <a:srgbClr val="DA1C95"/>
                </a:solidFill>
                <a:latin typeface="IBM Plex Sans SemiBold"/>
                <a:ea typeface="IBM Plex Sans SemiBold"/>
                <a:cs typeface="IBM Plex Sans SemiBold"/>
                <a:sym typeface="IBM Plex Sans SemiBold"/>
              </a:rPr>
              <a:t>Mapeo de caminos de participación</a:t>
            </a:r>
            <a:endParaRPr sz="3000">
              <a:solidFill>
                <a:srgbClr val="DA1C95"/>
              </a:solidFill>
              <a:latin typeface="IBM Plex Sans SemiBold"/>
              <a:ea typeface="IBM Plex Sans SemiBold"/>
              <a:cs typeface="IBM Plex Sans SemiBold"/>
              <a:sym typeface="IBM Plex Sans SemiBold"/>
            </a:endParaRPr>
          </a:p>
        </p:txBody>
      </p:sp>
      <p:pic>
        <p:nvPicPr>
          <p:cNvPr id="514" name="Google Shape;514;p104"/>
          <p:cNvPicPr preferRelativeResize="0"/>
          <p:nvPr/>
        </p:nvPicPr>
        <p:blipFill>
          <a:blip r:embed="rId3">
            <a:alphaModFix/>
          </a:blip>
          <a:stretch>
            <a:fillRect/>
          </a:stretch>
        </p:blipFill>
        <p:spPr>
          <a:xfrm>
            <a:off x="225126" y="179525"/>
            <a:ext cx="1261375" cy="201475"/>
          </a:xfrm>
          <a:prstGeom prst="rect">
            <a:avLst/>
          </a:prstGeom>
          <a:noFill/>
          <a:ln>
            <a:noFill/>
          </a:ln>
        </p:spPr>
      </p:pic>
      <p:pic>
        <p:nvPicPr>
          <p:cNvPr id="515" name="Google Shape;515;p104"/>
          <p:cNvPicPr preferRelativeResize="0"/>
          <p:nvPr/>
        </p:nvPicPr>
        <p:blipFill>
          <a:blip r:embed="rId4">
            <a:alphaModFix/>
          </a:blip>
          <a:stretch>
            <a:fillRect/>
          </a:stretch>
        </p:blipFill>
        <p:spPr>
          <a:xfrm>
            <a:off x="1047688" y="1364650"/>
            <a:ext cx="7048624" cy="35977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BFDFE"/>
        </a:solidFill>
      </p:bgPr>
    </p:bg>
    <p:spTree>
      <p:nvGrpSpPr>
        <p:cNvPr id="519" name="Shape 519"/>
        <p:cNvGrpSpPr/>
        <p:nvPr/>
      </p:nvGrpSpPr>
      <p:grpSpPr>
        <a:xfrm>
          <a:off x="0" y="0"/>
          <a:ext cx="0" cy="0"/>
          <a:chOff x="0" y="0"/>
          <a:chExt cx="0" cy="0"/>
        </a:xfrm>
      </p:grpSpPr>
      <p:pic>
        <p:nvPicPr>
          <p:cNvPr id="520" name="Google Shape;520;p105"/>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521" name="Google Shape;521;p105"/>
          <p:cNvSpPr txBox="1"/>
          <p:nvPr/>
        </p:nvSpPr>
        <p:spPr>
          <a:xfrm>
            <a:off x="225125" y="1198775"/>
            <a:ext cx="3892200" cy="10395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es" sz="3000">
                <a:solidFill>
                  <a:srgbClr val="DA1C95"/>
                </a:solidFill>
                <a:latin typeface="IBM Plex Sans SemiBold"/>
                <a:ea typeface="IBM Plex Sans SemiBold"/>
                <a:cs typeface="IBM Plex Sans SemiBold"/>
                <a:sym typeface="IBM Plex Sans SemiBold"/>
              </a:rPr>
              <a:t>Bases de datos estructuradas</a:t>
            </a:r>
            <a:endParaRPr sz="3000">
              <a:solidFill>
                <a:srgbClr val="293845"/>
              </a:solidFill>
              <a:latin typeface="IBM Plex Sans SemiBold"/>
              <a:ea typeface="IBM Plex Sans SemiBold"/>
              <a:cs typeface="IBM Plex Sans SemiBold"/>
              <a:sym typeface="IBM Plex Sans SemiBold"/>
            </a:endParaRPr>
          </a:p>
        </p:txBody>
      </p:sp>
      <p:sp>
        <p:nvSpPr>
          <p:cNvPr id="522" name="Google Shape;522;p105"/>
          <p:cNvSpPr txBox="1"/>
          <p:nvPr>
            <p:ph idx="4294967295" type="title"/>
          </p:nvPr>
        </p:nvSpPr>
        <p:spPr>
          <a:xfrm>
            <a:off x="450450" y="2864225"/>
            <a:ext cx="3081300" cy="141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s" sz="1400">
                <a:solidFill>
                  <a:srgbClr val="293845"/>
                </a:solidFill>
                <a:latin typeface="IBM Plex Sans"/>
                <a:ea typeface="IBM Plex Sans"/>
                <a:cs typeface="IBM Plex Sans"/>
                <a:sym typeface="IBM Plex Sans"/>
              </a:rPr>
              <a:t>Si hablamos de un proyecto de Monitoreo y Evaluación que evalue políticas públicas de robos de celulares en un país, ¿Cuáles serían las tablas que crearías? ¿Cuáles variables usarías?</a:t>
            </a:r>
            <a:endParaRPr sz="1400">
              <a:solidFill>
                <a:srgbClr val="293845"/>
              </a:solidFill>
              <a:latin typeface="IBM Plex Sans"/>
              <a:ea typeface="IBM Plex Sans"/>
              <a:cs typeface="IBM Plex Sans"/>
              <a:sym typeface="IBM Plex Sans"/>
            </a:endParaRPr>
          </a:p>
        </p:txBody>
      </p:sp>
      <p:pic>
        <p:nvPicPr>
          <p:cNvPr id="523" name="Google Shape;523;p105"/>
          <p:cNvPicPr preferRelativeResize="0"/>
          <p:nvPr/>
        </p:nvPicPr>
        <p:blipFill>
          <a:blip r:embed="rId4">
            <a:alphaModFix/>
          </a:blip>
          <a:stretch>
            <a:fillRect/>
          </a:stretch>
        </p:blipFill>
        <p:spPr>
          <a:xfrm>
            <a:off x="8513600" y="-1"/>
            <a:ext cx="630400" cy="624438"/>
          </a:xfrm>
          <a:prstGeom prst="rect">
            <a:avLst/>
          </a:prstGeom>
          <a:noFill/>
          <a:ln>
            <a:noFill/>
          </a:ln>
        </p:spPr>
      </p:pic>
      <p:cxnSp>
        <p:nvCxnSpPr>
          <p:cNvPr id="524" name="Google Shape;524;p105"/>
          <p:cNvCxnSpPr/>
          <p:nvPr/>
        </p:nvCxnSpPr>
        <p:spPr>
          <a:xfrm>
            <a:off x="355475" y="2868875"/>
            <a:ext cx="19200" cy="1402200"/>
          </a:xfrm>
          <a:prstGeom prst="straightConnector1">
            <a:avLst/>
          </a:prstGeom>
          <a:noFill/>
          <a:ln cap="flat" cmpd="sng" w="38100">
            <a:solidFill>
              <a:srgbClr val="DA1C95"/>
            </a:solidFill>
            <a:prstDash val="solid"/>
            <a:round/>
            <a:headEnd len="med" w="med" type="none"/>
            <a:tailEnd len="med" w="med" type="none"/>
          </a:ln>
        </p:spPr>
      </p:cxnSp>
      <p:pic>
        <p:nvPicPr>
          <p:cNvPr id="525" name="Google Shape;525;p105"/>
          <p:cNvPicPr preferRelativeResize="0"/>
          <p:nvPr/>
        </p:nvPicPr>
        <p:blipFill>
          <a:blip r:embed="rId5">
            <a:alphaModFix/>
          </a:blip>
          <a:stretch>
            <a:fillRect/>
          </a:stretch>
        </p:blipFill>
        <p:spPr>
          <a:xfrm>
            <a:off x="4755550" y="1014215"/>
            <a:ext cx="3758050" cy="3115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529" name="Shape 529"/>
        <p:cNvGrpSpPr/>
        <p:nvPr/>
      </p:nvGrpSpPr>
      <p:grpSpPr>
        <a:xfrm>
          <a:off x="0" y="0"/>
          <a:ext cx="0" cy="0"/>
          <a:chOff x="0" y="0"/>
          <a:chExt cx="0" cy="0"/>
        </a:xfrm>
      </p:grpSpPr>
      <p:sp>
        <p:nvSpPr>
          <p:cNvPr id="530" name="Google Shape;530;p106"/>
          <p:cNvSpPr txBox="1"/>
          <p:nvPr/>
        </p:nvSpPr>
        <p:spPr>
          <a:xfrm>
            <a:off x="1989625" y="2907225"/>
            <a:ext cx="5164800" cy="9048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s" sz="3500">
                <a:solidFill>
                  <a:srgbClr val="FFFFFF"/>
                </a:solidFill>
                <a:latin typeface="IBM Plex Sans SemiBold"/>
                <a:ea typeface="IBM Plex Sans SemiBold"/>
                <a:cs typeface="IBM Plex Sans SemiBold"/>
                <a:sym typeface="IBM Plex Sans SemiBold"/>
              </a:rPr>
              <a:t>Mecanismos</a:t>
            </a:r>
            <a:endParaRPr sz="3500">
              <a:solidFill>
                <a:srgbClr val="CE0978"/>
              </a:solidFill>
              <a:latin typeface="IBM Plex Sans SemiBold"/>
              <a:ea typeface="IBM Plex Sans SemiBold"/>
              <a:cs typeface="IBM Plex Sans SemiBold"/>
              <a:sym typeface="IBM Plex Sans SemiBold"/>
            </a:endParaRPr>
          </a:p>
        </p:txBody>
      </p:sp>
      <p:pic>
        <p:nvPicPr>
          <p:cNvPr id="531" name="Google Shape;531;p106"/>
          <p:cNvPicPr preferRelativeResize="0"/>
          <p:nvPr/>
        </p:nvPicPr>
        <p:blipFill>
          <a:blip r:embed="rId3">
            <a:alphaModFix/>
          </a:blip>
          <a:stretch>
            <a:fillRect/>
          </a:stretch>
        </p:blipFill>
        <p:spPr>
          <a:xfrm>
            <a:off x="225125" y="179525"/>
            <a:ext cx="1261374" cy="202734"/>
          </a:xfrm>
          <a:prstGeom prst="rect">
            <a:avLst/>
          </a:prstGeom>
          <a:noFill/>
          <a:ln>
            <a:noFill/>
          </a:ln>
        </p:spPr>
      </p:pic>
      <p:sp>
        <p:nvSpPr>
          <p:cNvPr id="532" name="Google Shape;532;p106"/>
          <p:cNvSpPr txBox="1"/>
          <p:nvPr/>
        </p:nvSpPr>
        <p:spPr>
          <a:xfrm>
            <a:off x="3606325" y="3718675"/>
            <a:ext cx="1931400" cy="411900"/>
          </a:xfrm>
          <a:prstGeom prst="rect">
            <a:avLst/>
          </a:prstGeom>
          <a:solidFill>
            <a:srgbClr val="DA1C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s" sz="2000">
                <a:solidFill>
                  <a:srgbClr val="FFFFFF"/>
                </a:solidFill>
                <a:latin typeface="IBM Plex Sans"/>
                <a:ea typeface="IBM Plex Sans"/>
                <a:cs typeface="IBM Plex Sans"/>
                <a:sym typeface="IBM Plex Sans"/>
              </a:rPr>
              <a:t>de medición</a:t>
            </a:r>
            <a:endParaRPr b="1" i="1" sz="2000">
              <a:solidFill>
                <a:srgbClr val="FFFFFF"/>
              </a:solidFill>
              <a:latin typeface="IBM Plex Sans"/>
              <a:ea typeface="IBM Plex Sans"/>
              <a:cs typeface="IBM Plex Sans"/>
              <a:sym typeface="IBM Plex Sans"/>
            </a:endParaRPr>
          </a:p>
        </p:txBody>
      </p:sp>
      <p:pic>
        <p:nvPicPr>
          <p:cNvPr id="533" name="Google Shape;533;p106"/>
          <p:cNvPicPr preferRelativeResize="0"/>
          <p:nvPr/>
        </p:nvPicPr>
        <p:blipFill>
          <a:blip r:embed="rId4">
            <a:alphaModFix/>
          </a:blip>
          <a:stretch>
            <a:fillRect/>
          </a:stretch>
        </p:blipFill>
        <p:spPr>
          <a:xfrm rot="-2416837">
            <a:off x="3477832" y="1457367"/>
            <a:ext cx="871502" cy="514092"/>
          </a:xfrm>
          <a:prstGeom prst="rect">
            <a:avLst/>
          </a:prstGeom>
          <a:noFill/>
          <a:ln>
            <a:noFill/>
          </a:ln>
        </p:spPr>
      </p:pic>
      <p:pic>
        <p:nvPicPr>
          <p:cNvPr id="534" name="Google Shape;534;p106"/>
          <p:cNvPicPr preferRelativeResize="0"/>
          <p:nvPr/>
        </p:nvPicPr>
        <p:blipFill>
          <a:blip r:embed="rId5">
            <a:alphaModFix/>
          </a:blip>
          <a:stretch>
            <a:fillRect/>
          </a:stretch>
        </p:blipFill>
        <p:spPr>
          <a:xfrm>
            <a:off x="4058519" y="1357515"/>
            <a:ext cx="1411155" cy="154970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538" name="Shape 538"/>
        <p:cNvGrpSpPr/>
        <p:nvPr/>
      </p:nvGrpSpPr>
      <p:grpSpPr>
        <a:xfrm>
          <a:off x="0" y="0"/>
          <a:ext cx="0" cy="0"/>
          <a:chOff x="0" y="0"/>
          <a:chExt cx="0" cy="0"/>
        </a:xfrm>
      </p:grpSpPr>
      <p:pic>
        <p:nvPicPr>
          <p:cNvPr id="539" name="Google Shape;539;p107"/>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540" name="Google Shape;540;p107"/>
          <p:cNvSpPr txBox="1"/>
          <p:nvPr/>
        </p:nvSpPr>
        <p:spPr>
          <a:xfrm>
            <a:off x="2625900" y="493925"/>
            <a:ext cx="3892200" cy="10395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s" sz="3000">
                <a:solidFill>
                  <a:srgbClr val="DA1C95"/>
                </a:solidFill>
                <a:latin typeface="IBM Plex Sans SemiBold"/>
                <a:ea typeface="IBM Plex Sans SemiBold"/>
                <a:cs typeface="IBM Plex Sans SemiBold"/>
                <a:sym typeface="IBM Plex Sans SemiBold"/>
              </a:rPr>
              <a:t>Online y Offline</a:t>
            </a:r>
            <a:endParaRPr sz="3000">
              <a:solidFill>
                <a:srgbClr val="293845"/>
              </a:solidFill>
              <a:latin typeface="IBM Plex Sans SemiBold"/>
              <a:ea typeface="IBM Plex Sans SemiBold"/>
              <a:cs typeface="IBM Plex Sans SemiBold"/>
              <a:sym typeface="IBM Plex Sans SemiBold"/>
            </a:endParaRPr>
          </a:p>
        </p:txBody>
      </p:sp>
      <p:pic>
        <p:nvPicPr>
          <p:cNvPr id="541" name="Google Shape;541;p107"/>
          <p:cNvPicPr preferRelativeResize="0"/>
          <p:nvPr/>
        </p:nvPicPr>
        <p:blipFill>
          <a:blip r:embed="rId4">
            <a:alphaModFix/>
          </a:blip>
          <a:stretch>
            <a:fillRect/>
          </a:stretch>
        </p:blipFill>
        <p:spPr>
          <a:xfrm>
            <a:off x="225125" y="2042393"/>
            <a:ext cx="1261375" cy="1845830"/>
          </a:xfrm>
          <a:prstGeom prst="rect">
            <a:avLst/>
          </a:prstGeom>
          <a:noFill/>
          <a:ln>
            <a:noFill/>
          </a:ln>
        </p:spPr>
      </p:pic>
      <p:pic>
        <p:nvPicPr>
          <p:cNvPr id="542" name="Google Shape;542;p107"/>
          <p:cNvPicPr preferRelativeResize="0"/>
          <p:nvPr/>
        </p:nvPicPr>
        <p:blipFill>
          <a:blip r:embed="rId5">
            <a:alphaModFix/>
          </a:blip>
          <a:stretch>
            <a:fillRect/>
          </a:stretch>
        </p:blipFill>
        <p:spPr>
          <a:xfrm>
            <a:off x="1628925" y="2088875"/>
            <a:ext cx="2854950" cy="2000199"/>
          </a:xfrm>
          <a:prstGeom prst="rect">
            <a:avLst/>
          </a:prstGeom>
          <a:noFill/>
          <a:ln>
            <a:noFill/>
          </a:ln>
        </p:spPr>
      </p:pic>
      <p:pic>
        <p:nvPicPr>
          <p:cNvPr id="543" name="Google Shape;543;p107"/>
          <p:cNvPicPr preferRelativeResize="0"/>
          <p:nvPr/>
        </p:nvPicPr>
        <p:blipFill>
          <a:blip r:embed="rId6">
            <a:alphaModFix/>
          </a:blip>
          <a:stretch>
            <a:fillRect/>
          </a:stretch>
        </p:blipFill>
        <p:spPr>
          <a:xfrm>
            <a:off x="5206475" y="1667938"/>
            <a:ext cx="3341502" cy="250612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547" name="Shape 547"/>
        <p:cNvGrpSpPr/>
        <p:nvPr/>
      </p:nvGrpSpPr>
      <p:grpSpPr>
        <a:xfrm>
          <a:off x="0" y="0"/>
          <a:ext cx="0" cy="0"/>
          <a:chOff x="0" y="0"/>
          <a:chExt cx="0" cy="0"/>
        </a:xfrm>
      </p:grpSpPr>
      <p:pic>
        <p:nvPicPr>
          <p:cNvPr id="548" name="Google Shape;548;p108"/>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549" name="Google Shape;549;p108"/>
          <p:cNvSpPr txBox="1"/>
          <p:nvPr/>
        </p:nvSpPr>
        <p:spPr>
          <a:xfrm>
            <a:off x="1805400" y="383100"/>
            <a:ext cx="5425500" cy="10395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s" sz="3000">
                <a:solidFill>
                  <a:srgbClr val="DA1C95"/>
                </a:solidFill>
                <a:latin typeface="IBM Plex Sans SemiBold"/>
                <a:ea typeface="IBM Plex Sans SemiBold"/>
                <a:cs typeface="IBM Plex Sans SemiBold"/>
                <a:sym typeface="IBM Plex Sans SemiBold"/>
              </a:rPr>
              <a:t>Cualitativos y cuantitativos</a:t>
            </a:r>
            <a:endParaRPr sz="3000">
              <a:solidFill>
                <a:srgbClr val="293845"/>
              </a:solidFill>
              <a:latin typeface="IBM Plex Sans SemiBold"/>
              <a:ea typeface="IBM Plex Sans SemiBold"/>
              <a:cs typeface="IBM Plex Sans SemiBold"/>
              <a:sym typeface="IBM Plex Sans SemiBold"/>
            </a:endParaRPr>
          </a:p>
        </p:txBody>
      </p:sp>
      <p:pic>
        <p:nvPicPr>
          <p:cNvPr id="550" name="Google Shape;550;p108"/>
          <p:cNvPicPr preferRelativeResize="0"/>
          <p:nvPr/>
        </p:nvPicPr>
        <p:blipFill>
          <a:blip r:embed="rId4">
            <a:alphaModFix/>
          </a:blip>
          <a:stretch>
            <a:fillRect/>
          </a:stretch>
        </p:blipFill>
        <p:spPr>
          <a:xfrm>
            <a:off x="897976" y="1537375"/>
            <a:ext cx="7240350" cy="3211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554" name="Shape 554"/>
        <p:cNvGrpSpPr/>
        <p:nvPr/>
      </p:nvGrpSpPr>
      <p:grpSpPr>
        <a:xfrm>
          <a:off x="0" y="0"/>
          <a:ext cx="0" cy="0"/>
          <a:chOff x="0" y="0"/>
          <a:chExt cx="0" cy="0"/>
        </a:xfrm>
      </p:grpSpPr>
      <p:pic>
        <p:nvPicPr>
          <p:cNvPr id="555" name="Google Shape;555;p109"/>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556" name="Google Shape;556;p109"/>
          <p:cNvSpPr txBox="1"/>
          <p:nvPr/>
        </p:nvSpPr>
        <p:spPr>
          <a:xfrm>
            <a:off x="1805400" y="383100"/>
            <a:ext cx="5425500" cy="10395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s" sz="3000">
                <a:solidFill>
                  <a:srgbClr val="DA1C95"/>
                </a:solidFill>
                <a:latin typeface="IBM Plex Sans SemiBold"/>
                <a:ea typeface="IBM Plex Sans SemiBold"/>
                <a:cs typeface="IBM Plex Sans SemiBold"/>
                <a:sym typeface="IBM Plex Sans SemiBold"/>
              </a:rPr>
              <a:t>Cualitativos y cuantitativos</a:t>
            </a:r>
            <a:endParaRPr sz="3000">
              <a:solidFill>
                <a:srgbClr val="293845"/>
              </a:solidFill>
              <a:latin typeface="IBM Plex Sans SemiBold"/>
              <a:ea typeface="IBM Plex Sans SemiBold"/>
              <a:cs typeface="IBM Plex Sans SemiBold"/>
              <a:sym typeface="IBM Plex Sans SemiBold"/>
            </a:endParaRPr>
          </a:p>
        </p:txBody>
      </p:sp>
      <p:pic>
        <p:nvPicPr>
          <p:cNvPr id="557" name="Google Shape;557;p109"/>
          <p:cNvPicPr preferRelativeResize="0"/>
          <p:nvPr/>
        </p:nvPicPr>
        <p:blipFill>
          <a:blip r:embed="rId4">
            <a:alphaModFix/>
          </a:blip>
          <a:stretch>
            <a:fillRect/>
          </a:stretch>
        </p:blipFill>
        <p:spPr>
          <a:xfrm>
            <a:off x="542675" y="1546800"/>
            <a:ext cx="7950955" cy="34160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561" name="Shape 561"/>
        <p:cNvGrpSpPr/>
        <p:nvPr/>
      </p:nvGrpSpPr>
      <p:grpSpPr>
        <a:xfrm>
          <a:off x="0" y="0"/>
          <a:ext cx="0" cy="0"/>
          <a:chOff x="0" y="0"/>
          <a:chExt cx="0" cy="0"/>
        </a:xfrm>
      </p:grpSpPr>
      <p:sp>
        <p:nvSpPr>
          <p:cNvPr id="562" name="Google Shape;562;p110"/>
          <p:cNvSpPr txBox="1"/>
          <p:nvPr/>
        </p:nvSpPr>
        <p:spPr>
          <a:xfrm>
            <a:off x="731700" y="3581950"/>
            <a:ext cx="3370500" cy="1101600"/>
          </a:xfrm>
          <a:prstGeom prst="rect">
            <a:avLst/>
          </a:prstGeom>
          <a:noFill/>
          <a:ln>
            <a:noFill/>
          </a:ln>
        </p:spPr>
        <p:txBody>
          <a:bodyPr anchorCtr="0" anchor="t" bIns="113050" lIns="113050" spcFirstLastPara="1" rIns="113050" wrap="square" tIns="113050">
            <a:noAutofit/>
          </a:bodyPr>
          <a:lstStyle/>
          <a:p>
            <a:pPr indent="0" lvl="0" marL="0" rtl="0" algn="l">
              <a:lnSpc>
                <a:spcPct val="115000"/>
              </a:lnSpc>
              <a:spcBef>
                <a:spcPts val="0"/>
              </a:spcBef>
              <a:spcAft>
                <a:spcPts val="900"/>
              </a:spcAft>
              <a:buNone/>
            </a:pPr>
            <a:r>
              <a:rPr b="1" lang="es" sz="2800">
                <a:solidFill>
                  <a:srgbClr val="293845"/>
                </a:solidFill>
                <a:latin typeface="IBM Plex Sans"/>
                <a:ea typeface="IBM Plex Sans"/>
                <a:cs typeface="IBM Plex Sans"/>
                <a:sym typeface="IBM Plex Sans"/>
              </a:rPr>
              <a:t>de Monitoreo y Evaluación</a:t>
            </a:r>
            <a:endParaRPr b="1" sz="2800">
              <a:solidFill>
                <a:srgbClr val="293845"/>
              </a:solidFill>
              <a:latin typeface="IBM Plex Sans"/>
              <a:ea typeface="IBM Plex Sans"/>
              <a:cs typeface="IBM Plex Sans"/>
              <a:sym typeface="IBM Plex Sans"/>
            </a:endParaRPr>
          </a:p>
        </p:txBody>
      </p:sp>
      <p:sp>
        <p:nvSpPr>
          <p:cNvPr id="563" name="Google Shape;563;p110"/>
          <p:cNvSpPr/>
          <p:nvPr/>
        </p:nvSpPr>
        <p:spPr>
          <a:xfrm>
            <a:off x="4276725" y="0"/>
            <a:ext cx="4867500" cy="5143500"/>
          </a:xfrm>
          <a:prstGeom prst="rect">
            <a:avLst/>
          </a:prstGeom>
          <a:solidFill>
            <a:srgbClr val="F1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4" name="Google Shape;564;p110"/>
          <p:cNvPicPr preferRelativeResize="0"/>
          <p:nvPr/>
        </p:nvPicPr>
        <p:blipFill>
          <a:blip r:embed="rId3">
            <a:alphaModFix/>
          </a:blip>
          <a:stretch>
            <a:fillRect/>
          </a:stretch>
        </p:blipFill>
        <p:spPr>
          <a:xfrm>
            <a:off x="131625" y="541951"/>
            <a:ext cx="1909448" cy="1524725"/>
          </a:xfrm>
          <a:prstGeom prst="rect">
            <a:avLst/>
          </a:prstGeom>
          <a:noFill/>
          <a:ln>
            <a:noFill/>
          </a:ln>
        </p:spPr>
      </p:pic>
      <p:pic>
        <p:nvPicPr>
          <p:cNvPr id="565" name="Google Shape;565;p110"/>
          <p:cNvPicPr preferRelativeResize="0"/>
          <p:nvPr/>
        </p:nvPicPr>
        <p:blipFill>
          <a:blip r:embed="rId4">
            <a:alphaModFix/>
          </a:blip>
          <a:stretch>
            <a:fillRect/>
          </a:stretch>
        </p:blipFill>
        <p:spPr>
          <a:xfrm>
            <a:off x="225126" y="179525"/>
            <a:ext cx="1261375" cy="201475"/>
          </a:xfrm>
          <a:prstGeom prst="rect">
            <a:avLst/>
          </a:prstGeom>
          <a:noFill/>
          <a:ln>
            <a:noFill/>
          </a:ln>
        </p:spPr>
      </p:pic>
      <p:sp>
        <p:nvSpPr>
          <p:cNvPr id="566" name="Google Shape;566;p110"/>
          <p:cNvSpPr txBox="1"/>
          <p:nvPr/>
        </p:nvSpPr>
        <p:spPr>
          <a:xfrm>
            <a:off x="731700" y="2588550"/>
            <a:ext cx="3135600" cy="906000"/>
          </a:xfrm>
          <a:prstGeom prst="rect">
            <a:avLst/>
          </a:prstGeom>
          <a:noFill/>
          <a:ln>
            <a:noFill/>
          </a:ln>
        </p:spPr>
        <p:txBody>
          <a:bodyPr anchorCtr="0" anchor="b" bIns="113050" lIns="113050" spcFirstLastPara="1" rIns="113050" wrap="square" tIns="113050">
            <a:noAutofit/>
          </a:bodyPr>
          <a:lstStyle/>
          <a:p>
            <a:pPr indent="0" lvl="0" marL="0" rtl="0" algn="l">
              <a:lnSpc>
                <a:spcPct val="75000"/>
              </a:lnSpc>
              <a:spcBef>
                <a:spcPts val="0"/>
              </a:spcBef>
              <a:spcAft>
                <a:spcPts val="0"/>
              </a:spcAft>
              <a:buNone/>
            </a:pPr>
            <a:r>
              <a:rPr b="1" lang="es" sz="4500">
                <a:solidFill>
                  <a:srgbClr val="D91C94"/>
                </a:solidFill>
                <a:latin typeface="IBM Plex Sans"/>
                <a:ea typeface="IBM Plex Sans"/>
                <a:cs typeface="IBM Plex Sans"/>
                <a:sym typeface="IBM Plex Sans"/>
              </a:rPr>
              <a:t>Visualizar datos</a:t>
            </a:r>
            <a:endParaRPr b="1" sz="4500">
              <a:solidFill>
                <a:srgbClr val="D91C94"/>
              </a:solidFill>
              <a:latin typeface="IBM Plex Sans"/>
              <a:ea typeface="IBM Plex Sans"/>
              <a:cs typeface="IBM Plex Sans"/>
              <a:sym typeface="IBM Plex Sans"/>
            </a:endParaRPr>
          </a:p>
        </p:txBody>
      </p:sp>
      <p:pic>
        <p:nvPicPr>
          <p:cNvPr id="567" name="Google Shape;567;p110"/>
          <p:cNvPicPr preferRelativeResize="0"/>
          <p:nvPr/>
        </p:nvPicPr>
        <p:blipFill rotWithShape="1">
          <a:blip r:embed="rId5">
            <a:alphaModFix/>
          </a:blip>
          <a:srcRect b="0" l="-280" r="279" t="0"/>
          <a:stretch/>
        </p:blipFill>
        <p:spPr>
          <a:xfrm>
            <a:off x="7604754" y="-1"/>
            <a:ext cx="1539246" cy="1524725"/>
          </a:xfrm>
          <a:prstGeom prst="rect">
            <a:avLst/>
          </a:prstGeom>
          <a:noFill/>
          <a:ln>
            <a:noFill/>
          </a:ln>
        </p:spPr>
      </p:pic>
      <p:sp>
        <p:nvSpPr>
          <p:cNvPr id="568" name="Google Shape;568;p110"/>
          <p:cNvSpPr txBox="1"/>
          <p:nvPr/>
        </p:nvSpPr>
        <p:spPr>
          <a:xfrm>
            <a:off x="5258225" y="1747425"/>
            <a:ext cx="3422700" cy="2780400"/>
          </a:xfrm>
          <a:prstGeom prst="rect">
            <a:avLst/>
          </a:prstGeom>
          <a:noFill/>
          <a:ln>
            <a:noFill/>
          </a:ln>
        </p:spPr>
        <p:txBody>
          <a:bodyPr anchorCtr="0" anchor="ctr" bIns="113050" lIns="113050" spcFirstLastPara="1" rIns="113050" wrap="square" tIns="113050">
            <a:noAutofit/>
          </a:bodyPr>
          <a:lstStyle/>
          <a:p>
            <a:pPr indent="0" lvl="0" marL="0" rtl="0" algn="l">
              <a:spcBef>
                <a:spcPts val="0"/>
              </a:spcBef>
              <a:spcAft>
                <a:spcPts val="0"/>
              </a:spcAft>
              <a:buNone/>
            </a:pPr>
            <a:r>
              <a:rPr lang="es" sz="2400">
                <a:solidFill>
                  <a:srgbClr val="293845"/>
                </a:solidFill>
                <a:latin typeface="IBM Plex Sans"/>
                <a:ea typeface="IBM Plex Sans"/>
                <a:cs typeface="IBM Plex Sans"/>
                <a:sym typeface="IBM Plex Sans"/>
              </a:rPr>
              <a:t>Datos para reportes</a:t>
            </a:r>
            <a:endParaRPr sz="2400">
              <a:solidFill>
                <a:srgbClr val="293845"/>
              </a:solidFill>
              <a:latin typeface="IBM Plex Sans"/>
              <a:ea typeface="IBM Plex Sans"/>
              <a:cs typeface="IBM Plex Sans"/>
              <a:sym typeface="IBM Plex Sans"/>
            </a:endParaRPr>
          </a:p>
          <a:p>
            <a:pPr indent="0" lvl="0" marL="0" rtl="0" algn="l">
              <a:spcBef>
                <a:spcPts val="0"/>
              </a:spcBef>
              <a:spcAft>
                <a:spcPts val="0"/>
              </a:spcAft>
              <a:buNone/>
            </a:pPr>
            <a:r>
              <a:t/>
            </a:r>
            <a:endParaRPr sz="2400">
              <a:solidFill>
                <a:srgbClr val="293845"/>
              </a:solidFill>
              <a:latin typeface="IBM Plex Sans"/>
              <a:ea typeface="IBM Plex Sans"/>
              <a:cs typeface="IBM Plex Sans"/>
              <a:sym typeface="IBM Plex Sans"/>
            </a:endParaRPr>
          </a:p>
          <a:p>
            <a:pPr indent="0" lvl="0" marL="0" rtl="0" algn="l">
              <a:spcBef>
                <a:spcPts val="0"/>
              </a:spcBef>
              <a:spcAft>
                <a:spcPts val="0"/>
              </a:spcAft>
              <a:buNone/>
            </a:pPr>
            <a:r>
              <a:rPr lang="es" sz="2400">
                <a:solidFill>
                  <a:srgbClr val="293845"/>
                </a:solidFill>
                <a:latin typeface="IBM Plex Sans"/>
                <a:ea typeface="IBM Plex Sans"/>
                <a:cs typeface="IBM Plex Sans"/>
                <a:sym typeface="IBM Plex Sans"/>
              </a:rPr>
              <a:t>Hallazgos interactivos</a:t>
            </a:r>
            <a:endParaRPr sz="2400">
              <a:solidFill>
                <a:srgbClr val="293845"/>
              </a:solidFill>
              <a:latin typeface="IBM Plex Sans"/>
              <a:ea typeface="IBM Plex Sans"/>
              <a:cs typeface="IBM Plex Sans"/>
              <a:sym typeface="IBM Plex Sans"/>
            </a:endParaRPr>
          </a:p>
          <a:p>
            <a:pPr indent="0" lvl="0" marL="0" rtl="0" algn="l">
              <a:spcBef>
                <a:spcPts val="0"/>
              </a:spcBef>
              <a:spcAft>
                <a:spcPts val="0"/>
              </a:spcAft>
              <a:buNone/>
            </a:pPr>
            <a:r>
              <a:t/>
            </a:r>
            <a:endParaRPr sz="2400">
              <a:solidFill>
                <a:srgbClr val="293845"/>
              </a:solidFill>
              <a:latin typeface="IBM Plex Sans"/>
              <a:ea typeface="IBM Plex Sans"/>
              <a:cs typeface="IBM Plex Sans"/>
              <a:sym typeface="IBM Plex Sans"/>
            </a:endParaRPr>
          </a:p>
          <a:p>
            <a:pPr indent="0" lvl="0" marL="0" rtl="0" algn="l">
              <a:spcBef>
                <a:spcPts val="0"/>
              </a:spcBef>
              <a:spcAft>
                <a:spcPts val="0"/>
              </a:spcAft>
              <a:buNone/>
            </a:pPr>
            <a:r>
              <a:rPr lang="es" sz="2400">
                <a:solidFill>
                  <a:srgbClr val="293845"/>
                </a:solidFill>
                <a:latin typeface="IBM Plex Sans"/>
                <a:ea typeface="IBM Plex Sans"/>
                <a:cs typeface="IBM Plex Sans"/>
                <a:sym typeface="IBM Plex Sans"/>
              </a:rPr>
              <a:t>Comunicación eficiente</a:t>
            </a:r>
            <a:endParaRPr sz="2400">
              <a:solidFill>
                <a:srgbClr val="293845"/>
              </a:solidFill>
              <a:latin typeface="IBM Plex Sans"/>
              <a:ea typeface="IBM Plex Sans"/>
              <a:cs typeface="IBM Plex Sans"/>
              <a:sym typeface="IBM Plex Sans"/>
            </a:endParaRPr>
          </a:p>
          <a:p>
            <a:pPr indent="0" lvl="0" marL="0" rtl="0" algn="l">
              <a:spcBef>
                <a:spcPts val="0"/>
              </a:spcBef>
              <a:spcAft>
                <a:spcPts val="0"/>
              </a:spcAft>
              <a:buNone/>
            </a:pPr>
            <a:r>
              <a:t/>
            </a:r>
            <a:endParaRPr sz="2400">
              <a:solidFill>
                <a:srgbClr val="293845"/>
              </a:solidFill>
              <a:latin typeface="IBM Plex Sans"/>
              <a:ea typeface="IBM Plex Sans"/>
              <a:cs typeface="IBM Plex Sans"/>
              <a:sym typeface="IBM Plex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572" name="Shape 572"/>
        <p:cNvGrpSpPr/>
        <p:nvPr/>
      </p:nvGrpSpPr>
      <p:grpSpPr>
        <a:xfrm>
          <a:off x="0" y="0"/>
          <a:ext cx="0" cy="0"/>
          <a:chOff x="0" y="0"/>
          <a:chExt cx="0" cy="0"/>
        </a:xfrm>
      </p:grpSpPr>
      <p:pic>
        <p:nvPicPr>
          <p:cNvPr id="573" name="Google Shape;573;p111"/>
          <p:cNvPicPr preferRelativeResize="0"/>
          <p:nvPr/>
        </p:nvPicPr>
        <p:blipFill>
          <a:blip r:embed="rId3">
            <a:alphaModFix/>
          </a:blip>
          <a:stretch>
            <a:fillRect/>
          </a:stretch>
        </p:blipFill>
        <p:spPr>
          <a:xfrm>
            <a:off x="8513600" y="-1"/>
            <a:ext cx="630400" cy="624438"/>
          </a:xfrm>
          <a:prstGeom prst="rect">
            <a:avLst/>
          </a:prstGeom>
          <a:noFill/>
          <a:ln>
            <a:noFill/>
          </a:ln>
        </p:spPr>
      </p:pic>
      <p:pic>
        <p:nvPicPr>
          <p:cNvPr id="574" name="Google Shape;574;p111"/>
          <p:cNvPicPr preferRelativeResize="0"/>
          <p:nvPr/>
        </p:nvPicPr>
        <p:blipFill>
          <a:blip r:embed="rId4">
            <a:alphaModFix/>
          </a:blip>
          <a:stretch>
            <a:fillRect/>
          </a:stretch>
        </p:blipFill>
        <p:spPr>
          <a:xfrm>
            <a:off x="264700" y="242850"/>
            <a:ext cx="1360800" cy="217365"/>
          </a:xfrm>
          <a:prstGeom prst="rect">
            <a:avLst/>
          </a:prstGeom>
          <a:noFill/>
          <a:ln>
            <a:noFill/>
          </a:ln>
        </p:spPr>
      </p:pic>
      <p:sp>
        <p:nvSpPr>
          <p:cNvPr id="575" name="Google Shape;575;p111"/>
          <p:cNvSpPr txBox="1"/>
          <p:nvPr/>
        </p:nvSpPr>
        <p:spPr>
          <a:xfrm>
            <a:off x="1067700" y="635938"/>
            <a:ext cx="7008600" cy="5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3200">
                <a:solidFill>
                  <a:srgbClr val="454545"/>
                </a:solidFill>
                <a:latin typeface="IBM Plex Sans SemiBold"/>
                <a:ea typeface="IBM Plex Sans SemiBold"/>
                <a:cs typeface="IBM Plex Sans SemiBold"/>
                <a:sym typeface="IBM Plex Sans SemiBold"/>
              </a:rPr>
              <a:t>Reportes</a:t>
            </a:r>
            <a:r>
              <a:rPr lang="es" sz="3200">
                <a:solidFill>
                  <a:srgbClr val="DA1C95"/>
                </a:solidFill>
                <a:latin typeface="IBM Plex Sans SemiBold"/>
                <a:ea typeface="IBM Plex Sans SemiBold"/>
                <a:cs typeface="IBM Plex Sans SemiBold"/>
                <a:sym typeface="IBM Plex Sans SemiBold"/>
              </a:rPr>
              <a:t> automatizados</a:t>
            </a:r>
            <a:endParaRPr sz="3200">
              <a:solidFill>
                <a:srgbClr val="DA1C95"/>
              </a:solidFill>
              <a:latin typeface="IBM Plex Sans SemiBold"/>
              <a:ea typeface="IBM Plex Sans SemiBold"/>
              <a:cs typeface="IBM Plex Sans SemiBold"/>
              <a:sym typeface="IBM Plex Sans SemiBold"/>
            </a:endParaRPr>
          </a:p>
        </p:txBody>
      </p:sp>
      <p:cxnSp>
        <p:nvCxnSpPr>
          <p:cNvPr id="576" name="Google Shape;576;p111"/>
          <p:cNvCxnSpPr/>
          <p:nvPr/>
        </p:nvCxnSpPr>
        <p:spPr>
          <a:xfrm flipH="1">
            <a:off x="885650" y="3583875"/>
            <a:ext cx="8700" cy="757200"/>
          </a:xfrm>
          <a:prstGeom prst="straightConnector1">
            <a:avLst/>
          </a:prstGeom>
          <a:noFill/>
          <a:ln cap="flat" cmpd="sng" w="38100">
            <a:solidFill>
              <a:srgbClr val="DA1C95"/>
            </a:solidFill>
            <a:prstDash val="solid"/>
            <a:round/>
            <a:headEnd len="med" w="med" type="none"/>
            <a:tailEnd len="med" w="med" type="none"/>
          </a:ln>
        </p:spPr>
      </p:cxnSp>
      <p:pic>
        <p:nvPicPr>
          <p:cNvPr id="577" name="Google Shape;577;p111"/>
          <p:cNvPicPr preferRelativeResize="0"/>
          <p:nvPr/>
        </p:nvPicPr>
        <p:blipFill>
          <a:blip r:embed="rId5">
            <a:alphaModFix/>
          </a:blip>
          <a:stretch>
            <a:fillRect/>
          </a:stretch>
        </p:blipFill>
        <p:spPr>
          <a:xfrm>
            <a:off x="8295766" y="105487"/>
            <a:ext cx="630417" cy="503400"/>
          </a:xfrm>
          <a:prstGeom prst="rect">
            <a:avLst/>
          </a:prstGeom>
          <a:noFill/>
          <a:ln>
            <a:noFill/>
          </a:ln>
        </p:spPr>
      </p:pic>
      <p:sp>
        <p:nvSpPr>
          <p:cNvPr id="578" name="Google Shape;578;p111"/>
          <p:cNvSpPr txBox="1"/>
          <p:nvPr/>
        </p:nvSpPr>
        <p:spPr>
          <a:xfrm>
            <a:off x="885825" y="3400425"/>
            <a:ext cx="2875800" cy="1124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s" sz="1300">
                <a:solidFill>
                  <a:srgbClr val="293845"/>
                </a:solidFill>
                <a:latin typeface="IBM Plex Sans"/>
                <a:ea typeface="IBM Plex Sans"/>
                <a:cs typeface="IBM Plex Sans"/>
                <a:sym typeface="IBM Plex Sans"/>
              </a:rPr>
              <a:t>Estructuras de datos que cambian en tiempo real los reportes con gráficos.</a:t>
            </a:r>
            <a:endParaRPr sz="1300">
              <a:solidFill>
                <a:srgbClr val="293845"/>
              </a:solidFill>
              <a:latin typeface="IBM Plex Sans"/>
              <a:ea typeface="IBM Plex Sans"/>
              <a:cs typeface="IBM Plex Sans"/>
              <a:sym typeface="IBM Plex Sans"/>
            </a:endParaRPr>
          </a:p>
        </p:txBody>
      </p:sp>
      <p:pic>
        <p:nvPicPr>
          <p:cNvPr id="579" name="Google Shape;579;p111"/>
          <p:cNvPicPr preferRelativeResize="0"/>
          <p:nvPr/>
        </p:nvPicPr>
        <p:blipFill>
          <a:blip r:embed="rId6">
            <a:alphaModFix/>
          </a:blip>
          <a:stretch>
            <a:fillRect/>
          </a:stretch>
        </p:blipFill>
        <p:spPr>
          <a:xfrm>
            <a:off x="579851" y="1309288"/>
            <a:ext cx="3103441" cy="2104650"/>
          </a:xfrm>
          <a:prstGeom prst="rect">
            <a:avLst/>
          </a:prstGeom>
          <a:noFill/>
          <a:ln>
            <a:noFill/>
          </a:ln>
        </p:spPr>
      </p:pic>
      <p:pic>
        <p:nvPicPr>
          <p:cNvPr id="580" name="Google Shape;580;p111"/>
          <p:cNvPicPr preferRelativeResize="0"/>
          <p:nvPr/>
        </p:nvPicPr>
        <p:blipFill rotWithShape="1">
          <a:blip r:embed="rId7">
            <a:alphaModFix/>
          </a:blip>
          <a:srcRect b="0" l="2429" r="0" t="0"/>
          <a:stretch/>
        </p:blipFill>
        <p:spPr>
          <a:xfrm>
            <a:off x="3761625" y="2607427"/>
            <a:ext cx="5286400" cy="235182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584" name="Shape 584"/>
        <p:cNvGrpSpPr/>
        <p:nvPr/>
      </p:nvGrpSpPr>
      <p:grpSpPr>
        <a:xfrm>
          <a:off x="0" y="0"/>
          <a:ext cx="0" cy="0"/>
          <a:chOff x="0" y="0"/>
          <a:chExt cx="0" cy="0"/>
        </a:xfrm>
      </p:grpSpPr>
      <p:pic>
        <p:nvPicPr>
          <p:cNvPr id="585" name="Google Shape;585;p112"/>
          <p:cNvPicPr preferRelativeResize="0"/>
          <p:nvPr/>
        </p:nvPicPr>
        <p:blipFill>
          <a:blip r:embed="rId3">
            <a:alphaModFix/>
          </a:blip>
          <a:stretch>
            <a:fillRect/>
          </a:stretch>
        </p:blipFill>
        <p:spPr>
          <a:xfrm>
            <a:off x="8513600" y="-1"/>
            <a:ext cx="630400" cy="624438"/>
          </a:xfrm>
          <a:prstGeom prst="rect">
            <a:avLst/>
          </a:prstGeom>
          <a:noFill/>
          <a:ln>
            <a:noFill/>
          </a:ln>
        </p:spPr>
      </p:pic>
      <p:pic>
        <p:nvPicPr>
          <p:cNvPr id="586" name="Google Shape;586;p112"/>
          <p:cNvPicPr preferRelativeResize="0"/>
          <p:nvPr/>
        </p:nvPicPr>
        <p:blipFill>
          <a:blip r:embed="rId4">
            <a:alphaModFix/>
          </a:blip>
          <a:stretch>
            <a:fillRect/>
          </a:stretch>
        </p:blipFill>
        <p:spPr>
          <a:xfrm>
            <a:off x="264700" y="242850"/>
            <a:ext cx="1360800" cy="217365"/>
          </a:xfrm>
          <a:prstGeom prst="rect">
            <a:avLst/>
          </a:prstGeom>
          <a:noFill/>
          <a:ln>
            <a:noFill/>
          </a:ln>
        </p:spPr>
      </p:pic>
      <p:sp>
        <p:nvSpPr>
          <p:cNvPr id="587" name="Google Shape;587;p112"/>
          <p:cNvSpPr txBox="1"/>
          <p:nvPr/>
        </p:nvSpPr>
        <p:spPr>
          <a:xfrm>
            <a:off x="1067700" y="635938"/>
            <a:ext cx="7008600" cy="5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3200">
                <a:solidFill>
                  <a:srgbClr val="454545"/>
                </a:solidFill>
                <a:latin typeface="IBM Plex Sans SemiBold"/>
                <a:ea typeface="IBM Plex Sans SemiBold"/>
                <a:cs typeface="IBM Plex Sans SemiBold"/>
                <a:sym typeface="IBM Plex Sans SemiBold"/>
              </a:rPr>
              <a:t>Reportes</a:t>
            </a:r>
            <a:r>
              <a:rPr lang="es" sz="3200">
                <a:solidFill>
                  <a:srgbClr val="DA1C95"/>
                </a:solidFill>
                <a:latin typeface="IBM Plex Sans SemiBold"/>
                <a:ea typeface="IBM Plex Sans SemiBold"/>
                <a:cs typeface="IBM Plex Sans SemiBold"/>
                <a:sym typeface="IBM Plex Sans SemiBold"/>
              </a:rPr>
              <a:t> manuales</a:t>
            </a:r>
            <a:endParaRPr sz="3200">
              <a:solidFill>
                <a:srgbClr val="DA1C95"/>
              </a:solidFill>
              <a:latin typeface="IBM Plex Sans SemiBold"/>
              <a:ea typeface="IBM Plex Sans SemiBold"/>
              <a:cs typeface="IBM Plex Sans SemiBold"/>
              <a:sym typeface="IBM Plex Sans SemiBold"/>
            </a:endParaRPr>
          </a:p>
        </p:txBody>
      </p:sp>
      <p:cxnSp>
        <p:nvCxnSpPr>
          <p:cNvPr id="588" name="Google Shape;588;p112"/>
          <p:cNvCxnSpPr/>
          <p:nvPr/>
        </p:nvCxnSpPr>
        <p:spPr>
          <a:xfrm flipH="1">
            <a:off x="885650" y="3583875"/>
            <a:ext cx="8700" cy="757200"/>
          </a:xfrm>
          <a:prstGeom prst="straightConnector1">
            <a:avLst/>
          </a:prstGeom>
          <a:noFill/>
          <a:ln cap="flat" cmpd="sng" w="38100">
            <a:solidFill>
              <a:srgbClr val="DA1C95"/>
            </a:solidFill>
            <a:prstDash val="solid"/>
            <a:round/>
            <a:headEnd len="med" w="med" type="none"/>
            <a:tailEnd len="med" w="med" type="none"/>
          </a:ln>
        </p:spPr>
      </p:cxnSp>
      <p:pic>
        <p:nvPicPr>
          <p:cNvPr id="589" name="Google Shape;589;p112"/>
          <p:cNvPicPr preferRelativeResize="0"/>
          <p:nvPr/>
        </p:nvPicPr>
        <p:blipFill>
          <a:blip r:embed="rId5">
            <a:alphaModFix/>
          </a:blip>
          <a:stretch>
            <a:fillRect/>
          </a:stretch>
        </p:blipFill>
        <p:spPr>
          <a:xfrm>
            <a:off x="8295766" y="105487"/>
            <a:ext cx="630417" cy="503400"/>
          </a:xfrm>
          <a:prstGeom prst="rect">
            <a:avLst/>
          </a:prstGeom>
          <a:noFill/>
          <a:ln>
            <a:noFill/>
          </a:ln>
        </p:spPr>
      </p:pic>
      <p:sp>
        <p:nvSpPr>
          <p:cNvPr id="590" name="Google Shape;590;p112"/>
          <p:cNvSpPr txBox="1"/>
          <p:nvPr/>
        </p:nvSpPr>
        <p:spPr>
          <a:xfrm>
            <a:off x="885825" y="3400425"/>
            <a:ext cx="2875800" cy="1124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s" sz="1300">
                <a:solidFill>
                  <a:srgbClr val="293845"/>
                </a:solidFill>
                <a:latin typeface="IBM Plex Sans"/>
                <a:ea typeface="IBM Plex Sans"/>
                <a:cs typeface="IBM Plex Sans"/>
                <a:sym typeface="IBM Plex Sans"/>
              </a:rPr>
              <a:t>Estructuras de datos que cambian en tiempo real los reportes con gráficos.</a:t>
            </a:r>
            <a:endParaRPr sz="1300">
              <a:solidFill>
                <a:srgbClr val="293845"/>
              </a:solidFill>
              <a:latin typeface="IBM Plex Sans"/>
              <a:ea typeface="IBM Plex Sans"/>
              <a:cs typeface="IBM Plex Sans"/>
              <a:sym typeface="IBM Plex Sans"/>
            </a:endParaRPr>
          </a:p>
        </p:txBody>
      </p:sp>
      <p:pic>
        <p:nvPicPr>
          <p:cNvPr id="591" name="Google Shape;591;p112"/>
          <p:cNvPicPr preferRelativeResize="0"/>
          <p:nvPr/>
        </p:nvPicPr>
        <p:blipFill>
          <a:blip r:embed="rId6">
            <a:alphaModFix/>
          </a:blip>
          <a:stretch>
            <a:fillRect/>
          </a:stretch>
        </p:blipFill>
        <p:spPr>
          <a:xfrm>
            <a:off x="4715075" y="2428151"/>
            <a:ext cx="4170201" cy="2531949"/>
          </a:xfrm>
          <a:prstGeom prst="rect">
            <a:avLst/>
          </a:prstGeom>
          <a:noFill/>
          <a:ln>
            <a:noFill/>
          </a:ln>
        </p:spPr>
      </p:pic>
      <p:pic>
        <p:nvPicPr>
          <p:cNvPr id="592" name="Google Shape;592;p112"/>
          <p:cNvPicPr preferRelativeResize="0"/>
          <p:nvPr/>
        </p:nvPicPr>
        <p:blipFill>
          <a:blip r:embed="rId7">
            <a:alphaModFix/>
          </a:blip>
          <a:stretch>
            <a:fillRect/>
          </a:stretch>
        </p:blipFill>
        <p:spPr>
          <a:xfrm>
            <a:off x="467363" y="1139362"/>
            <a:ext cx="3973826" cy="2288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343" name="Shape 343"/>
        <p:cNvGrpSpPr/>
        <p:nvPr/>
      </p:nvGrpSpPr>
      <p:grpSpPr>
        <a:xfrm>
          <a:off x="0" y="0"/>
          <a:ext cx="0" cy="0"/>
          <a:chOff x="0" y="0"/>
          <a:chExt cx="0" cy="0"/>
        </a:xfrm>
      </p:grpSpPr>
      <p:sp>
        <p:nvSpPr>
          <p:cNvPr id="344" name="Google Shape;344;p86"/>
          <p:cNvSpPr txBox="1"/>
          <p:nvPr/>
        </p:nvSpPr>
        <p:spPr>
          <a:xfrm>
            <a:off x="1400700" y="1511263"/>
            <a:ext cx="6342600" cy="9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3000">
                <a:solidFill>
                  <a:srgbClr val="FFFFFF"/>
                </a:solidFill>
                <a:latin typeface="IBM Plex Sans SemiBold"/>
                <a:ea typeface="IBM Plex Sans SemiBold"/>
                <a:cs typeface="IBM Plex Sans SemiBold"/>
                <a:sym typeface="IBM Plex Sans SemiBold"/>
              </a:rPr>
              <a:t>Recolección, sistematización y análisis de información basado en </a:t>
            </a:r>
            <a:endParaRPr sz="3000">
              <a:solidFill>
                <a:srgbClr val="FFFFFF"/>
              </a:solidFill>
              <a:latin typeface="IBM Plex Sans SemiBold"/>
              <a:ea typeface="IBM Plex Sans SemiBold"/>
              <a:cs typeface="IBM Plex Sans SemiBold"/>
              <a:sym typeface="IBM Plex Sans SemiBold"/>
            </a:endParaRPr>
          </a:p>
        </p:txBody>
      </p:sp>
      <p:pic>
        <p:nvPicPr>
          <p:cNvPr id="345" name="Google Shape;345;p86"/>
          <p:cNvPicPr preferRelativeResize="0"/>
          <p:nvPr/>
        </p:nvPicPr>
        <p:blipFill>
          <a:blip r:embed="rId3">
            <a:alphaModFix/>
          </a:blip>
          <a:stretch>
            <a:fillRect/>
          </a:stretch>
        </p:blipFill>
        <p:spPr>
          <a:xfrm>
            <a:off x="225125" y="179525"/>
            <a:ext cx="1261374" cy="202734"/>
          </a:xfrm>
          <a:prstGeom prst="rect">
            <a:avLst/>
          </a:prstGeom>
          <a:noFill/>
          <a:ln>
            <a:noFill/>
          </a:ln>
        </p:spPr>
      </p:pic>
      <p:sp>
        <p:nvSpPr>
          <p:cNvPr id="346" name="Google Shape;346;p86"/>
          <p:cNvSpPr txBox="1"/>
          <p:nvPr/>
        </p:nvSpPr>
        <p:spPr>
          <a:xfrm>
            <a:off x="2590325" y="2585763"/>
            <a:ext cx="3968100" cy="457200"/>
          </a:xfrm>
          <a:prstGeom prst="rect">
            <a:avLst/>
          </a:prstGeom>
          <a:solidFill>
            <a:srgbClr val="DA1C95"/>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3000">
                <a:solidFill>
                  <a:schemeClr val="lt1"/>
                </a:solidFill>
                <a:latin typeface="IBM Plex Sans SemiBold"/>
                <a:ea typeface="IBM Plex Sans SemiBold"/>
                <a:cs typeface="IBM Plex Sans SemiBold"/>
                <a:sym typeface="IBM Plex Sans SemiBold"/>
              </a:rPr>
              <a:t>objetivos, resultados</a:t>
            </a:r>
            <a:endParaRPr sz="3000">
              <a:solidFill>
                <a:srgbClr val="FFFFFF"/>
              </a:solidFill>
              <a:latin typeface="IBM Plex Sans SemiBold"/>
              <a:ea typeface="IBM Plex Sans SemiBold"/>
              <a:cs typeface="IBM Plex Sans SemiBold"/>
              <a:sym typeface="IBM Plex Sans SemiBold"/>
            </a:endParaRPr>
          </a:p>
        </p:txBody>
      </p:sp>
      <p:sp>
        <p:nvSpPr>
          <p:cNvPr id="347" name="Google Shape;347;p86"/>
          <p:cNvSpPr txBox="1"/>
          <p:nvPr/>
        </p:nvSpPr>
        <p:spPr>
          <a:xfrm>
            <a:off x="2084850" y="3175038"/>
            <a:ext cx="4974300" cy="457200"/>
          </a:xfrm>
          <a:prstGeom prst="rect">
            <a:avLst/>
          </a:prstGeom>
          <a:solidFill>
            <a:srgbClr val="DA1C95"/>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3000">
                <a:solidFill>
                  <a:schemeClr val="lt1"/>
                </a:solidFill>
                <a:latin typeface="IBM Plex Sans SemiBold"/>
                <a:ea typeface="IBM Plex Sans SemiBold"/>
                <a:cs typeface="IBM Plex Sans SemiBold"/>
                <a:sym typeface="IBM Plex Sans SemiBold"/>
              </a:rPr>
              <a:t>y actividades del proyecto</a:t>
            </a:r>
            <a:endParaRPr sz="3000">
              <a:solidFill>
                <a:srgbClr val="FFFFFF"/>
              </a:solidFill>
              <a:latin typeface="IBM Plex Sans SemiBold"/>
              <a:ea typeface="IBM Plex Sans SemiBold"/>
              <a:cs typeface="IBM Plex Sans SemiBold"/>
              <a:sym typeface="IBM Plex Sans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596" name="Shape 596"/>
        <p:cNvGrpSpPr/>
        <p:nvPr/>
      </p:nvGrpSpPr>
      <p:grpSpPr>
        <a:xfrm>
          <a:off x="0" y="0"/>
          <a:ext cx="0" cy="0"/>
          <a:chOff x="0" y="0"/>
          <a:chExt cx="0" cy="0"/>
        </a:xfrm>
      </p:grpSpPr>
      <p:pic>
        <p:nvPicPr>
          <p:cNvPr id="597" name="Google Shape;597;p113"/>
          <p:cNvPicPr preferRelativeResize="0"/>
          <p:nvPr/>
        </p:nvPicPr>
        <p:blipFill rotWithShape="1">
          <a:blip r:embed="rId3">
            <a:alphaModFix/>
          </a:blip>
          <a:srcRect b="19" l="0" r="0" t="19"/>
          <a:stretch/>
        </p:blipFill>
        <p:spPr>
          <a:xfrm>
            <a:off x="0" y="-429"/>
            <a:ext cx="9144003" cy="5144359"/>
          </a:xfrm>
          <a:prstGeom prst="rect">
            <a:avLst/>
          </a:prstGeom>
          <a:noFill/>
          <a:ln>
            <a:noFill/>
          </a:ln>
        </p:spPr>
      </p:pic>
      <p:sp>
        <p:nvSpPr>
          <p:cNvPr id="598" name="Google Shape;598;p113"/>
          <p:cNvSpPr/>
          <p:nvPr/>
        </p:nvSpPr>
        <p:spPr>
          <a:xfrm>
            <a:off x="0" y="0"/>
            <a:ext cx="9144000" cy="5143500"/>
          </a:xfrm>
          <a:prstGeom prst="rect">
            <a:avLst/>
          </a:prstGeom>
          <a:solidFill>
            <a:srgbClr val="FBFD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13"/>
          <p:cNvSpPr txBox="1"/>
          <p:nvPr/>
        </p:nvSpPr>
        <p:spPr>
          <a:xfrm>
            <a:off x="1616425" y="438150"/>
            <a:ext cx="5911200" cy="6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2700">
                <a:solidFill>
                  <a:srgbClr val="293845"/>
                </a:solidFill>
                <a:latin typeface="IBM Plex Sans SemiBold"/>
                <a:ea typeface="IBM Plex Sans SemiBold"/>
                <a:cs typeface="IBM Plex Sans SemiBold"/>
                <a:sym typeface="IBM Plex Sans SemiBold"/>
              </a:rPr>
              <a:t>Tips para visualizar</a:t>
            </a:r>
            <a:r>
              <a:rPr lang="es" sz="2700">
                <a:solidFill>
                  <a:srgbClr val="293845"/>
                </a:solidFill>
                <a:latin typeface="IBM Plex Sans SemiBold"/>
                <a:ea typeface="IBM Plex Sans SemiBold"/>
                <a:cs typeface="IBM Plex Sans SemiBold"/>
                <a:sym typeface="IBM Plex Sans SemiBold"/>
              </a:rPr>
              <a:t> </a:t>
            </a:r>
            <a:r>
              <a:rPr lang="es" sz="2700">
                <a:solidFill>
                  <a:srgbClr val="DA1C95"/>
                </a:solidFill>
                <a:latin typeface="IBM Plex Sans SemiBold"/>
                <a:ea typeface="IBM Plex Sans SemiBold"/>
                <a:cs typeface="IBM Plex Sans SemiBold"/>
                <a:sym typeface="IBM Plex Sans SemiBold"/>
              </a:rPr>
              <a:t>pocos datos</a:t>
            </a:r>
            <a:endParaRPr sz="2700">
              <a:solidFill>
                <a:srgbClr val="DA1C95"/>
              </a:solidFill>
              <a:latin typeface="IBM Plex Sans SemiBold"/>
              <a:ea typeface="IBM Plex Sans SemiBold"/>
              <a:cs typeface="IBM Plex Sans SemiBold"/>
              <a:sym typeface="IBM Plex Sans SemiBold"/>
            </a:endParaRPr>
          </a:p>
        </p:txBody>
      </p:sp>
      <p:sp>
        <p:nvSpPr>
          <p:cNvPr id="600" name="Google Shape;600;p113"/>
          <p:cNvSpPr txBox="1"/>
          <p:nvPr/>
        </p:nvSpPr>
        <p:spPr>
          <a:xfrm>
            <a:off x="704850" y="3624425"/>
            <a:ext cx="2747700" cy="1124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s" sz="1200">
                <a:solidFill>
                  <a:srgbClr val="293845"/>
                </a:solidFill>
                <a:latin typeface="IBM Plex Sans"/>
                <a:ea typeface="IBM Plex Sans"/>
                <a:cs typeface="IBM Plex Sans"/>
                <a:sym typeface="IBM Plex Sans"/>
              </a:rPr>
              <a:t>Mostrar información cuando solamente tenemos disponible una cifra o un número.</a:t>
            </a:r>
            <a:endParaRPr b="1" sz="1200">
              <a:solidFill>
                <a:srgbClr val="293845"/>
              </a:solidFill>
              <a:latin typeface="IBM Plex Sans"/>
              <a:ea typeface="IBM Plex Sans"/>
              <a:cs typeface="IBM Plex Sans"/>
              <a:sym typeface="IBM Plex Sans"/>
            </a:endParaRPr>
          </a:p>
        </p:txBody>
      </p:sp>
      <p:pic>
        <p:nvPicPr>
          <p:cNvPr id="601" name="Google Shape;601;p113"/>
          <p:cNvPicPr preferRelativeResize="0"/>
          <p:nvPr/>
        </p:nvPicPr>
        <p:blipFill>
          <a:blip r:embed="rId4">
            <a:alphaModFix/>
          </a:blip>
          <a:stretch>
            <a:fillRect/>
          </a:stretch>
        </p:blipFill>
        <p:spPr>
          <a:xfrm>
            <a:off x="582200" y="1345000"/>
            <a:ext cx="3690537" cy="2004336"/>
          </a:xfrm>
          <a:prstGeom prst="rect">
            <a:avLst/>
          </a:prstGeom>
          <a:noFill/>
          <a:ln>
            <a:noFill/>
          </a:ln>
        </p:spPr>
      </p:pic>
      <p:pic>
        <p:nvPicPr>
          <p:cNvPr id="602" name="Google Shape;602;p113"/>
          <p:cNvPicPr preferRelativeResize="0"/>
          <p:nvPr/>
        </p:nvPicPr>
        <p:blipFill rotWithShape="1">
          <a:blip r:embed="rId5">
            <a:alphaModFix/>
          </a:blip>
          <a:srcRect b="0" l="0" r="-7250" t="-13071"/>
          <a:stretch/>
        </p:blipFill>
        <p:spPr>
          <a:xfrm>
            <a:off x="6842300" y="1105275"/>
            <a:ext cx="1608350" cy="1695750"/>
          </a:xfrm>
          <a:prstGeom prst="rect">
            <a:avLst/>
          </a:prstGeom>
          <a:noFill/>
          <a:ln>
            <a:noFill/>
          </a:ln>
        </p:spPr>
      </p:pic>
      <p:pic>
        <p:nvPicPr>
          <p:cNvPr id="603" name="Google Shape;603;p113"/>
          <p:cNvPicPr preferRelativeResize="0"/>
          <p:nvPr/>
        </p:nvPicPr>
        <p:blipFill>
          <a:blip r:embed="rId6">
            <a:alphaModFix/>
          </a:blip>
          <a:stretch>
            <a:fillRect/>
          </a:stretch>
        </p:blipFill>
        <p:spPr>
          <a:xfrm>
            <a:off x="4831923" y="2071725"/>
            <a:ext cx="1773675" cy="1773675"/>
          </a:xfrm>
          <a:prstGeom prst="rect">
            <a:avLst/>
          </a:prstGeom>
          <a:noFill/>
          <a:ln>
            <a:noFill/>
          </a:ln>
        </p:spPr>
      </p:pic>
      <p:pic>
        <p:nvPicPr>
          <p:cNvPr id="604" name="Google Shape;604;p113"/>
          <p:cNvPicPr preferRelativeResize="0"/>
          <p:nvPr/>
        </p:nvPicPr>
        <p:blipFill>
          <a:blip r:embed="rId7">
            <a:alphaModFix/>
          </a:blip>
          <a:stretch>
            <a:fillRect/>
          </a:stretch>
        </p:blipFill>
        <p:spPr>
          <a:xfrm>
            <a:off x="6772700" y="3163775"/>
            <a:ext cx="1939050" cy="19390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608" name="Shape 608"/>
        <p:cNvGrpSpPr/>
        <p:nvPr/>
      </p:nvGrpSpPr>
      <p:grpSpPr>
        <a:xfrm>
          <a:off x="0" y="0"/>
          <a:ext cx="0" cy="0"/>
          <a:chOff x="0" y="0"/>
          <a:chExt cx="0" cy="0"/>
        </a:xfrm>
      </p:grpSpPr>
      <p:sp>
        <p:nvSpPr>
          <p:cNvPr id="609" name="Google Shape;609;p114"/>
          <p:cNvSpPr txBox="1"/>
          <p:nvPr/>
        </p:nvSpPr>
        <p:spPr>
          <a:xfrm>
            <a:off x="876300" y="2619375"/>
            <a:ext cx="7391400" cy="1485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s" sz="3000">
                <a:solidFill>
                  <a:srgbClr val="FFFFFF"/>
                </a:solidFill>
                <a:latin typeface="IBM Plex Sans SemiBold"/>
                <a:ea typeface="IBM Plex Sans SemiBold"/>
                <a:cs typeface="IBM Plex Sans SemiBold"/>
                <a:sym typeface="IBM Plex Sans SemiBold"/>
              </a:rPr>
              <a:t>No olvides probar nuestras herramientas de visualización en línea</a:t>
            </a:r>
            <a:endParaRPr sz="3000">
              <a:solidFill>
                <a:srgbClr val="FFFFFF"/>
              </a:solidFill>
              <a:latin typeface="IBM Plex Sans SemiBold"/>
              <a:ea typeface="IBM Plex Sans SemiBold"/>
              <a:cs typeface="IBM Plex Sans SemiBold"/>
              <a:sym typeface="IBM Plex Sans SemiBold"/>
            </a:endParaRPr>
          </a:p>
          <a:p>
            <a:pPr indent="0" lvl="0" marL="0" rtl="0" algn="ctr">
              <a:lnSpc>
                <a:spcPct val="115000"/>
              </a:lnSpc>
              <a:spcBef>
                <a:spcPts val="0"/>
              </a:spcBef>
              <a:spcAft>
                <a:spcPts val="0"/>
              </a:spcAft>
              <a:buNone/>
            </a:pPr>
            <a:r>
              <a:t/>
            </a:r>
            <a:endParaRPr sz="3000">
              <a:solidFill>
                <a:srgbClr val="FFFFFF"/>
              </a:solidFill>
              <a:latin typeface="IBM Plex Sans SemiBold"/>
              <a:ea typeface="IBM Plex Sans SemiBold"/>
              <a:cs typeface="IBM Plex Sans SemiBold"/>
              <a:sym typeface="IBM Plex Sans SemiBold"/>
            </a:endParaRPr>
          </a:p>
          <a:p>
            <a:pPr indent="0" lvl="0" marL="0" rtl="0" algn="ctr">
              <a:lnSpc>
                <a:spcPct val="115000"/>
              </a:lnSpc>
              <a:spcBef>
                <a:spcPts val="0"/>
              </a:spcBef>
              <a:spcAft>
                <a:spcPts val="0"/>
              </a:spcAft>
              <a:buNone/>
            </a:pPr>
            <a:r>
              <a:rPr lang="es" sz="3000">
                <a:solidFill>
                  <a:srgbClr val="293845"/>
                </a:solidFill>
                <a:latin typeface="IBM Plex Sans SemiBold"/>
                <a:ea typeface="IBM Plex Sans SemiBold"/>
                <a:cs typeface="IBM Plex Sans SemiBold"/>
                <a:sym typeface="IBM Plex Sans SemiBold"/>
              </a:rPr>
              <a:t>.</a:t>
            </a:r>
            <a:r>
              <a:rPr lang="es" sz="3000">
                <a:solidFill>
                  <a:srgbClr val="FFFFFF"/>
                </a:solidFill>
                <a:highlight>
                  <a:srgbClr val="DA1C95"/>
                </a:highlight>
                <a:latin typeface="IBM Plex Sans SemiBold"/>
                <a:ea typeface="IBM Plex Sans SemiBold"/>
                <a:cs typeface="IBM Plex Sans SemiBold"/>
                <a:sym typeface="IBM Plex Sans SemiBold"/>
              </a:rPr>
              <a:t> http://datasketch.co </a:t>
            </a:r>
            <a:r>
              <a:rPr lang="es" sz="3000">
                <a:solidFill>
                  <a:srgbClr val="293845"/>
                </a:solidFill>
                <a:latin typeface="IBM Plex Sans SemiBold"/>
                <a:ea typeface="IBM Plex Sans SemiBold"/>
                <a:cs typeface="IBM Plex Sans SemiBold"/>
                <a:sym typeface="IBM Plex Sans SemiBold"/>
              </a:rPr>
              <a:t>.</a:t>
            </a:r>
            <a:endParaRPr sz="3000">
              <a:solidFill>
                <a:srgbClr val="293845"/>
              </a:solidFill>
              <a:latin typeface="IBM Plex Sans SemiBold"/>
              <a:ea typeface="IBM Plex Sans SemiBold"/>
              <a:cs typeface="IBM Plex Sans SemiBold"/>
              <a:sym typeface="IBM Plex Sans SemiBold"/>
            </a:endParaRPr>
          </a:p>
        </p:txBody>
      </p:sp>
      <p:pic>
        <p:nvPicPr>
          <p:cNvPr id="610" name="Google Shape;610;p114"/>
          <p:cNvPicPr preferRelativeResize="0"/>
          <p:nvPr/>
        </p:nvPicPr>
        <p:blipFill>
          <a:blip r:embed="rId3">
            <a:alphaModFix/>
          </a:blip>
          <a:stretch>
            <a:fillRect/>
          </a:stretch>
        </p:blipFill>
        <p:spPr>
          <a:xfrm>
            <a:off x="247650" y="209550"/>
            <a:ext cx="1185259" cy="190500"/>
          </a:xfrm>
          <a:prstGeom prst="rect">
            <a:avLst/>
          </a:prstGeom>
          <a:noFill/>
          <a:ln>
            <a:noFill/>
          </a:ln>
        </p:spPr>
      </p:pic>
      <p:pic>
        <p:nvPicPr>
          <p:cNvPr id="611" name="Google Shape;611;p114"/>
          <p:cNvPicPr preferRelativeResize="0"/>
          <p:nvPr/>
        </p:nvPicPr>
        <p:blipFill>
          <a:blip r:embed="rId4">
            <a:alphaModFix/>
          </a:blip>
          <a:stretch>
            <a:fillRect/>
          </a:stretch>
        </p:blipFill>
        <p:spPr>
          <a:xfrm rot="-2700029">
            <a:off x="4097160" y="1211371"/>
            <a:ext cx="949677" cy="113008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351" name="Shape 351"/>
        <p:cNvGrpSpPr/>
        <p:nvPr/>
      </p:nvGrpSpPr>
      <p:grpSpPr>
        <a:xfrm>
          <a:off x="0" y="0"/>
          <a:ext cx="0" cy="0"/>
          <a:chOff x="0" y="0"/>
          <a:chExt cx="0" cy="0"/>
        </a:xfrm>
      </p:grpSpPr>
      <p:pic>
        <p:nvPicPr>
          <p:cNvPr id="352" name="Google Shape;352;p87"/>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353" name="Google Shape;353;p87"/>
          <p:cNvSpPr txBox="1"/>
          <p:nvPr/>
        </p:nvSpPr>
        <p:spPr>
          <a:xfrm>
            <a:off x="4410900" y="1208300"/>
            <a:ext cx="4207200" cy="823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s" sz="1800">
                <a:solidFill>
                  <a:srgbClr val="DA1C95"/>
                </a:solidFill>
                <a:latin typeface="IBM Plex Sans"/>
                <a:ea typeface="IBM Plex Sans"/>
                <a:cs typeface="IBM Plex Sans"/>
                <a:sym typeface="IBM Plex Sans"/>
              </a:rPr>
              <a:t>1 |</a:t>
            </a:r>
            <a:r>
              <a:rPr lang="es" sz="1800">
                <a:solidFill>
                  <a:srgbClr val="293845"/>
                </a:solidFill>
                <a:latin typeface="IBM Plex Sans SemiBold"/>
                <a:ea typeface="IBM Plex Sans SemiBold"/>
                <a:cs typeface="IBM Plex Sans SemiBold"/>
                <a:sym typeface="IBM Plex Sans SemiBold"/>
              </a:rPr>
              <a:t> </a:t>
            </a:r>
            <a:r>
              <a:rPr lang="es" sz="1800">
                <a:solidFill>
                  <a:srgbClr val="293845"/>
                </a:solidFill>
                <a:latin typeface="IBM Plex Sans"/>
                <a:ea typeface="IBM Plex Sans"/>
                <a:cs typeface="IBM Plex Sans"/>
                <a:sym typeface="IBM Plex Sans"/>
              </a:rPr>
              <a:t>La gestión efectiva y toma de decisiones sobre las medidas necesarias para mejorar un proyecto</a:t>
            </a:r>
            <a:r>
              <a:rPr lang="es" sz="1800">
                <a:solidFill>
                  <a:srgbClr val="293845"/>
                </a:solidFill>
                <a:latin typeface="IBM Plex Sans"/>
                <a:ea typeface="IBM Plex Sans"/>
                <a:cs typeface="IBM Plex Sans"/>
                <a:sym typeface="IBM Plex Sans"/>
              </a:rPr>
              <a:t>.</a:t>
            </a:r>
            <a:endParaRPr sz="1800">
              <a:solidFill>
                <a:srgbClr val="293845"/>
              </a:solidFill>
              <a:latin typeface="IBM Plex Sans"/>
              <a:ea typeface="IBM Plex Sans"/>
              <a:cs typeface="IBM Plex Sans"/>
              <a:sym typeface="IBM Plex Sans"/>
            </a:endParaRPr>
          </a:p>
        </p:txBody>
      </p:sp>
      <p:sp>
        <p:nvSpPr>
          <p:cNvPr id="354" name="Google Shape;354;p87"/>
          <p:cNvSpPr txBox="1"/>
          <p:nvPr/>
        </p:nvSpPr>
        <p:spPr>
          <a:xfrm>
            <a:off x="4410900" y="2215625"/>
            <a:ext cx="4207200" cy="823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s" sz="1800">
                <a:solidFill>
                  <a:srgbClr val="DA1C95"/>
                </a:solidFill>
                <a:latin typeface="IBM Plex Sans"/>
                <a:ea typeface="IBM Plex Sans"/>
                <a:cs typeface="IBM Plex Sans"/>
                <a:sym typeface="IBM Plex Sans"/>
              </a:rPr>
              <a:t>2 |</a:t>
            </a:r>
            <a:r>
              <a:rPr lang="es" sz="1800">
                <a:solidFill>
                  <a:srgbClr val="293845"/>
                </a:solidFill>
                <a:latin typeface="IBM Plex Sans SemiBold"/>
                <a:ea typeface="IBM Plex Sans SemiBold"/>
                <a:cs typeface="IBM Plex Sans SemiBold"/>
                <a:sym typeface="IBM Plex Sans SemiBold"/>
              </a:rPr>
              <a:t> </a:t>
            </a:r>
            <a:r>
              <a:rPr lang="es" sz="1800">
                <a:solidFill>
                  <a:srgbClr val="293845"/>
                </a:solidFill>
                <a:latin typeface="IBM Plex Sans"/>
                <a:ea typeface="IBM Plex Sans"/>
                <a:cs typeface="IBM Plex Sans"/>
                <a:sym typeface="IBM Plex Sans"/>
              </a:rPr>
              <a:t>La presentación de informes y la rendición de cuentas</a:t>
            </a:r>
            <a:r>
              <a:rPr lang="es" sz="1800">
                <a:solidFill>
                  <a:srgbClr val="293845"/>
                </a:solidFill>
                <a:latin typeface="IBM Plex Sans"/>
                <a:ea typeface="IBM Plex Sans"/>
                <a:cs typeface="IBM Plex Sans"/>
                <a:sym typeface="IBM Plex Sans"/>
              </a:rPr>
              <a:t>.</a:t>
            </a:r>
            <a:endParaRPr b="1" sz="1800">
              <a:solidFill>
                <a:srgbClr val="293845"/>
              </a:solidFill>
              <a:latin typeface="IBM Plex Sans"/>
              <a:ea typeface="IBM Plex Sans"/>
              <a:cs typeface="IBM Plex Sans"/>
              <a:sym typeface="IBM Plex Sans"/>
            </a:endParaRPr>
          </a:p>
        </p:txBody>
      </p:sp>
      <p:sp>
        <p:nvSpPr>
          <p:cNvPr id="355" name="Google Shape;355;p87"/>
          <p:cNvSpPr txBox="1"/>
          <p:nvPr/>
        </p:nvSpPr>
        <p:spPr>
          <a:xfrm>
            <a:off x="4410900" y="3222950"/>
            <a:ext cx="4207200" cy="823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s" sz="1800">
                <a:solidFill>
                  <a:srgbClr val="DA1C95"/>
                </a:solidFill>
                <a:latin typeface="IBM Plex Sans"/>
                <a:ea typeface="IBM Plex Sans"/>
                <a:cs typeface="IBM Plex Sans"/>
                <a:sym typeface="IBM Plex Sans"/>
              </a:rPr>
              <a:t>3 </a:t>
            </a:r>
            <a:r>
              <a:rPr b="1" lang="es" sz="1800">
                <a:solidFill>
                  <a:srgbClr val="DA1C95"/>
                </a:solidFill>
                <a:latin typeface="IBM Plex Sans"/>
                <a:ea typeface="IBM Plex Sans"/>
                <a:cs typeface="IBM Plex Sans"/>
                <a:sym typeface="IBM Plex Sans"/>
              </a:rPr>
              <a:t>|</a:t>
            </a:r>
            <a:r>
              <a:rPr lang="es" sz="1800">
                <a:solidFill>
                  <a:srgbClr val="293845"/>
                </a:solidFill>
                <a:latin typeface="IBM Plex Sans SemiBold"/>
                <a:ea typeface="IBM Plex Sans SemiBold"/>
                <a:cs typeface="IBM Plex Sans SemiBold"/>
                <a:sym typeface="IBM Plex Sans SemiBold"/>
              </a:rPr>
              <a:t> </a:t>
            </a:r>
            <a:r>
              <a:rPr lang="es" sz="1800">
                <a:solidFill>
                  <a:srgbClr val="293845"/>
                </a:solidFill>
                <a:latin typeface="IBM Plex Sans"/>
                <a:ea typeface="IBM Plex Sans"/>
                <a:cs typeface="IBM Plex Sans"/>
                <a:sym typeface="IBM Plex Sans"/>
              </a:rPr>
              <a:t>El proceso de aprendizaje sobre la efectividad y las limitaciones del proyecto.</a:t>
            </a:r>
            <a:endParaRPr sz="1800">
              <a:solidFill>
                <a:srgbClr val="293845"/>
              </a:solidFill>
              <a:latin typeface="IBM Plex Sans"/>
              <a:ea typeface="IBM Plex Sans"/>
              <a:cs typeface="IBM Plex Sans"/>
              <a:sym typeface="IBM Plex Sans"/>
            </a:endParaRPr>
          </a:p>
        </p:txBody>
      </p:sp>
      <p:sp>
        <p:nvSpPr>
          <p:cNvPr id="356" name="Google Shape;356;p87"/>
          <p:cNvSpPr txBox="1"/>
          <p:nvPr/>
        </p:nvSpPr>
        <p:spPr>
          <a:xfrm>
            <a:off x="737150" y="2324100"/>
            <a:ext cx="2036700" cy="495300"/>
          </a:xfrm>
          <a:prstGeom prst="rect">
            <a:avLst/>
          </a:prstGeom>
          <a:solidFill>
            <a:srgbClr val="DA1C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3000">
                <a:solidFill>
                  <a:srgbClr val="FFFFFF"/>
                </a:solidFill>
                <a:latin typeface="IBM Plex Sans SemiBold"/>
                <a:ea typeface="IBM Plex Sans SemiBold"/>
                <a:cs typeface="IBM Plex Sans SemiBold"/>
                <a:sym typeface="IBM Plex Sans SemiBold"/>
              </a:rPr>
              <a:t>Sirve para</a:t>
            </a:r>
            <a:endParaRPr sz="3000">
              <a:solidFill>
                <a:srgbClr val="FFFFFF"/>
              </a:solidFill>
              <a:latin typeface="IBM Plex Sans SemiBold"/>
              <a:ea typeface="IBM Plex Sans SemiBold"/>
              <a:cs typeface="IBM Plex Sans SemiBold"/>
              <a:sym typeface="IBM Plex Sans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360" name="Shape 360"/>
        <p:cNvGrpSpPr/>
        <p:nvPr/>
      </p:nvGrpSpPr>
      <p:grpSpPr>
        <a:xfrm>
          <a:off x="0" y="0"/>
          <a:ext cx="0" cy="0"/>
          <a:chOff x="0" y="0"/>
          <a:chExt cx="0" cy="0"/>
        </a:xfrm>
      </p:grpSpPr>
      <p:sp>
        <p:nvSpPr>
          <p:cNvPr id="361" name="Google Shape;361;p88"/>
          <p:cNvSpPr/>
          <p:nvPr/>
        </p:nvSpPr>
        <p:spPr>
          <a:xfrm>
            <a:off x="1995450" y="1431467"/>
            <a:ext cx="1481700" cy="1458300"/>
          </a:xfrm>
          <a:prstGeom prst="ellipse">
            <a:avLst/>
          </a:prstGeom>
          <a:solidFill>
            <a:srgbClr val="DA1C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362" name="Google Shape;362;p88"/>
          <p:cNvSpPr txBox="1"/>
          <p:nvPr/>
        </p:nvSpPr>
        <p:spPr>
          <a:xfrm>
            <a:off x="2196425" y="1704325"/>
            <a:ext cx="1079700" cy="9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8000">
                <a:solidFill>
                  <a:srgbClr val="FFFFFF"/>
                </a:solidFill>
                <a:latin typeface="IBM Plex Sans SemiBold"/>
                <a:ea typeface="IBM Plex Sans SemiBold"/>
                <a:cs typeface="IBM Plex Sans SemiBold"/>
                <a:sym typeface="IBM Plex Sans SemiBold"/>
              </a:rPr>
              <a:t>1</a:t>
            </a:r>
            <a:endParaRPr sz="8000">
              <a:solidFill>
                <a:srgbClr val="FFFFFF"/>
              </a:solidFill>
              <a:latin typeface="IBM Plex Sans SemiBold"/>
              <a:ea typeface="IBM Plex Sans SemiBold"/>
              <a:cs typeface="IBM Plex Sans SemiBold"/>
              <a:sym typeface="IBM Plex Sans SemiBold"/>
            </a:endParaRPr>
          </a:p>
        </p:txBody>
      </p:sp>
      <p:sp>
        <p:nvSpPr>
          <p:cNvPr id="363" name="Google Shape;363;p88"/>
          <p:cNvSpPr/>
          <p:nvPr/>
        </p:nvSpPr>
        <p:spPr>
          <a:xfrm>
            <a:off x="3869400" y="1431467"/>
            <a:ext cx="1481700" cy="1458300"/>
          </a:xfrm>
          <a:prstGeom prst="ellipse">
            <a:avLst/>
          </a:prstGeom>
          <a:solidFill>
            <a:srgbClr val="DA1C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364" name="Google Shape;364;p88"/>
          <p:cNvSpPr txBox="1"/>
          <p:nvPr/>
        </p:nvSpPr>
        <p:spPr>
          <a:xfrm>
            <a:off x="4070400" y="1704325"/>
            <a:ext cx="1079700" cy="9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8000">
                <a:solidFill>
                  <a:srgbClr val="FFFFFF"/>
                </a:solidFill>
                <a:latin typeface="IBM Plex Sans SemiBold"/>
                <a:ea typeface="IBM Plex Sans SemiBold"/>
                <a:cs typeface="IBM Plex Sans SemiBold"/>
                <a:sym typeface="IBM Plex Sans SemiBold"/>
              </a:rPr>
              <a:t>2</a:t>
            </a:r>
            <a:endParaRPr sz="8000">
              <a:solidFill>
                <a:srgbClr val="FFFFFF"/>
              </a:solidFill>
              <a:latin typeface="IBM Plex Sans SemiBold"/>
              <a:ea typeface="IBM Plex Sans SemiBold"/>
              <a:cs typeface="IBM Plex Sans SemiBold"/>
              <a:sym typeface="IBM Plex Sans SemiBold"/>
            </a:endParaRPr>
          </a:p>
        </p:txBody>
      </p:sp>
      <p:sp>
        <p:nvSpPr>
          <p:cNvPr id="365" name="Google Shape;365;p88"/>
          <p:cNvSpPr/>
          <p:nvPr/>
        </p:nvSpPr>
        <p:spPr>
          <a:xfrm>
            <a:off x="5705075" y="1431467"/>
            <a:ext cx="1481700" cy="1458300"/>
          </a:xfrm>
          <a:prstGeom prst="ellipse">
            <a:avLst/>
          </a:prstGeom>
          <a:solidFill>
            <a:srgbClr val="DA1C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Ubuntu"/>
              <a:ea typeface="Ubuntu"/>
              <a:cs typeface="Ubuntu"/>
              <a:sym typeface="Ubuntu"/>
            </a:endParaRPr>
          </a:p>
        </p:txBody>
      </p:sp>
      <p:sp>
        <p:nvSpPr>
          <p:cNvPr id="366" name="Google Shape;366;p88"/>
          <p:cNvSpPr txBox="1"/>
          <p:nvPr/>
        </p:nvSpPr>
        <p:spPr>
          <a:xfrm>
            <a:off x="5906075" y="1704325"/>
            <a:ext cx="1079700" cy="912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8000">
                <a:solidFill>
                  <a:srgbClr val="FFFFFF"/>
                </a:solidFill>
                <a:latin typeface="IBM Plex Sans SemiBold"/>
                <a:ea typeface="IBM Plex Sans SemiBold"/>
                <a:cs typeface="IBM Plex Sans SemiBold"/>
                <a:sym typeface="IBM Plex Sans SemiBold"/>
              </a:rPr>
              <a:t>3</a:t>
            </a:r>
            <a:endParaRPr sz="8000">
              <a:solidFill>
                <a:srgbClr val="FFFFFF"/>
              </a:solidFill>
              <a:latin typeface="IBM Plex Sans SemiBold"/>
              <a:ea typeface="IBM Plex Sans SemiBold"/>
              <a:cs typeface="IBM Plex Sans SemiBold"/>
              <a:sym typeface="IBM Plex Sans SemiBold"/>
            </a:endParaRPr>
          </a:p>
        </p:txBody>
      </p:sp>
      <p:sp>
        <p:nvSpPr>
          <p:cNvPr id="367" name="Google Shape;367;p88"/>
          <p:cNvSpPr txBox="1"/>
          <p:nvPr/>
        </p:nvSpPr>
        <p:spPr>
          <a:xfrm>
            <a:off x="1744200" y="2978825"/>
            <a:ext cx="1984200" cy="73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2000">
                <a:solidFill>
                  <a:srgbClr val="FFFFFF"/>
                </a:solidFill>
                <a:latin typeface="IBM Plex Sans SemiBold"/>
                <a:ea typeface="IBM Plex Sans SemiBold"/>
                <a:cs typeface="IBM Plex Sans SemiBold"/>
                <a:sym typeface="IBM Plex Sans SemiBold"/>
              </a:rPr>
              <a:t>Monitoreo</a:t>
            </a:r>
            <a:endParaRPr sz="2000">
              <a:solidFill>
                <a:srgbClr val="FFFFFF"/>
              </a:solidFill>
              <a:latin typeface="IBM Plex Sans SemiBold"/>
              <a:ea typeface="IBM Plex Sans SemiBold"/>
              <a:cs typeface="IBM Plex Sans SemiBold"/>
              <a:sym typeface="IBM Plex Sans SemiBold"/>
            </a:endParaRPr>
          </a:p>
        </p:txBody>
      </p:sp>
      <p:sp>
        <p:nvSpPr>
          <p:cNvPr id="368" name="Google Shape;368;p88"/>
          <p:cNvSpPr txBox="1"/>
          <p:nvPr/>
        </p:nvSpPr>
        <p:spPr>
          <a:xfrm>
            <a:off x="3728388" y="2978825"/>
            <a:ext cx="1763700" cy="73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2000">
                <a:solidFill>
                  <a:schemeClr val="lt1"/>
                </a:solidFill>
                <a:latin typeface="IBM Plex Sans SemiBold"/>
                <a:ea typeface="IBM Plex Sans SemiBold"/>
                <a:cs typeface="IBM Plex Sans SemiBold"/>
                <a:sym typeface="IBM Plex Sans SemiBold"/>
              </a:rPr>
              <a:t>Seguimiento</a:t>
            </a:r>
            <a:endParaRPr sz="2000">
              <a:solidFill>
                <a:srgbClr val="FFFFFF"/>
              </a:solidFill>
              <a:latin typeface="IBM Plex Sans SemiBold"/>
              <a:ea typeface="IBM Plex Sans SemiBold"/>
              <a:cs typeface="IBM Plex Sans SemiBold"/>
              <a:sym typeface="IBM Plex Sans SemiBold"/>
            </a:endParaRPr>
          </a:p>
        </p:txBody>
      </p:sp>
      <p:sp>
        <p:nvSpPr>
          <p:cNvPr id="369" name="Google Shape;369;p88"/>
          <p:cNvSpPr txBox="1"/>
          <p:nvPr/>
        </p:nvSpPr>
        <p:spPr>
          <a:xfrm>
            <a:off x="5492088" y="2978825"/>
            <a:ext cx="1907700" cy="73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s" sz="2000">
                <a:solidFill>
                  <a:schemeClr val="lt1"/>
                </a:solidFill>
                <a:latin typeface="IBM Plex Sans SemiBold"/>
                <a:ea typeface="IBM Plex Sans SemiBold"/>
                <a:cs typeface="IBM Plex Sans SemiBold"/>
                <a:sym typeface="IBM Plex Sans SemiBold"/>
              </a:rPr>
              <a:t>Evaluación</a:t>
            </a:r>
            <a:endParaRPr sz="2000">
              <a:solidFill>
                <a:srgbClr val="FFFFFF"/>
              </a:solidFill>
              <a:latin typeface="IBM Plex Sans SemiBold"/>
              <a:ea typeface="IBM Plex Sans SemiBold"/>
              <a:cs typeface="IBM Plex Sans SemiBold"/>
              <a:sym typeface="IBM Plex Sans SemiBold"/>
            </a:endParaRPr>
          </a:p>
        </p:txBody>
      </p:sp>
      <p:pic>
        <p:nvPicPr>
          <p:cNvPr id="370" name="Google Shape;370;p88"/>
          <p:cNvPicPr preferRelativeResize="0"/>
          <p:nvPr/>
        </p:nvPicPr>
        <p:blipFill>
          <a:blip r:embed="rId3">
            <a:alphaModFix/>
          </a:blip>
          <a:stretch>
            <a:fillRect/>
          </a:stretch>
        </p:blipFill>
        <p:spPr>
          <a:xfrm>
            <a:off x="225125" y="179525"/>
            <a:ext cx="1261374" cy="2027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374" name="Shape 374"/>
        <p:cNvGrpSpPr/>
        <p:nvPr/>
      </p:nvGrpSpPr>
      <p:grpSpPr>
        <a:xfrm>
          <a:off x="0" y="0"/>
          <a:ext cx="0" cy="0"/>
          <a:chOff x="0" y="0"/>
          <a:chExt cx="0" cy="0"/>
        </a:xfrm>
      </p:grpSpPr>
      <p:pic>
        <p:nvPicPr>
          <p:cNvPr id="375" name="Google Shape;375;p89"/>
          <p:cNvPicPr preferRelativeResize="0"/>
          <p:nvPr/>
        </p:nvPicPr>
        <p:blipFill>
          <a:blip r:embed="rId3">
            <a:alphaModFix/>
          </a:blip>
          <a:stretch>
            <a:fillRect/>
          </a:stretch>
        </p:blipFill>
        <p:spPr>
          <a:xfrm>
            <a:off x="225125" y="179525"/>
            <a:ext cx="1261374" cy="202734"/>
          </a:xfrm>
          <a:prstGeom prst="rect">
            <a:avLst/>
          </a:prstGeom>
          <a:noFill/>
          <a:ln>
            <a:noFill/>
          </a:ln>
        </p:spPr>
      </p:pic>
      <p:pic>
        <p:nvPicPr>
          <p:cNvPr id="376" name="Google Shape;376;p89"/>
          <p:cNvPicPr preferRelativeResize="0"/>
          <p:nvPr/>
        </p:nvPicPr>
        <p:blipFill>
          <a:blip r:embed="rId4">
            <a:alphaModFix/>
          </a:blip>
          <a:stretch>
            <a:fillRect/>
          </a:stretch>
        </p:blipFill>
        <p:spPr>
          <a:xfrm>
            <a:off x="3346223" y="1017000"/>
            <a:ext cx="2451550" cy="1361975"/>
          </a:xfrm>
          <a:prstGeom prst="rect">
            <a:avLst/>
          </a:prstGeom>
          <a:noFill/>
          <a:ln>
            <a:noFill/>
          </a:ln>
        </p:spPr>
      </p:pic>
      <p:sp>
        <p:nvSpPr>
          <p:cNvPr id="377" name="Google Shape;377;p89"/>
          <p:cNvSpPr txBox="1"/>
          <p:nvPr/>
        </p:nvSpPr>
        <p:spPr>
          <a:xfrm>
            <a:off x="1586550" y="2709375"/>
            <a:ext cx="5970900" cy="15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2800">
                <a:solidFill>
                  <a:srgbClr val="FFFFFF"/>
                </a:solidFill>
                <a:latin typeface="IBM Plex Sans"/>
                <a:ea typeface="IBM Plex Sans"/>
                <a:cs typeface="IBM Plex Sans"/>
                <a:sym typeface="IBM Plex Sans"/>
              </a:rPr>
              <a:t>Sistema de Monitoreo, Evaluación y Aprendizaje (MEL)</a:t>
            </a:r>
            <a:endParaRPr b="1" sz="2800">
              <a:solidFill>
                <a:srgbClr val="FFFFFF"/>
              </a:solidFill>
              <a:latin typeface="IBM Plex Sans"/>
              <a:ea typeface="IBM Plex Sans"/>
              <a:cs typeface="IBM Plex Sans"/>
              <a:sym typeface="IBM Plex Sans"/>
            </a:endParaRPr>
          </a:p>
        </p:txBody>
      </p:sp>
      <p:sp>
        <p:nvSpPr>
          <p:cNvPr id="378" name="Google Shape;378;p89"/>
          <p:cNvSpPr txBox="1"/>
          <p:nvPr/>
        </p:nvSpPr>
        <p:spPr>
          <a:xfrm>
            <a:off x="2636850" y="4214175"/>
            <a:ext cx="3870300" cy="503400"/>
          </a:xfrm>
          <a:prstGeom prst="rect">
            <a:avLst/>
          </a:prstGeom>
          <a:solidFill>
            <a:srgbClr val="DA1C95"/>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s" sz="3200">
                <a:solidFill>
                  <a:srgbClr val="FFFFFF"/>
                </a:solidFill>
                <a:latin typeface="IBM Plex Sans SemiBold"/>
                <a:ea typeface="IBM Plex Sans SemiBold"/>
                <a:cs typeface="IBM Plex Sans SemiBold"/>
                <a:sym typeface="IBM Plex Sans SemiBold"/>
              </a:rPr>
              <a:t>Teoría del cambio</a:t>
            </a:r>
            <a:endParaRPr sz="3200">
              <a:solidFill>
                <a:srgbClr val="FFFFFF"/>
              </a:solidFill>
              <a:latin typeface="IBM Plex Sans SemiBold"/>
              <a:ea typeface="IBM Plex Sans SemiBold"/>
              <a:cs typeface="IBM Plex Sans SemiBold"/>
              <a:sym typeface="IBM Plex Sans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DFE"/>
        </a:solidFill>
      </p:bgPr>
    </p:bg>
    <p:spTree>
      <p:nvGrpSpPr>
        <p:cNvPr id="382" name="Shape 382"/>
        <p:cNvGrpSpPr/>
        <p:nvPr/>
      </p:nvGrpSpPr>
      <p:grpSpPr>
        <a:xfrm>
          <a:off x="0" y="0"/>
          <a:ext cx="0" cy="0"/>
          <a:chOff x="0" y="0"/>
          <a:chExt cx="0" cy="0"/>
        </a:xfrm>
      </p:grpSpPr>
      <p:sp>
        <p:nvSpPr>
          <p:cNvPr id="383" name="Google Shape;383;p90"/>
          <p:cNvSpPr/>
          <p:nvPr/>
        </p:nvSpPr>
        <p:spPr>
          <a:xfrm>
            <a:off x="3486025" y="0"/>
            <a:ext cx="5658000" cy="5143500"/>
          </a:xfrm>
          <a:prstGeom prst="rect">
            <a:avLst/>
          </a:prstGeom>
          <a:solidFill>
            <a:srgbClr val="E2EC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4" name="Google Shape;384;p90"/>
          <p:cNvPicPr preferRelativeResize="0"/>
          <p:nvPr/>
        </p:nvPicPr>
        <p:blipFill>
          <a:blip r:embed="rId3">
            <a:alphaModFix/>
          </a:blip>
          <a:stretch>
            <a:fillRect/>
          </a:stretch>
        </p:blipFill>
        <p:spPr>
          <a:xfrm>
            <a:off x="225125" y="179525"/>
            <a:ext cx="1261376" cy="203575"/>
          </a:xfrm>
          <a:prstGeom prst="rect">
            <a:avLst/>
          </a:prstGeom>
          <a:noFill/>
          <a:ln>
            <a:noFill/>
          </a:ln>
        </p:spPr>
      </p:pic>
      <p:sp>
        <p:nvSpPr>
          <p:cNvPr id="385" name="Google Shape;385;p90"/>
          <p:cNvSpPr txBox="1"/>
          <p:nvPr/>
        </p:nvSpPr>
        <p:spPr>
          <a:xfrm>
            <a:off x="466725" y="1247850"/>
            <a:ext cx="2638500" cy="26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sz="3000">
                <a:solidFill>
                  <a:srgbClr val="293845"/>
                </a:solidFill>
                <a:latin typeface="IBM Plex Sans SemiBold"/>
                <a:ea typeface="IBM Plex Sans SemiBold"/>
                <a:cs typeface="IBM Plex Sans SemiBold"/>
                <a:sym typeface="IBM Plex Sans SemiBold"/>
              </a:rPr>
              <a:t>Ejemplo</a:t>
            </a:r>
            <a:endParaRPr sz="3000">
              <a:solidFill>
                <a:srgbClr val="293845"/>
              </a:solidFill>
              <a:latin typeface="IBM Plex Sans SemiBold"/>
              <a:ea typeface="IBM Plex Sans SemiBold"/>
              <a:cs typeface="IBM Plex Sans SemiBold"/>
              <a:sym typeface="IBM Plex Sans SemiBold"/>
            </a:endParaRPr>
          </a:p>
          <a:p>
            <a:pPr indent="0" lvl="0" marL="0" rtl="0" algn="l">
              <a:spcBef>
                <a:spcPts val="0"/>
              </a:spcBef>
              <a:spcAft>
                <a:spcPts val="0"/>
              </a:spcAft>
              <a:buNone/>
            </a:pPr>
            <a:r>
              <a:rPr lang="es" sz="3000">
                <a:solidFill>
                  <a:srgbClr val="293845"/>
                </a:solidFill>
                <a:latin typeface="IBM Plex Sans SemiBold"/>
                <a:ea typeface="IBM Plex Sans SemiBold"/>
                <a:cs typeface="IBM Plex Sans SemiBold"/>
                <a:sym typeface="IBM Plex Sans SemiBold"/>
              </a:rPr>
              <a:t>Sistema ALTEC</a:t>
            </a:r>
            <a:endParaRPr sz="3000">
              <a:solidFill>
                <a:srgbClr val="293845"/>
              </a:solidFill>
              <a:latin typeface="IBM Plex Sans SemiBold"/>
              <a:ea typeface="IBM Plex Sans SemiBold"/>
              <a:cs typeface="IBM Plex Sans SemiBold"/>
              <a:sym typeface="IBM Plex Sans SemiBold"/>
            </a:endParaRPr>
          </a:p>
        </p:txBody>
      </p:sp>
      <p:pic>
        <p:nvPicPr>
          <p:cNvPr id="386" name="Google Shape;386;p90"/>
          <p:cNvPicPr preferRelativeResize="0"/>
          <p:nvPr/>
        </p:nvPicPr>
        <p:blipFill>
          <a:blip r:embed="rId4">
            <a:alphaModFix/>
          </a:blip>
          <a:stretch>
            <a:fillRect/>
          </a:stretch>
        </p:blipFill>
        <p:spPr>
          <a:xfrm>
            <a:off x="4480851" y="465450"/>
            <a:ext cx="3668325" cy="4212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93845"/>
        </a:solidFill>
      </p:bgPr>
    </p:bg>
    <p:spTree>
      <p:nvGrpSpPr>
        <p:cNvPr id="390" name="Shape 390"/>
        <p:cNvGrpSpPr/>
        <p:nvPr/>
      </p:nvGrpSpPr>
      <p:grpSpPr>
        <a:xfrm>
          <a:off x="0" y="0"/>
          <a:ext cx="0" cy="0"/>
          <a:chOff x="0" y="0"/>
          <a:chExt cx="0" cy="0"/>
        </a:xfrm>
      </p:grpSpPr>
      <p:pic>
        <p:nvPicPr>
          <p:cNvPr id="391" name="Google Shape;391;p91"/>
          <p:cNvPicPr preferRelativeResize="0"/>
          <p:nvPr/>
        </p:nvPicPr>
        <p:blipFill rotWithShape="1">
          <a:blip r:embed="rId3">
            <a:alphaModFix/>
          </a:blip>
          <a:srcRect b="0" l="0" r="0" t="-633"/>
          <a:stretch/>
        </p:blipFill>
        <p:spPr>
          <a:xfrm>
            <a:off x="3637182" y="895775"/>
            <a:ext cx="1498968" cy="1204499"/>
          </a:xfrm>
          <a:prstGeom prst="rect">
            <a:avLst/>
          </a:prstGeom>
          <a:noFill/>
          <a:ln>
            <a:noFill/>
          </a:ln>
        </p:spPr>
      </p:pic>
      <p:sp>
        <p:nvSpPr>
          <p:cNvPr id="392" name="Google Shape;392;p91"/>
          <p:cNvSpPr txBox="1"/>
          <p:nvPr/>
        </p:nvSpPr>
        <p:spPr>
          <a:xfrm>
            <a:off x="1044925" y="2444950"/>
            <a:ext cx="3019200" cy="1504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s" sz="2800">
                <a:solidFill>
                  <a:srgbClr val="FFFFFF"/>
                </a:solidFill>
                <a:latin typeface="IBM Plex Sans"/>
                <a:ea typeface="IBM Plex Sans"/>
                <a:cs typeface="IBM Plex Sans"/>
                <a:sym typeface="IBM Plex Sans"/>
              </a:rPr>
              <a:t>Marco Lógico (ML)</a:t>
            </a:r>
            <a:endParaRPr b="1" sz="2800">
              <a:solidFill>
                <a:srgbClr val="FFFFFF"/>
              </a:solidFill>
              <a:latin typeface="IBM Plex Sans"/>
              <a:ea typeface="IBM Plex Sans"/>
              <a:cs typeface="IBM Plex Sans"/>
              <a:sym typeface="IBM Plex Sans"/>
            </a:endParaRPr>
          </a:p>
        </p:txBody>
      </p:sp>
      <p:sp>
        <p:nvSpPr>
          <p:cNvPr id="393" name="Google Shape;393;p91"/>
          <p:cNvSpPr txBox="1"/>
          <p:nvPr/>
        </p:nvSpPr>
        <p:spPr>
          <a:xfrm>
            <a:off x="4868300" y="2670375"/>
            <a:ext cx="2811600" cy="11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
                <a:solidFill>
                  <a:schemeClr val="lt1"/>
                </a:solidFill>
                <a:latin typeface="IBM Plex Sans"/>
                <a:ea typeface="IBM Plex Sans"/>
                <a:cs typeface="IBM Plex Sans"/>
                <a:sym typeface="IBM Plex Sans"/>
              </a:rPr>
              <a:t>Plan estratégico del proyecto, presenta el objetivo general, el propósito y los resultados esperados</a:t>
            </a:r>
            <a:endParaRPr b="1">
              <a:solidFill>
                <a:schemeClr val="lt1"/>
              </a:solidFill>
              <a:latin typeface="IBM Plex Sans"/>
              <a:ea typeface="IBM Plex Sans"/>
              <a:cs typeface="IBM Plex Sans"/>
              <a:sym typeface="IBM Plex Sans"/>
            </a:endParaRPr>
          </a:p>
        </p:txBody>
      </p:sp>
      <p:cxnSp>
        <p:nvCxnSpPr>
          <p:cNvPr id="394" name="Google Shape;394;p91"/>
          <p:cNvCxnSpPr/>
          <p:nvPr/>
        </p:nvCxnSpPr>
        <p:spPr>
          <a:xfrm>
            <a:off x="4466250" y="2556525"/>
            <a:ext cx="0" cy="1389900"/>
          </a:xfrm>
          <a:prstGeom prst="straightConnector1">
            <a:avLst/>
          </a:prstGeom>
          <a:noFill/>
          <a:ln cap="flat" cmpd="sng" w="38100">
            <a:solidFill>
              <a:schemeClr val="lt1"/>
            </a:solidFill>
            <a:prstDash val="solid"/>
            <a:round/>
            <a:headEnd len="med" w="med" type="none"/>
            <a:tailEnd len="med" w="med" type="none"/>
          </a:ln>
        </p:spPr>
      </p:cxnSp>
      <p:pic>
        <p:nvPicPr>
          <p:cNvPr id="395" name="Google Shape;395;p91"/>
          <p:cNvPicPr preferRelativeResize="0"/>
          <p:nvPr/>
        </p:nvPicPr>
        <p:blipFill>
          <a:blip r:embed="rId4">
            <a:alphaModFix/>
          </a:blip>
          <a:stretch>
            <a:fillRect/>
          </a:stretch>
        </p:blipFill>
        <p:spPr>
          <a:xfrm>
            <a:off x="247650" y="209550"/>
            <a:ext cx="1185259" cy="190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B"/>
        </a:solidFill>
      </p:bgPr>
    </p:bg>
    <p:spTree>
      <p:nvGrpSpPr>
        <p:cNvPr id="399" name="Shape 399"/>
        <p:cNvGrpSpPr/>
        <p:nvPr/>
      </p:nvGrpSpPr>
      <p:grpSpPr>
        <a:xfrm>
          <a:off x="0" y="0"/>
          <a:ext cx="0" cy="0"/>
          <a:chOff x="0" y="0"/>
          <a:chExt cx="0" cy="0"/>
        </a:xfrm>
      </p:grpSpPr>
      <p:sp>
        <p:nvSpPr>
          <p:cNvPr id="400" name="Google Shape;400;p92"/>
          <p:cNvSpPr/>
          <p:nvPr/>
        </p:nvSpPr>
        <p:spPr>
          <a:xfrm>
            <a:off x="4276725" y="0"/>
            <a:ext cx="4867500" cy="5143500"/>
          </a:xfrm>
          <a:prstGeom prst="rect">
            <a:avLst/>
          </a:prstGeom>
          <a:solidFill>
            <a:srgbClr val="F1F5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1" name="Google Shape;401;p92"/>
          <p:cNvPicPr preferRelativeResize="0"/>
          <p:nvPr/>
        </p:nvPicPr>
        <p:blipFill>
          <a:blip r:embed="rId3">
            <a:alphaModFix/>
          </a:blip>
          <a:stretch>
            <a:fillRect/>
          </a:stretch>
        </p:blipFill>
        <p:spPr>
          <a:xfrm>
            <a:off x="225126" y="179525"/>
            <a:ext cx="1261375" cy="201475"/>
          </a:xfrm>
          <a:prstGeom prst="rect">
            <a:avLst/>
          </a:prstGeom>
          <a:noFill/>
          <a:ln>
            <a:noFill/>
          </a:ln>
        </p:spPr>
      </p:pic>
      <p:sp>
        <p:nvSpPr>
          <p:cNvPr id="402" name="Google Shape;402;p92"/>
          <p:cNvSpPr txBox="1"/>
          <p:nvPr/>
        </p:nvSpPr>
        <p:spPr>
          <a:xfrm>
            <a:off x="988425" y="3040250"/>
            <a:ext cx="2440500" cy="572100"/>
          </a:xfrm>
          <a:prstGeom prst="rect">
            <a:avLst/>
          </a:prstGeom>
          <a:noFill/>
          <a:ln>
            <a:noFill/>
          </a:ln>
        </p:spPr>
        <p:txBody>
          <a:bodyPr anchorCtr="0" anchor="t" bIns="113050" lIns="113050" spcFirstLastPara="1" rIns="113050" wrap="square" tIns="113050">
            <a:noAutofit/>
          </a:bodyPr>
          <a:lstStyle/>
          <a:p>
            <a:pPr indent="0" lvl="0" marL="0" rtl="0" algn="l">
              <a:lnSpc>
                <a:spcPct val="115000"/>
              </a:lnSpc>
              <a:spcBef>
                <a:spcPts val="0"/>
              </a:spcBef>
              <a:spcAft>
                <a:spcPts val="900"/>
              </a:spcAft>
              <a:buNone/>
            </a:pPr>
            <a:r>
              <a:rPr lang="es">
                <a:solidFill>
                  <a:srgbClr val="222526"/>
                </a:solidFill>
                <a:latin typeface="IBM Plex Sans"/>
                <a:ea typeface="IBM Plex Sans"/>
                <a:cs typeface="IBM Plex Sans"/>
                <a:sym typeface="IBM Plex Sans"/>
              </a:rPr>
              <a:t>Herramienta para ayudar a fijar metas y alcanzarlas</a:t>
            </a:r>
            <a:endParaRPr>
              <a:solidFill>
                <a:srgbClr val="222526"/>
              </a:solidFill>
              <a:latin typeface="IBM Plex Sans"/>
              <a:ea typeface="IBM Plex Sans"/>
              <a:cs typeface="IBM Plex Sans"/>
              <a:sym typeface="IBM Plex Sans"/>
            </a:endParaRPr>
          </a:p>
        </p:txBody>
      </p:sp>
      <p:sp>
        <p:nvSpPr>
          <p:cNvPr id="403" name="Google Shape;403;p92"/>
          <p:cNvSpPr txBox="1"/>
          <p:nvPr/>
        </p:nvSpPr>
        <p:spPr>
          <a:xfrm>
            <a:off x="5258225" y="1486675"/>
            <a:ext cx="3517200" cy="2780400"/>
          </a:xfrm>
          <a:prstGeom prst="rect">
            <a:avLst/>
          </a:prstGeom>
          <a:noFill/>
          <a:ln>
            <a:noFill/>
          </a:ln>
        </p:spPr>
        <p:txBody>
          <a:bodyPr anchorCtr="0" anchor="ctr" bIns="113050" lIns="113050" spcFirstLastPara="1" rIns="113050" wrap="square" tIns="113050">
            <a:noAutofit/>
          </a:bodyPr>
          <a:lstStyle/>
          <a:p>
            <a:pPr indent="0" lvl="0" marL="0" rtl="0" algn="l">
              <a:spcBef>
                <a:spcPts val="0"/>
              </a:spcBef>
              <a:spcAft>
                <a:spcPts val="0"/>
              </a:spcAft>
              <a:buNone/>
            </a:pPr>
            <a:r>
              <a:rPr b="1" lang="es">
                <a:solidFill>
                  <a:srgbClr val="293845"/>
                </a:solidFill>
                <a:latin typeface="IBM Plex Sans"/>
                <a:ea typeface="IBM Plex Sans"/>
                <a:cs typeface="IBM Plex Sans"/>
                <a:sym typeface="IBM Plex Sans"/>
              </a:rPr>
              <a:t>Específico</a:t>
            </a:r>
            <a:endParaRPr b="1">
              <a:solidFill>
                <a:srgbClr val="293845"/>
              </a:solidFill>
              <a:latin typeface="IBM Plex Sans"/>
              <a:ea typeface="IBM Plex Sans"/>
              <a:cs typeface="IBM Plex Sans"/>
              <a:sym typeface="IBM Plex Sans"/>
            </a:endParaRPr>
          </a:p>
          <a:p>
            <a:pPr indent="0" lvl="0" marL="0" rtl="0" algn="l">
              <a:spcBef>
                <a:spcPts val="0"/>
              </a:spcBef>
              <a:spcAft>
                <a:spcPts val="0"/>
              </a:spcAft>
              <a:buNone/>
            </a:pPr>
            <a:r>
              <a:rPr lang="es" sz="1100">
                <a:solidFill>
                  <a:srgbClr val="293845"/>
                </a:solidFill>
                <a:latin typeface="IBM Plex Sans"/>
                <a:ea typeface="IBM Plex Sans"/>
                <a:cs typeface="IBM Plex Sans"/>
                <a:sym typeface="IBM Plex Sans"/>
              </a:rPr>
              <a:t>¿Están bien definidos los objetivos?</a:t>
            </a:r>
            <a:endParaRPr>
              <a:solidFill>
                <a:srgbClr val="293845"/>
              </a:solidFill>
              <a:latin typeface="IBM Plex Sans"/>
              <a:ea typeface="IBM Plex Sans"/>
              <a:cs typeface="IBM Plex Sans"/>
              <a:sym typeface="IBM Plex Sans"/>
            </a:endParaRPr>
          </a:p>
          <a:p>
            <a:pPr indent="0" lvl="0" marL="0" rtl="0" algn="l">
              <a:spcBef>
                <a:spcPts val="0"/>
              </a:spcBef>
              <a:spcAft>
                <a:spcPts val="0"/>
              </a:spcAft>
              <a:buClr>
                <a:schemeClr val="dk1"/>
              </a:buClr>
              <a:buSzPts val="1100"/>
              <a:buFont typeface="Arial"/>
              <a:buNone/>
            </a:pPr>
            <a:r>
              <a:t/>
            </a:r>
            <a:endParaRPr>
              <a:solidFill>
                <a:srgbClr val="293845"/>
              </a:solidFill>
              <a:latin typeface="IBM Plex Sans"/>
              <a:ea typeface="IBM Plex Sans"/>
              <a:cs typeface="IBM Plex Sans"/>
              <a:sym typeface="IBM Plex Sans"/>
            </a:endParaRPr>
          </a:p>
          <a:p>
            <a:pPr indent="0" lvl="0" marL="0" rtl="0" algn="l">
              <a:spcBef>
                <a:spcPts val="0"/>
              </a:spcBef>
              <a:spcAft>
                <a:spcPts val="0"/>
              </a:spcAft>
              <a:buNone/>
            </a:pPr>
            <a:r>
              <a:rPr b="1" lang="es">
                <a:solidFill>
                  <a:srgbClr val="293845"/>
                </a:solidFill>
                <a:latin typeface="IBM Plex Sans"/>
                <a:ea typeface="IBM Plex Sans"/>
                <a:cs typeface="IBM Plex Sans"/>
                <a:sym typeface="IBM Plex Sans"/>
              </a:rPr>
              <a:t>Medible</a:t>
            </a:r>
            <a:endParaRPr b="1">
              <a:solidFill>
                <a:srgbClr val="293845"/>
              </a:solidFill>
              <a:latin typeface="IBM Plex Sans"/>
              <a:ea typeface="IBM Plex Sans"/>
              <a:cs typeface="IBM Plex Sans"/>
              <a:sym typeface="IBM Plex Sans"/>
            </a:endParaRPr>
          </a:p>
          <a:p>
            <a:pPr indent="0" lvl="0" marL="0" rtl="0" algn="l">
              <a:spcBef>
                <a:spcPts val="0"/>
              </a:spcBef>
              <a:spcAft>
                <a:spcPts val="0"/>
              </a:spcAft>
              <a:buNone/>
            </a:pPr>
            <a:r>
              <a:rPr lang="es" sz="1100">
                <a:solidFill>
                  <a:srgbClr val="293845"/>
                </a:solidFill>
                <a:latin typeface="IBM Plex Sans"/>
                <a:ea typeface="IBM Plex Sans"/>
                <a:cs typeface="IBM Plex Sans"/>
                <a:sym typeface="IBM Plex Sans"/>
              </a:rPr>
              <a:t>¿En qué punto se sabrá si se cumplieron los objetivos?</a:t>
            </a:r>
            <a:endParaRPr sz="1100">
              <a:solidFill>
                <a:srgbClr val="293845"/>
              </a:solidFill>
              <a:latin typeface="IBM Plex Sans"/>
              <a:ea typeface="IBM Plex Sans"/>
              <a:cs typeface="IBM Plex Sans"/>
              <a:sym typeface="IBM Plex Sans"/>
            </a:endParaRPr>
          </a:p>
          <a:p>
            <a:pPr indent="0" lvl="0" marL="0" rtl="0" algn="l">
              <a:spcBef>
                <a:spcPts val="0"/>
              </a:spcBef>
              <a:spcAft>
                <a:spcPts val="0"/>
              </a:spcAft>
              <a:buNone/>
            </a:pPr>
            <a:r>
              <a:t/>
            </a:r>
            <a:endParaRPr b="1">
              <a:solidFill>
                <a:srgbClr val="293845"/>
              </a:solidFill>
              <a:latin typeface="IBM Plex Sans"/>
              <a:ea typeface="IBM Plex Sans"/>
              <a:cs typeface="IBM Plex Sans"/>
              <a:sym typeface="IBM Plex Sans"/>
            </a:endParaRPr>
          </a:p>
          <a:p>
            <a:pPr indent="0" lvl="0" marL="0" rtl="0" algn="l">
              <a:spcBef>
                <a:spcPts val="0"/>
              </a:spcBef>
              <a:spcAft>
                <a:spcPts val="0"/>
              </a:spcAft>
              <a:buNone/>
            </a:pPr>
            <a:r>
              <a:rPr b="1" lang="es">
                <a:solidFill>
                  <a:srgbClr val="293845"/>
                </a:solidFill>
                <a:latin typeface="IBM Plex Sans"/>
                <a:ea typeface="IBM Plex Sans"/>
                <a:cs typeface="IBM Plex Sans"/>
                <a:sym typeface="IBM Plex Sans"/>
              </a:rPr>
              <a:t>Alcanzable</a:t>
            </a:r>
            <a:endParaRPr b="1">
              <a:solidFill>
                <a:srgbClr val="293845"/>
              </a:solidFill>
              <a:latin typeface="IBM Plex Sans"/>
              <a:ea typeface="IBM Plex Sans"/>
              <a:cs typeface="IBM Plex Sans"/>
              <a:sym typeface="IBM Plex Sans"/>
            </a:endParaRPr>
          </a:p>
          <a:p>
            <a:pPr indent="0" lvl="0" marL="0" rtl="0" algn="l">
              <a:spcBef>
                <a:spcPts val="0"/>
              </a:spcBef>
              <a:spcAft>
                <a:spcPts val="0"/>
              </a:spcAft>
              <a:buNone/>
            </a:pPr>
            <a:r>
              <a:rPr lang="es" sz="1100">
                <a:solidFill>
                  <a:srgbClr val="293845"/>
                </a:solidFill>
                <a:latin typeface="IBM Plex Sans"/>
                <a:ea typeface="IBM Plex Sans"/>
                <a:cs typeface="IBM Plex Sans"/>
                <a:sym typeface="IBM Plex Sans"/>
              </a:rPr>
              <a:t>Metas realistas</a:t>
            </a:r>
            <a:endParaRPr b="1">
              <a:solidFill>
                <a:srgbClr val="293845"/>
              </a:solidFill>
              <a:latin typeface="IBM Plex Sans"/>
              <a:ea typeface="IBM Plex Sans"/>
              <a:cs typeface="IBM Plex Sans"/>
              <a:sym typeface="IBM Plex Sans"/>
            </a:endParaRPr>
          </a:p>
          <a:p>
            <a:pPr indent="0" lvl="0" marL="0" rtl="0" algn="l">
              <a:spcBef>
                <a:spcPts val="0"/>
              </a:spcBef>
              <a:spcAft>
                <a:spcPts val="0"/>
              </a:spcAft>
              <a:buNone/>
            </a:pPr>
            <a:r>
              <a:t/>
            </a:r>
            <a:endParaRPr b="1">
              <a:solidFill>
                <a:srgbClr val="293845"/>
              </a:solidFill>
              <a:latin typeface="IBM Plex Sans"/>
              <a:ea typeface="IBM Plex Sans"/>
              <a:cs typeface="IBM Plex Sans"/>
              <a:sym typeface="IBM Plex Sans"/>
            </a:endParaRPr>
          </a:p>
          <a:p>
            <a:pPr indent="0" lvl="0" marL="0" rtl="0" algn="l">
              <a:spcBef>
                <a:spcPts val="0"/>
              </a:spcBef>
              <a:spcAft>
                <a:spcPts val="0"/>
              </a:spcAft>
              <a:buNone/>
            </a:pPr>
            <a:r>
              <a:rPr b="1" lang="es">
                <a:solidFill>
                  <a:srgbClr val="293845"/>
                </a:solidFill>
                <a:latin typeface="IBM Plex Sans"/>
                <a:ea typeface="IBM Plex Sans"/>
                <a:cs typeface="IBM Plex Sans"/>
                <a:sym typeface="IBM Plex Sans"/>
              </a:rPr>
              <a:t>Relevante</a:t>
            </a:r>
            <a:endParaRPr b="1">
              <a:solidFill>
                <a:srgbClr val="293845"/>
              </a:solidFill>
              <a:latin typeface="IBM Plex Sans"/>
              <a:ea typeface="IBM Plex Sans"/>
              <a:cs typeface="IBM Plex Sans"/>
              <a:sym typeface="IBM Plex Sans"/>
            </a:endParaRPr>
          </a:p>
          <a:p>
            <a:pPr indent="0" lvl="0" marL="0" rtl="0" algn="l">
              <a:spcBef>
                <a:spcPts val="0"/>
              </a:spcBef>
              <a:spcAft>
                <a:spcPts val="0"/>
              </a:spcAft>
              <a:buNone/>
            </a:pPr>
            <a:r>
              <a:rPr lang="es" sz="1100">
                <a:solidFill>
                  <a:srgbClr val="293845"/>
                </a:solidFill>
                <a:latin typeface="IBM Plex Sans"/>
                <a:ea typeface="IBM Plex Sans"/>
                <a:cs typeface="IBM Plex Sans"/>
                <a:sym typeface="IBM Plex Sans"/>
              </a:rPr>
              <a:t>Objetivos orientados a tener resultados.</a:t>
            </a:r>
            <a:endParaRPr sz="1100">
              <a:solidFill>
                <a:srgbClr val="293845"/>
              </a:solidFill>
              <a:latin typeface="IBM Plex Sans"/>
              <a:ea typeface="IBM Plex Sans"/>
              <a:cs typeface="IBM Plex Sans"/>
              <a:sym typeface="IBM Plex Sans"/>
            </a:endParaRPr>
          </a:p>
          <a:p>
            <a:pPr indent="0" lvl="0" marL="0" rtl="0" algn="l">
              <a:spcBef>
                <a:spcPts val="0"/>
              </a:spcBef>
              <a:spcAft>
                <a:spcPts val="0"/>
              </a:spcAft>
              <a:buNone/>
            </a:pPr>
            <a:r>
              <a:t/>
            </a:r>
            <a:endParaRPr sz="1100">
              <a:solidFill>
                <a:srgbClr val="293845"/>
              </a:solidFill>
              <a:latin typeface="IBM Plex Sans"/>
              <a:ea typeface="IBM Plex Sans"/>
              <a:cs typeface="IBM Plex Sans"/>
              <a:sym typeface="IBM Plex Sans"/>
            </a:endParaRPr>
          </a:p>
          <a:p>
            <a:pPr indent="0" lvl="0" marL="0" rtl="0" algn="l">
              <a:spcBef>
                <a:spcPts val="0"/>
              </a:spcBef>
              <a:spcAft>
                <a:spcPts val="0"/>
              </a:spcAft>
              <a:buNone/>
            </a:pPr>
            <a:r>
              <a:rPr b="1" lang="es">
                <a:solidFill>
                  <a:srgbClr val="293845"/>
                </a:solidFill>
                <a:latin typeface="IBM Plex Sans"/>
                <a:ea typeface="IBM Plex Sans"/>
                <a:cs typeface="IBM Plex Sans"/>
                <a:sym typeface="IBM Plex Sans"/>
              </a:rPr>
              <a:t>Limitado en el tiempo</a:t>
            </a:r>
            <a:endParaRPr b="1">
              <a:solidFill>
                <a:srgbClr val="293845"/>
              </a:solidFill>
              <a:latin typeface="IBM Plex Sans"/>
              <a:ea typeface="IBM Plex Sans"/>
              <a:cs typeface="IBM Plex Sans"/>
              <a:sym typeface="IBM Plex Sans"/>
            </a:endParaRPr>
          </a:p>
          <a:p>
            <a:pPr indent="0" lvl="0" marL="0" rtl="0" algn="l">
              <a:spcBef>
                <a:spcPts val="0"/>
              </a:spcBef>
              <a:spcAft>
                <a:spcPts val="0"/>
              </a:spcAft>
              <a:buClr>
                <a:schemeClr val="dk1"/>
              </a:buClr>
              <a:buSzPts val="1100"/>
              <a:buFont typeface="Arial"/>
              <a:buNone/>
            </a:pPr>
            <a:r>
              <a:rPr lang="es" sz="1100">
                <a:solidFill>
                  <a:srgbClr val="293845"/>
                </a:solidFill>
                <a:latin typeface="IBM Plex Sans"/>
                <a:ea typeface="IBM Plex Sans"/>
                <a:cs typeface="IBM Plex Sans"/>
                <a:sym typeface="IBM Plex Sans"/>
              </a:rPr>
              <a:t>Escala temporal para lograr una meta.</a:t>
            </a:r>
            <a:endParaRPr b="1">
              <a:solidFill>
                <a:srgbClr val="293845"/>
              </a:solidFill>
              <a:latin typeface="IBM Plex Sans"/>
              <a:ea typeface="IBM Plex Sans"/>
              <a:cs typeface="IBM Plex Sans"/>
              <a:sym typeface="IBM Plex Sans"/>
            </a:endParaRPr>
          </a:p>
        </p:txBody>
      </p:sp>
      <p:pic>
        <p:nvPicPr>
          <p:cNvPr id="404" name="Google Shape;404;p92"/>
          <p:cNvPicPr preferRelativeResize="0"/>
          <p:nvPr/>
        </p:nvPicPr>
        <p:blipFill rotWithShape="1">
          <a:blip r:embed="rId4">
            <a:alphaModFix/>
          </a:blip>
          <a:srcRect b="0" l="-280" r="279" t="0"/>
          <a:stretch/>
        </p:blipFill>
        <p:spPr>
          <a:xfrm>
            <a:off x="7604754" y="-1"/>
            <a:ext cx="1539246" cy="1524725"/>
          </a:xfrm>
          <a:prstGeom prst="rect">
            <a:avLst/>
          </a:prstGeom>
          <a:noFill/>
          <a:ln>
            <a:noFill/>
          </a:ln>
        </p:spPr>
      </p:pic>
      <p:cxnSp>
        <p:nvCxnSpPr>
          <p:cNvPr id="405" name="Google Shape;405;p92"/>
          <p:cNvCxnSpPr/>
          <p:nvPr/>
        </p:nvCxnSpPr>
        <p:spPr>
          <a:xfrm>
            <a:off x="5033475" y="1485300"/>
            <a:ext cx="9300" cy="2860500"/>
          </a:xfrm>
          <a:prstGeom prst="straightConnector1">
            <a:avLst/>
          </a:prstGeom>
          <a:noFill/>
          <a:ln cap="flat" cmpd="sng" w="38100">
            <a:solidFill>
              <a:srgbClr val="D91C94"/>
            </a:solidFill>
            <a:prstDash val="solid"/>
            <a:round/>
            <a:headEnd len="med" w="med" type="none"/>
            <a:tailEnd len="med" w="med" type="none"/>
          </a:ln>
        </p:spPr>
      </p:cxnSp>
      <p:sp>
        <p:nvSpPr>
          <p:cNvPr id="406" name="Google Shape;406;p92"/>
          <p:cNvSpPr txBox="1"/>
          <p:nvPr/>
        </p:nvSpPr>
        <p:spPr>
          <a:xfrm>
            <a:off x="988425" y="1438625"/>
            <a:ext cx="2753400" cy="906000"/>
          </a:xfrm>
          <a:prstGeom prst="rect">
            <a:avLst/>
          </a:prstGeom>
          <a:noFill/>
          <a:ln>
            <a:noFill/>
          </a:ln>
        </p:spPr>
        <p:txBody>
          <a:bodyPr anchorCtr="0" anchor="t" bIns="113050" lIns="113050" spcFirstLastPara="1" rIns="113050" wrap="square" tIns="113050">
            <a:noAutofit/>
          </a:bodyPr>
          <a:lstStyle/>
          <a:p>
            <a:pPr indent="0" lvl="0" marL="0" rtl="0" algn="l">
              <a:lnSpc>
                <a:spcPct val="75000"/>
              </a:lnSpc>
              <a:spcBef>
                <a:spcPts val="0"/>
              </a:spcBef>
              <a:spcAft>
                <a:spcPts val="0"/>
              </a:spcAft>
              <a:buNone/>
            </a:pPr>
            <a:r>
              <a:rPr b="1" lang="es" sz="4500">
                <a:solidFill>
                  <a:srgbClr val="D91C94"/>
                </a:solidFill>
                <a:latin typeface="IBM Plex Sans"/>
                <a:ea typeface="IBM Plex Sans"/>
                <a:cs typeface="IBM Plex Sans"/>
                <a:sym typeface="IBM Plex Sans"/>
              </a:rPr>
              <a:t>Plan SMART</a:t>
            </a:r>
            <a:endParaRPr b="1" sz="4500">
              <a:solidFill>
                <a:srgbClr val="D91C94"/>
              </a:solidFill>
              <a:latin typeface="IBM Plex Sans"/>
              <a:ea typeface="IBM Plex Sans"/>
              <a:cs typeface="IBM Plex Sans"/>
              <a:sym typeface="IBM Plex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