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1"/>
  </p:notesMasterIdLst>
  <p:sldIdLst>
    <p:sldId id="258" r:id="rId3"/>
    <p:sldId id="256" r:id="rId4"/>
    <p:sldId id="257" r:id="rId5"/>
    <p:sldId id="265" r:id="rId6"/>
    <p:sldId id="259" r:id="rId7"/>
    <p:sldId id="260" r:id="rId8"/>
    <p:sldId id="267"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E8A18F-C6AE-43A3-A4AD-E0ABC0866BAA}" v="1" dt="2019-02-14T17:25:01.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0" autoAdjust="0"/>
    <p:restoredTop sz="95262" autoAdjust="0"/>
  </p:normalViewPr>
  <p:slideViewPr>
    <p:cSldViewPr snapToGrid="0">
      <p:cViewPr varScale="1">
        <p:scale>
          <a:sx n="86" d="100"/>
          <a:sy n="86" d="100"/>
        </p:scale>
        <p:origin x="53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0E1D4E-195C-4351-8DFB-368B8AB61B4A}" type="doc">
      <dgm:prSet loTypeId="urn:microsoft.com/office/officeart/2005/8/layout/chevron1" loCatId="Inbox" qsTypeId="urn:microsoft.com/office/officeart/2005/8/quickstyle/simple1" qsCatId="simple" csTypeId="urn:microsoft.com/office/officeart/2005/8/colors/ColorSchemeForSuggestions" csCatId="other"/>
      <dgm:spPr/>
      <dgm:t>
        <a:bodyPr/>
        <a:lstStyle/>
        <a:p>
          <a:endParaRPr lang="en-US"/>
        </a:p>
      </dgm:t>
    </dgm:pt>
    <dgm:pt modelId="{80896C6C-96F0-4DD1-8938-686ADE4016D2}">
      <dgm:prSet/>
      <dgm:spPr/>
      <dgm:t>
        <a:bodyPr/>
        <a:lstStyle/>
        <a:p>
          <a:r>
            <a:rPr lang="en-US"/>
            <a:t>Awareness</a:t>
          </a:r>
        </a:p>
      </dgm:t>
    </dgm:pt>
    <dgm:pt modelId="{DFCDF9C7-93BF-48A5-BE10-75CCD628A14C}" type="parTrans" cxnId="{2A87F71A-183D-494E-BF6A-1EA64FAB36E2}">
      <dgm:prSet/>
      <dgm:spPr/>
      <dgm:t>
        <a:bodyPr/>
        <a:lstStyle/>
        <a:p>
          <a:endParaRPr lang="en-US"/>
        </a:p>
      </dgm:t>
    </dgm:pt>
    <dgm:pt modelId="{EEF6E3F6-F6DC-4322-82E4-737300C87CA8}" type="sibTrans" cxnId="{2A87F71A-183D-494E-BF6A-1EA64FAB36E2}">
      <dgm:prSet/>
      <dgm:spPr/>
      <dgm:t>
        <a:bodyPr/>
        <a:lstStyle/>
        <a:p>
          <a:endParaRPr lang="en-US"/>
        </a:p>
      </dgm:t>
    </dgm:pt>
    <dgm:pt modelId="{77241A0D-A4DD-4BED-A57D-04EC205B7A9D}">
      <dgm:prSet/>
      <dgm:spPr/>
      <dgm:t>
        <a:bodyPr/>
        <a:lstStyle/>
        <a:p>
          <a:r>
            <a:rPr lang="en-US"/>
            <a:t>Evaluation</a:t>
          </a:r>
        </a:p>
      </dgm:t>
    </dgm:pt>
    <dgm:pt modelId="{F793F530-3170-4EC6-BAA0-2C3D22A5E89C}" type="parTrans" cxnId="{B4AA5950-CFF8-43E6-A3C2-7D5E57200259}">
      <dgm:prSet/>
      <dgm:spPr/>
      <dgm:t>
        <a:bodyPr/>
        <a:lstStyle/>
        <a:p>
          <a:endParaRPr lang="en-US"/>
        </a:p>
      </dgm:t>
    </dgm:pt>
    <dgm:pt modelId="{34789D69-EB95-4151-94F9-FF001E29092F}" type="sibTrans" cxnId="{B4AA5950-CFF8-43E6-A3C2-7D5E57200259}">
      <dgm:prSet/>
      <dgm:spPr/>
      <dgm:t>
        <a:bodyPr/>
        <a:lstStyle/>
        <a:p>
          <a:endParaRPr lang="en-US"/>
        </a:p>
      </dgm:t>
    </dgm:pt>
    <dgm:pt modelId="{2E693C92-CD71-4A4F-A4DB-E45330F9BD4F}">
      <dgm:prSet/>
      <dgm:spPr/>
      <dgm:t>
        <a:bodyPr/>
        <a:lstStyle/>
        <a:p>
          <a:r>
            <a:rPr lang="en-US"/>
            <a:t>Conversion</a:t>
          </a:r>
        </a:p>
      </dgm:t>
    </dgm:pt>
    <dgm:pt modelId="{226421F6-F5A2-4620-ADCF-0F6C58BD68B3}" type="parTrans" cxnId="{C58CA4F2-ACB7-4CD6-8C55-AF0E24E65838}">
      <dgm:prSet/>
      <dgm:spPr/>
      <dgm:t>
        <a:bodyPr/>
        <a:lstStyle/>
        <a:p>
          <a:endParaRPr lang="en-US"/>
        </a:p>
      </dgm:t>
    </dgm:pt>
    <dgm:pt modelId="{D94FD5E3-7987-40CF-BBFB-D6FC9C61559B}" type="sibTrans" cxnId="{C58CA4F2-ACB7-4CD6-8C55-AF0E24E65838}">
      <dgm:prSet/>
      <dgm:spPr/>
      <dgm:t>
        <a:bodyPr/>
        <a:lstStyle/>
        <a:p>
          <a:endParaRPr lang="en-US"/>
        </a:p>
      </dgm:t>
    </dgm:pt>
    <dgm:pt modelId="{B21F9D22-D08E-4381-875C-5C129B6D7B10}" type="pres">
      <dgm:prSet presAssocID="{920E1D4E-195C-4351-8DFB-368B8AB61B4A}" presName="Name0" presStyleCnt="0">
        <dgm:presLayoutVars>
          <dgm:dir/>
          <dgm:animLvl val="lvl"/>
          <dgm:resizeHandles val="exact"/>
        </dgm:presLayoutVars>
      </dgm:prSet>
      <dgm:spPr/>
    </dgm:pt>
    <dgm:pt modelId="{92A0A5F0-F9D2-44B7-BF65-D5795D697380}" type="pres">
      <dgm:prSet presAssocID="{80896C6C-96F0-4DD1-8938-686ADE4016D2}" presName="parTxOnly" presStyleLbl="node1" presStyleIdx="0" presStyleCnt="3">
        <dgm:presLayoutVars>
          <dgm:chMax val="0"/>
          <dgm:chPref val="0"/>
          <dgm:bulletEnabled val="1"/>
        </dgm:presLayoutVars>
      </dgm:prSet>
      <dgm:spPr/>
    </dgm:pt>
    <dgm:pt modelId="{38A4DB4D-B244-4BFE-98DB-DA9629775F30}" type="pres">
      <dgm:prSet presAssocID="{EEF6E3F6-F6DC-4322-82E4-737300C87CA8}" presName="parTxOnlySpace" presStyleCnt="0"/>
      <dgm:spPr/>
    </dgm:pt>
    <dgm:pt modelId="{63689FDD-7195-490F-B23C-612CED58DB80}" type="pres">
      <dgm:prSet presAssocID="{77241A0D-A4DD-4BED-A57D-04EC205B7A9D}" presName="parTxOnly" presStyleLbl="node1" presStyleIdx="1" presStyleCnt="3">
        <dgm:presLayoutVars>
          <dgm:chMax val="0"/>
          <dgm:chPref val="0"/>
          <dgm:bulletEnabled val="1"/>
        </dgm:presLayoutVars>
      </dgm:prSet>
      <dgm:spPr/>
    </dgm:pt>
    <dgm:pt modelId="{B7A3C56C-A845-4F14-AAEF-1615AE2F542C}" type="pres">
      <dgm:prSet presAssocID="{34789D69-EB95-4151-94F9-FF001E29092F}" presName="parTxOnlySpace" presStyleCnt="0"/>
      <dgm:spPr/>
    </dgm:pt>
    <dgm:pt modelId="{9E2B0F73-88BD-4940-9AA4-C060019A00C2}" type="pres">
      <dgm:prSet presAssocID="{2E693C92-CD71-4A4F-A4DB-E45330F9BD4F}" presName="parTxOnly" presStyleLbl="node1" presStyleIdx="2" presStyleCnt="3">
        <dgm:presLayoutVars>
          <dgm:chMax val="0"/>
          <dgm:chPref val="0"/>
          <dgm:bulletEnabled val="1"/>
        </dgm:presLayoutVars>
      </dgm:prSet>
      <dgm:spPr/>
    </dgm:pt>
  </dgm:ptLst>
  <dgm:cxnLst>
    <dgm:cxn modelId="{2A87F71A-183D-494E-BF6A-1EA64FAB36E2}" srcId="{920E1D4E-195C-4351-8DFB-368B8AB61B4A}" destId="{80896C6C-96F0-4DD1-8938-686ADE4016D2}" srcOrd="0" destOrd="0" parTransId="{DFCDF9C7-93BF-48A5-BE10-75CCD628A14C}" sibTransId="{EEF6E3F6-F6DC-4322-82E4-737300C87CA8}"/>
    <dgm:cxn modelId="{6BA6872B-9D1F-8941-A003-0582BF8538B9}" type="presOf" srcId="{80896C6C-96F0-4DD1-8938-686ADE4016D2}" destId="{92A0A5F0-F9D2-44B7-BF65-D5795D697380}" srcOrd="0" destOrd="0" presId="urn:microsoft.com/office/officeart/2005/8/layout/chevron1"/>
    <dgm:cxn modelId="{88EE0235-1242-A544-A101-504BF060C57A}" type="presOf" srcId="{77241A0D-A4DD-4BED-A57D-04EC205B7A9D}" destId="{63689FDD-7195-490F-B23C-612CED58DB80}" srcOrd="0" destOrd="0" presId="urn:microsoft.com/office/officeart/2005/8/layout/chevron1"/>
    <dgm:cxn modelId="{87602964-9432-5C44-B669-888C7EC62ADF}" type="presOf" srcId="{2E693C92-CD71-4A4F-A4DB-E45330F9BD4F}" destId="{9E2B0F73-88BD-4940-9AA4-C060019A00C2}" srcOrd="0" destOrd="0" presId="urn:microsoft.com/office/officeart/2005/8/layout/chevron1"/>
    <dgm:cxn modelId="{B4AA5950-CFF8-43E6-A3C2-7D5E57200259}" srcId="{920E1D4E-195C-4351-8DFB-368B8AB61B4A}" destId="{77241A0D-A4DD-4BED-A57D-04EC205B7A9D}" srcOrd="1" destOrd="0" parTransId="{F793F530-3170-4EC6-BAA0-2C3D22A5E89C}" sibTransId="{34789D69-EB95-4151-94F9-FF001E29092F}"/>
    <dgm:cxn modelId="{F699469F-8ADF-1548-8D2C-914DD74BEE92}" type="presOf" srcId="{920E1D4E-195C-4351-8DFB-368B8AB61B4A}" destId="{B21F9D22-D08E-4381-875C-5C129B6D7B10}" srcOrd="0" destOrd="0" presId="urn:microsoft.com/office/officeart/2005/8/layout/chevron1"/>
    <dgm:cxn modelId="{C58CA4F2-ACB7-4CD6-8C55-AF0E24E65838}" srcId="{920E1D4E-195C-4351-8DFB-368B8AB61B4A}" destId="{2E693C92-CD71-4A4F-A4DB-E45330F9BD4F}" srcOrd="2" destOrd="0" parTransId="{226421F6-F5A2-4620-ADCF-0F6C58BD68B3}" sibTransId="{D94FD5E3-7987-40CF-BBFB-D6FC9C61559B}"/>
    <dgm:cxn modelId="{DEA6BC90-6CBE-B64B-9F2D-F247C9D3C50E}" type="presParOf" srcId="{B21F9D22-D08E-4381-875C-5C129B6D7B10}" destId="{92A0A5F0-F9D2-44B7-BF65-D5795D697380}" srcOrd="0" destOrd="0" presId="urn:microsoft.com/office/officeart/2005/8/layout/chevron1"/>
    <dgm:cxn modelId="{CE9FD624-6DD8-A24B-BB0D-3B7F82655EA6}" type="presParOf" srcId="{B21F9D22-D08E-4381-875C-5C129B6D7B10}" destId="{38A4DB4D-B244-4BFE-98DB-DA9629775F30}" srcOrd="1" destOrd="0" presId="urn:microsoft.com/office/officeart/2005/8/layout/chevron1"/>
    <dgm:cxn modelId="{6B3247FA-977A-EF47-8F67-F7A07BF3AC68}" type="presParOf" srcId="{B21F9D22-D08E-4381-875C-5C129B6D7B10}" destId="{63689FDD-7195-490F-B23C-612CED58DB80}" srcOrd="2" destOrd="0" presId="urn:microsoft.com/office/officeart/2005/8/layout/chevron1"/>
    <dgm:cxn modelId="{81C0AAE5-84AC-F443-85D7-78D9FB8D8234}" type="presParOf" srcId="{B21F9D22-D08E-4381-875C-5C129B6D7B10}" destId="{B7A3C56C-A845-4F14-AAEF-1615AE2F542C}" srcOrd="3" destOrd="0" presId="urn:microsoft.com/office/officeart/2005/8/layout/chevron1"/>
    <dgm:cxn modelId="{34007C1D-3FB1-9C47-A04B-C01BABC11315}" type="presParOf" srcId="{B21F9D22-D08E-4381-875C-5C129B6D7B10}" destId="{9E2B0F73-88BD-4940-9AA4-C060019A00C2}"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0A5F0-F9D2-44B7-BF65-D5795D697380}">
      <dsp:nvSpPr>
        <dsp:cNvPr id="0" name=""/>
        <dsp:cNvSpPr/>
      </dsp:nvSpPr>
      <dsp:spPr>
        <a:xfrm>
          <a:off x="3080" y="1424994"/>
          <a:ext cx="3753370" cy="1501348"/>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49340" rIns="49340" bIns="49340" numCol="1" spcCol="1270" anchor="ctr" anchorCtr="0">
          <a:noAutofit/>
        </a:bodyPr>
        <a:lstStyle/>
        <a:p>
          <a:pPr marL="0" lvl="0" indent="0" algn="ctr" defTabSz="1644650">
            <a:lnSpc>
              <a:spcPct val="90000"/>
            </a:lnSpc>
            <a:spcBef>
              <a:spcPct val="0"/>
            </a:spcBef>
            <a:spcAft>
              <a:spcPct val="35000"/>
            </a:spcAft>
            <a:buNone/>
          </a:pPr>
          <a:r>
            <a:rPr lang="en-US" sz="3700" kern="1200"/>
            <a:t>Awareness</a:t>
          </a:r>
        </a:p>
      </dsp:txBody>
      <dsp:txXfrm>
        <a:off x="753754" y="1424994"/>
        <a:ext cx="2252022" cy="1501348"/>
      </dsp:txXfrm>
    </dsp:sp>
    <dsp:sp modelId="{63689FDD-7195-490F-B23C-612CED58DB80}">
      <dsp:nvSpPr>
        <dsp:cNvPr id="0" name=""/>
        <dsp:cNvSpPr/>
      </dsp:nvSpPr>
      <dsp:spPr>
        <a:xfrm>
          <a:off x="3381114" y="1424994"/>
          <a:ext cx="3753370" cy="1501348"/>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49340" rIns="49340" bIns="49340" numCol="1" spcCol="1270" anchor="ctr" anchorCtr="0">
          <a:noAutofit/>
        </a:bodyPr>
        <a:lstStyle/>
        <a:p>
          <a:pPr marL="0" lvl="0" indent="0" algn="ctr" defTabSz="1644650">
            <a:lnSpc>
              <a:spcPct val="90000"/>
            </a:lnSpc>
            <a:spcBef>
              <a:spcPct val="0"/>
            </a:spcBef>
            <a:spcAft>
              <a:spcPct val="35000"/>
            </a:spcAft>
            <a:buNone/>
          </a:pPr>
          <a:r>
            <a:rPr lang="en-US" sz="3700" kern="1200"/>
            <a:t>Evaluation</a:t>
          </a:r>
        </a:p>
      </dsp:txBody>
      <dsp:txXfrm>
        <a:off x="4131788" y="1424994"/>
        <a:ext cx="2252022" cy="1501348"/>
      </dsp:txXfrm>
    </dsp:sp>
    <dsp:sp modelId="{9E2B0F73-88BD-4940-9AA4-C060019A00C2}">
      <dsp:nvSpPr>
        <dsp:cNvPr id="0" name=""/>
        <dsp:cNvSpPr/>
      </dsp:nvSpPr>
      <dsp:spPr>
        <a:xfrm>
          <a:off x="6759148" y="1424994"/>
          <a:ext cx="3753370" cy="1501348"/>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49340" rIns="49340" bIns="49340" numCol="1" spcCol="1270" anchor="ctr" anchorCtr="0">
          <a:noAutofit/>
        </a:bodyPr>
        <a:lstStyle/>
        <a:p>
          <a:pPr marL="0" lvl="0" indent="0" algn="ctr" defTabSz="1644650">
            <a:lnSpc>
              <a:spcPct val="90000"/>
            </a:lnSpc>
            <a:spcBef>
              <a:spcPct val="0"/>
            </a:spcBef>
            <a:spcAft>
              <a:spcPct val="35000"/>
            </a:spcAft>
            <a:buNone/>
          </a:pPr>
          <a:r>
            <a:rPr lang="en-US" sz="3700" kern="1200"/>
            <a:t>Conversion</a:t>
          </a:r>
        </a:p>
      </dsp:txBody>
      <dsp:txXfrm>
        <a:off x="7509822" y="1424994"/>
        <a:ext cx="2252022" cy="15013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2/14/2019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275084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QuickStarter has created an outline to help you get started on your presentation. Some slides include information here in the notes to provide additional topics for you to research.</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75084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9DD5913-C93D-4418-9B68-4676A6F86959}" type="datetime1">
              <a:rPr lang="en-US" smtClean="0"/>
              <a:t>2/14/2019</a:t>
            </a:fld>
            <a:endParaRPr lang="en-US" dirty="0"/>
          </a:p>
        </p:txBody>
      </p:sp>
      <p:sp>
        <p:nvSpPr>
          <p:cNvPr id="5" name="Footer Placeholder 4"/>
          <p:cNvSpPr>
            <a:spLocks noGrp="1"/>
          </p:cNvSpPr>
          <p:nvPr>
            <p:ph type="ftr" sz="quarter" idx="11"/>
          </p:nvPr>
        </p:nvSpPr>
        <p:spPr/>
        <p:txBody>
          <a:bodyPr/>
          <a:lstStyle/>
          <a:p>
            <a:r>
              <a:rPr lang="en-US"/>
              <a:t>https://akhilendra.com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05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1D9280-24FE-4FF8-BA86-9B0831C08253}" type="datetime1">
              <a:rPr lang="en-US" smtClean="0"/>
              <a:t>2/14/2019</a:t>
            </a:fld>
            <a:endParaRPr lang="en-US" dirty="0"/>
          </a:p>
        </p:txBody>
      </p:sp>
      <p:sp>
        <p:nvSpPr>
          <p:cNvPr id="5" name="Footer Placeholder 4"/>
          <p:cNvSpPr>
            <a:spLocks noGrp="1"/>
          </p:cNvSpPr>
          <p:nvPr>
            <p:ph type="ftr" sz="quarter" idx="11"/>
          </p:nvPr>
        </p:nvSpPr>
        <p:spPr/>
        <p:txBody>
          <a:bodyPr/>
          <a:lstStyle/>
          <a:p>
            <a:r>
              <a:rPr lang="en-US"/>
              <a:t>https://akhilendra.com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9693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934AE-ACF7-4C8E-BFC5-E2B5D15192E2}" type="datetime1">
              <a:rPr lang="en-US" smtClean="0"/>
              <a:t>2/14/2019</a:t>
            </a:fld>
            <a:endParaRPr lang="en-US" dirty="0"/>
          </a:p>
        </p:txBody>
      </p:sp>
      <p:sp>
        <p:nvSpPr>
          <p:cNvPr id="5" name="Footer Placeholder 4"/>
          <p:cNvSpPr>
            <a:spLocks noGrp="1"/>
          </p:cNvSpPr>
          <p:nvPr>
            <p:ph type="ftr" sz="quarter" idx="11"/>
          </p:nvPr>
        </p:nvSpPr>
        <p:spPr/>
        <p:txBody>
          <a:bodyPr/>
          <a:lstStyle/>
          <a:p>
            <a:r>
              <a:rPr lang="en-US"/>
              <a:t>https://akhilendra.com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789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B2BECA5-260B-48BC-88CB-4189097537B8}" type="datetime1">
              <a:rPr lang="en-US" smtClean="0"/>
              <a:t>2/14/2019</a:t>
            </a:fld>
            <a:endParaRPr lang="en-US"/>
          </a:p>
        </p:txBody>
      </p:sp>
      <p:sp>
        <p:nvSpPr>
          <p:cNvPr id="5" name="Footer Placeholder 4"/>
          <p:cNvSpPr>
            <a:spLocks noGrp="1"/>
          </p:cNvSpPr>
          <p:nvPr>
            <p:ph type="ftr" sz="quarter" idx="11"/>
          </p:nvPr>
        </p:nvSpPr>
        <p:spPr/>
        <p:txBody>
          <a:bodyPr/>
          <a:lstStyle/>
          <a:p>
            <a:r>
              <a:rPr lang="en-US"/>
              <a:t>https://akhilendra.com</a:t>
            </a:r>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3047A-3EA8-440C-BDD3-FC8F2DFCCEDD}" type="datetime1">
              <a:rPr lang="en-US" smtClean="0"/>
              <a:t>2/14/2019</a:t>
            </a:fld>
            <a:endParaRPr lang="en-US" dirty="0"/>
          </a:p>
        </p:txBody>
      </p:sp>
      <p:sp>
        <p:nvSpPr>
          <p:cNvPr id="5" name="Footer Placeholder 4"/>
          <p:cNvSpPr>
            <a:spLocks noGrp="1"/>
          </p:cNvSpPr>
          <p:nvPr>
            <p:ph type="ftr" sz="quarter" idx="11"/>
          </p:nvPr>
        </p:nvSpPr>
        <p:spPr/>
        <p:txBody>
          <a:bodyPr/>
          <a:lstStyle/>
          <a:p>
            <a:r>
              <a:rPr lang="en-US"/>
              <a:t>https://akhilendra.com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9194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565071-BAAA-48B7-9E9D-7A72A854794F}" type="datetime1">
              <a:rPr lang="en-US" smtClean="0"/>
              <a:t>2/14/2019</a:t>
            </a:fld>
            <a:endParaRPr lang="en-US" dirty="0"/>
          </a:p>
        </p:txBody>
      </p:sp>
      <p:sp>
        <p:nvSpPr>
          <p:cNvPr id="5" name="Footer Placeholder 4"/>
          <p:cNvSpPr>
            <a:spLocks noGrp="1"/>
          </p:cNvSpPr>
          <p:nvPr>
            <p:ph type="ftr" sz="quarter" idx="11"/>
          </p:nvPr>
        </p:nvSpPr>
        <p:spPr/>
        <p:txBody>
          <a:bodyPr/>
          <a:lstStyle/>
          <a:p>
            <a:r>
              <a:rPr lang="en-US"/>
              <a:t>https://akhilendra.com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12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1A6154-DE41-4E9F-8904-B1FEE39D160E}" type="datetime1">
              <a:rPr lang="en-US" smtClean="0"/>
              <a:t>2/14/2019</a:t>
            </a:fld>
            <a:endParaRPr lang="en-US" dirty="0"/>
          </a:p>
        </p:txBody>
      </p:sp>
      <p:sp>
        <p:nvSpPr>
          <p:cNvPr id="6" name="Footer Placeholder 5"/>
          <p:cNvSpPr>
            <a:spLocks noGrp="1"/>
          </p:cNvSpPr>
          <p:nvPr>
            <p:ph type="ftr" sz="quarter" idx="11"/>
          </p:nvPr>
        </p:nvSpPr>
        <p:spPr/>
        <p:txBody>
          <a:bodyPr/>
          <a:lstStyle/>
          <a:p>
            <a:r>
              <a:rPr lang="en-US"/>
              <a:t>https://akhilendra.com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5141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CE892-4A88-4679-ADE3-2B5D07B5651C}" type="datetime1">
              <a:rPr lang="en-US" smtClean="0"/>
              <a:t>2/14/2019</a:t>
            </a:fld>
            <a:endParaRPr lang="en-US" dirty="0"/>
          </a:p>
        </p:txBody>
      </p:sp>
      <p:sp>
        <p:nvSpPr>
          <p:cNvPr id="8" name="Footer Placeholder 7"/>
          <p:cNvSpPr>
            <a:spLocks noGrp="1"/>
          </p:cNvSpPr>
          <p:nvPr>
            <p:ph type="ftr" sz="quarter" idx="11"/>
          </p:nvPr>
        </p:nvSpPr>
        <p:spPr/>
        <p:txBody>
          <a:bodyPr/>
          <a:lstStyle/>
          <a:p>
            <a:r>
              <a:rPr lang="en-US"/>
              <a:t>https://akhilendra.com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8234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C8B1A7-2229-4291-A4B4-50246C479FF7}" type="datetime1">
              <a:rPr lang="en-US" smtClean="0"/>
              <a:t>2/14/2019</a:t>
            </a:fld>
            <a:endParaRPr lang="en-US" dirty="0"/>
          </a:p>
        </p:txBody>
      </p:sp>
      <p:sp>
        <p:nvSpPr>
          <p:cNvPr id="4" name="Footer Placeholder 3"/>
          <p:cNvSpPr>
            <a:spLocks noGrp="1"/>
          </p:cNvSpPr>
          <p:nvPr>
            <p:ph type="ftr" sz="quarter" idx="11"/>
          </p:nvPr>
        </p:nvSpPr>
        <p:spPr/>
        <p:txBody>
          <a:bodyPr/>
          <a:lstStyle/>
          <a:p>
            <a:r>
              <a:rPr lang="en-US"/>
              <a:t>https://akhilendra.com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8987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29EEF-7EF7-49B2-B43E-EC97749B8933}" type="datetime1">
              <a:rPr lang="en-US" smtClean="0"/>
              <a:t>2/14/2019</a:t>
            </a:fld>
            <a:endParaRPr lang="en-US" dirty="0"/>
          </a:p>
        </p:txBody>
      </p:sp>
      <p:sp>
        <p:nvSpPr>
          <p:cNvPr id="3" name="Footer Placeholder 2"/>
          <p:cNvSpPr>
            <a:spLocks noGrp="1"/>
          </p:cNvSpPr>
          <p:nvPr>
            <p:ph type="ftr" sz="quarter" idx="11"/>
          </p:nvPr>
        </p:nvSpPr>
        <p:spPr/>
        <p:txBody>
          <a:bodyPr/>
          <a:lstStyle/>
          <a:p>
            <a:r>
              <a:rPr lang="en-US"/>
              <a:t>https://akhilendra.com</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005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D11D432-4373-4BF9-9497-DFD98A7DF637}" type="datetime1">
              <a:rPr lang="en-US" smtClean="0"/>
              <a:t>2/14/2019</a:t>
            </a:fld>
            <a:endParaRPr lang="en-US" dirty="0"/>
          </a:p>
        </p:txBody>
      </p:sp>
      <p:sp>
        <p:nvSpPr>
          <p:cNvPr id="6" name="Footer Placeholder 5"/>
          <p:cNvSpPr>
            <a:spLocks noGrp="1"/>
          </p:cNvSpPr>
          <p:nvPr>
            <p:ph type="ftr" sz="quarter" idx="11"/>
          </p:nvPr>
        </p:nvSpPr>
        <p:spPr/>
        <p:txBody>
          <a:bodyPr/>
          <a:lstStyle/>
          <a:p>
            <a:r>
              <a:rPr lang="en-US"/>
              <a:t>https://akhilendra.com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1501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EAC7B-FD28-47DE-BCA8-0B3B06F9D217}" type="datetime1">
              <a:rPr lang="en-US" smtClean="0"/>
              <a:t>2/14/2019</a:t>
            </a:fld>
            <a:endParaRPr lang="en-US" dirty="0"/>
          </a:p>
        </p:txBody>
      </p:sp>
      <p:sp>
        <p:nvSpPr>
          <p:cNvPr id="6" name="Footer Placeholder 5"/>
          <p:cNvSpPr>
            <a:spLocks noGrp="1"/>
          </p:cNvSpPr>
          <p:nvPr>
            <p:ph type="ftr" sz="quarter" idx="11"/>
          </p:nvPr>
        </p:nvSpPr>
        <p:spPr/>
        <p:txBody>
          <a:bodyPr/>
          <a:lstStyle/>
          <a:p>
            <a:r>
              <a:rPr lang="en-US"/>
              <a:t>https://akhilendra.com</a:t>
            </a:r>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570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A97C616-9874-4CC2-A922-4009470BDC89}" type="datetime1">
              <a:rPr lang="en-US" smtClean="0"/>
              <a:t>2/14/2019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https://akhilendra.com</a:t>
            </a: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91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7234E-B658-47C6-B209-8CD426A8635B}" type="datetime1">
              <a:rPr lang="en-US" smtClean="0"/>
              <a:t>2/14/2019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https://akhilendra.com</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662"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BC736F-FD1E-4980-876D-E5C38773936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98EE46-797C-45B8-8337-491B94E0583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915B512-930A-40F0-82A6-4895B71A95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cxnSp>
        <p:nvCxnSpPr>
          <p:cNvPr id="15" name="Straight Connector 14">
            <a:extLst>
              <a:ext uri="{FF2B5EF4-FFF2-40B4-BE49-F238E27FC236}">
                <a16:creationId xmlns:a16="http://schemas.microsoft.com/office/drawing/2014/main" id="{4E4CA735-62CB-4665-AA7D-4A259E3F7CE6}"/>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34501" y="640080"/>
            <a:ext cx="4019429" cy="4437948"/>
          </a:xfrm>
        </p:spPr>
        <p:txBody>
          <a:bodyPr anchor="b">
            <a:normAutofit/>
          </a:bodyPr>
          <a:lstStyle/>
          <a:p>
            <a:r>
              <a:rPr lang="en-US" sz="6000" dirty="0">
                <a:solidFill>
                  <a:srgbClr val="FFFFFF"/>
                </a:solidFill>
              </a:rPr>
              <a:t>Social media Marketing &amp; optimization</a:t>
            </a:r>
          </a:p>
        </p:txBody>
      </p:sp>
      <p:sp>
        <p:nvSpPr>
          <p:cNvPr id="3" name="Footer Placeholder 2">
            <a:extLst>
              <a:ext uri="{FF2B5EF4-FFF2-40B4-BE49-F238E27FC236}">
                <a16:creationId xmlns:a16="http://schemas.microsoft.com/office/drawing/2014/main" id="{8FEE33CE-3F3B-4235-AF7B-D634B9D83CDB}"/>
              </a:ext>
            </a:extLst>
          </p:cNvPr>
          <p:cNvSpPr>
            <a:spLocks noGrp="1"/>
          </p:cNvSpPr>
          <p:nvPr>
            <p:ph type="ftr" sz="quarter" idx="11"/>
          </p:nvPr>
        </p:nvSpPr>
        <p:spPr/>
        <p:txBody>
          <a:bodyPr/>
          <a:lstStyle/>
          <a:p>
            <a:r>
              <a:rPr lang="en-US"/>
              <a:t>https://akhilendra.com</a:t>
            </a:r>
            <a:endParaRPr lang="en-US" dirty="0"/>
          </a:p>
        </p:txBody>
      </p:sp>
    </p:spTree>
    <p:extLst>
      <p:ext uri="{BB962C8B-B14F-4D97-AF65-F5344CB8AC3E}">
        <p14:creationId xmlns:p14="http://schemas.microsoft.com/office/powerpoint/2010/main" val="584980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76E6-8E55-4532-B4C9-362459A30A05}"/>
              </a:ext>
            </a:extLst>
          </p:cNvPr>
          <p:cNvSpPr>
            <a:spLocks noGrp="1"/>
          </p:cNvSpPr>
          <p:nvPr>
            <p:ph type="title"/>
          </p:nvPr>
        </p:nvSpPr>
        <p:spPr/>
        <p:txBody>
          <a:bodyPr/>
          <a:lstStyle/>
          <a:p>
            <a:r>
              <a:rPr lang="en-US" dirty="0">
                <a:latin typeface="Segoe UI Light" panose="020B0702040204020203" pitchFamily="34" charset="0"/>
                <a:ea typeface="Segoe UI Light" panose="020B0702040204020203" pitchFamily="34" charset="0"/>
                <a:cs typeface="Segoe UI" panose="020B0502040204020203" pitchFamily="34" charset="0"/>
              </a:rPr>
              <a:t>Social Media Marketing</a:t>
            </a:r>
          </a:p>
        </p:txBody>
      </p:sp>
      <p:sp>
        <p:nvSpPr>
          <p:cNvPr id="21" name="Content Placeholder 2"/>
          <p:cNvSpPr txBox="1">
            <a:spLocks/>
          </p:cNvSpPr>
          <p:nvPr/>
        </p:nvSpPr>
        <p:spPr>
          <a:xfrm>
            <a:off x="213064" y="1413164"/>
            <a:ext cx="11736280" cy="4463634"/>
          </a:xfrm>
          <a:prstGeom prst="rect">
            <a:avLst/>
          </a:prstGeom>
          <a:ln w="57150">
            <a:noFill/>
          </a:ln>
        </p:spPr>
        <p:txBody>
          <a:bodyPr vert="horz" lIns="91440" tIns="45720" rIns="91440" bIns="45720" numCol="1" rtlCol="0" anchor="t">
            <a:noAutofit/>
          </a:bodyPr>
          <a:lstStyle/>
          <a:p>
            <a:pPr marL="0" indent="0">
              <a:lnSpc>
                <a:spcPct val="150000"/>
              </a:lnSpc>
              <a:spcBef>
                <a:spcPts val="0"/>
              </a:spcBef>
              <a:buFont typeface="Arial" panose="020B0604020202020204" pitchFamily="34" charset="0"/>
              <a:buNone/>
            </a:pPr>
            <a:r>
              <a:rPr lang="en-US" sz="24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Social media marketing refers to the process of marketing your products, services or business on social media platforms. You will also come across terms like social media optimization which simply means to optimize your content for social media marketing. </a:t>
            </a:r>
          </a:p>
          <a:p>
            <a:pPr marL="0" indent="0">
              <a:lnSpc>
                <a:spcPct val="150000"/>
              </a:lnSpc>
              <a:spcBef>
                <a:spcPts val="0"/>
              </a:spcBef>
              <a:buFont typeface="Arial" panose="020B0604020202020204" pitchFamily="34" charset="0"/>
              <a:buNone/>
            </a:pPr>
            <a:endParaRPr lang="en-US" sz="24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endParaRPr>
          </a:p>
          <a:p>
            <a:pPr marL="0" indent="0">
              <a:lnSpc>
                <a:spcPct val="150000"/>
              </a:lnSpc>
              <a:spcBef>
                <a:spcPts val="0"/>
              </a:spcBef>
              <a:buFont typeface="Arial" panose="020B0604020202020204" pitchFamily="34" charset="0"/>
              <a:buNone/>
            </a:pPr>
            <a:r>
              <a:rPr lang="en-US" sz="24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Social Media Optimization is a key vertical to any business, just as SEO. But as we have seen earlier, optimization takes money, time and efforts whereas if we invest same amount of money, time and efforts in paid marketing campaign, they can generate greater results.</a:t>
            </a:r>
          </a:p>
        </p:txBody>
      </p:sp>
      <p:sp>
        <p:nvSpPr>
          <p:cNvPr id="3" name="Footer Placeholder 2">
            <a:extLst>
              <a:ext uri="{FF2B5EF4-FFF2-40B4-BE49-F238E27FC236}">
                <a16:creationId xmlns:a16="http://schemas.microsoft.com/office/drawing/2014/main" id="{E396EC2D-97F0-45CB-80EC-815312983C5D}"/>
              </a:ext>
            </a:extLst>
          </p:cNvPr>
          <p:cNvSpPr>
            <a:spLocks noGrp="1"/>
          </p:cNvSpPr>
          <p:nvPr>
            <p:ph type="ftr" sz="quarter" idx="11"/>
          </p:nvPr>
        </p:nvSpPr>
        <p:spPr/>
        <p:txBody>
          <a:bodyPr/>
          <a:lstStyle/>
          <a:p>
            <a:r>
              <a:rPr lang="en-US"/>
              <a:t>https://akhilendra.com</a:t>
            </a:r>
          </a:p>
        </p:txBody>
      </p:sp>
    </p:spTree>
    <p:extLst>
      <p:ext uri="{BB962C8B-B14F-4D97-AF65-F5344CB8AC3E}">
        <p14:creationId xmlns:p14="http://schemas.microsoft.com/office/powerpoint/2010/main" val="374866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A537-9EAD-4C2A-8B8C-B5471C6F5D65}"/>
              </a:ext>
            </a:extLst>
          </p:cNvPr>
          <p:cNvSpPr>
            <a:spLocks noGrp="1"/>
          </p:cNvSpPr>
          <p:nvPr>
            <p:ph type="title"/>
          </p:nvPr>
        </p:nvSpPr>
        <p:spPr/>
        <p:txBody>
          <a:bodyPr/>
          <a:lstStyle/>
          <a:p>
            <a:r>
              <a:rPr lang="en-US" dirty="0">
                <a:latin typeface="Segoe UI Light" panose="020B0702040204020203" pitchFamily="34" charset="0"/>
                <a:ea typeface="Segoe UI Light" panose="020B0702040204020203" pitchFamily="34" charset="0"/>
                <a:cs typeface="Segoe UI" panose="020B0502040204020203" pitchFamily="34" charset="0"/>
              </a:rPr>
              <a:t>Top Social Media Marketing Sites &amp; Apps</a:t>
            </a:r>
          </a:p>
        </p:txBody>
      </p:sp>
      <p:sp>
        <p:nvSpPr>
          <p:cNvPr id="3" name="Content Placeholder 2">
            <a:extLst>
              <a:ext uri="{FF2B5EF4-FFF2-40B4-BE49-F238E27FC236}">
                <a16:creationId xmlns:a16="http://schemas.microsoft.com/office/drawing/2014/main" id="{60106C6B-49E2-4E93-AEC3-AA4886AC999D}"/>
              </a:ext>
            </a:extLst>
          </p:cNvPr>
          <p:cNvSpPr>
            <a:spLocks noGrp="1"/>
          </p:cNvSpPr>
          <p:nvPr>
            <p:ph idx="1"/>
          </p:nvPr>
        </p:nvSpPr>
        <p:spPr>
          <a:xfrm>
            <a:off x="838200" y="1284718"/>
            <a:ext cx="5305148" cy="5267002"/>
          </a:xfrm>
        </p:spPr>
        <p:txBody>
          <a:bodyPr>
            <a:normAutofit/>
          </a:bodyPr>
          <a:lstStyle/>
          <a:p>
            <a:r>
              <a:rPr lang="en-US" sz="2800" dirty="0">
                <a:latin typeface="Segoe UI Semilight" panose="020B0702040204020203" pitchFamily="34" charset="0"/>
                <a:ea typeface="Segoe UI Semilight" panose="020B0702040204020203" pitchFamily="34" charset="0"/>
                <a:cs typeface="Segoe UI" panose="020B0502040204020203" pitchFamily="34" charset="0"/>
              </a:rPr>
              <a:t>Facebook</a:t>
            </a:r>
          </a:p>
          <a:p>
            <a:r>
              <a:rPr lang="en-US" sz="2800" dirty="0" err="1">
                <a:latin typeface="Segoe UI Semilight" panose="020B0702040204020203" pitchFamily="34" charset="0"/>
                <a:ea typeface="Segoe UI Semilight" panose="020B0702040204020203" pitchFamily="34" charset="0"/>
                <a:cs typeface="Segoe UI" panose="020B0502040204020203" pitchFamily="34" charset="0"/>
              </a:rPr>
              <a:t>Youtube</a:t>
            </a:r>
            <a:endParaRPr lang="en-US" sz="2800" dirty="0">
              <a:latin typeface="Segoe UI Semilight" panose="020B0702040204020203" pitchFamily="34" charset="0"/>
              <a:ea typeface="Segoe UI Semilight" panose="020B0702040204020203" pitchFamily="34" charset="0"/>
              <a:cs typeface="Segoe UI" panose="020B0502040204020203" pitchFamily="34" charset="0"/>
            </a:endParaRPr>
          </a:p>
          <a:p>
            <a:r>
              <a:rPr lang="en-US" sz="2800" dirty="0">
                <a:latin typeface="Segoe UI Semilight" panose="020B0702040204020203" pitchFamily="34" charset="0"/>
                <a:ea typeface="Segoe UI Semilight" panose="020B0702040204020203" pitchFamily="34" charset="0"/>
                <a:cs typeface="Segoe UI" panose="020B0502040204020203" pitchFamily="34" charset="0"/>
              </a:rPr>
              <a:t>Instagram</a:t>
            </a:r>
          </a:p>
          <a:p>
            <a:r>
              <a:rPr lang="en-US" sz="2800" dirty="0">
                <a:latin typeface="Segoe UI Semilight" panose="020B0702040204020203" pitchFamily="34" charset="0"/>
                <a:ea typeface="Segoe UI Semilight" panose="020B0702040204020203" pitchFamily="34" charset="0"/>
                <a:cs typeface="Segoe UI" panose="020B0502040204020203" pitchFamily="34" charset="0"/>
              </a:rPr>
              <a:t>Snap (Snapchat)</a:t>
            </a:r>
          </a:p>
          <a:p>
            <a:r>
              <a:rPr lang="en-US" sz="2800" dirty="0">
                <a:latin typeface="Segoe UI Semilight" panose="020B0702040204020203" pitchFamily="34" charset="0"/>
                <a:ea typeface="Segoe UI Semilight" panose="020B0702040204020203" pitchFamily="34" charset="0"/>
                <a:cs typeface="Segoe UI" panose="020B0502040204020203" pitchFamily="34" charset="0"/>
              </a:rPr>
              <a:t>Twitter</a:t>
            </a:r>
          </a:p>
          <a:p>
            <a:r>
              <a:rPr lang="en-US" sz="2800" dirty="0">
                <a:latin typeface="Segoe UI Semilight" panose="020B0702040204020203" pitchFamily="34" charset="0"/>
                <a:ea typeface="Segoe UI Semilight" panose="020B0702040204020203" pitchFamily="34" charset="0"/>
                <a:cs typeface="Segoe UI" panose="020B0502040204020203" pitchFamily="34" charset="0"/>
              </a:rPr>
              <a:t>Reddit</a:t>
            </a:r>
          </a:p>
          <a:p>
            <a:r>
              <a:rPr lang="en-US" sz="2800" dirty="0" err="1">
                <a:latin typeface="Segoe UI Semilight" panose="020B0702040204020203" pitchFamily="34" charset="0"/>
                <a:ea typeface="Segoe UI Semilight" panose="020B0702040204020203" pitchFamily="34" charset="0"/>
                <a:cs typeface="Segoe UI" panose="020B0502040204020203" pitchFamily="34" charset="0"/>
              </a:rPr>
              <a:t>Linkedin</a:t>
            </a:r>
            <a:endParaRPr lang="en-US" sz="2800" dirty="0">
              <a:latin typeface="Segoe UI Semilight" panose="020B0702040204020203" pitchFamily="34" charset="0"/>
              <a:ea typeface="Segoe UI Semilight" panose="020B0702040204020203" pitchFamily="34" charset="0"/>
              <a:cs typeface="Segoe UI" panose="020B0502040204020203" pitchFamily="34" charset="0"/>
            </a:endParaRPr>
          </a:p>
          <a:p>
            <a:r>
              <a:rPr lang="en-US" sz="2800" dirty="0">
                <a:latin typeface="Segoe UI Semilight" panose="020B0702040204020203" pitchFamily="34" charset="0"/>
                <a:ea typeface="Segoe UI Semilight" panose="020B0702040204020203" pitchFamily="34" charset="0"/>
                <a:cs typeface="Segoe UI" panose="020B0502040204020203" pitchFamily="34" charset="0"/>
              </a:rPr>
              <a:t>Google Plus</a:t>
            </a:r>
          </a:p>
          <a:p>
            <a:r>
              <a:rPr lang="en-US" sz="2800" dirty="0">
                <a:latin typeface="Segoe UI Semilight" panose="020B0702040204020203" pitchFamily="34" charset="0"/>
                <a:ea typeface="Segoe UI Semilight" panose="020B0702040204020203" pitchFamily="34" charset="0"/>
                <a:cs typeface="Segoe UI" panose="020B0502040204020203" pitchFamily="34" charset="0"/>
              </a:rPr>
              <a:t>Pinterest</a:t>
            </a:r>
          </a:p>
          <a:p>
            <a:r>
              <a:rPr lang="en-US" sz="2800" dirty="0">
                <a:latin typeface="Segoe UI Semilight" panose="020B0702040204020203" pitchFamily="34" charset="0"/>
                <a:ea typeface="Segoe UI Semilight" panose="020B0702040204020203" pitchFamily="34" charset="0"/>
                <a:cs typeface="Segoe UI" panose="020B0502040204020203" pitchFamily="34" charset="0"/>
              </a:rPr>
              <a:t>Tumblr</a:t>
            </a:r>
          </a:p>
          <a:p>
            <a:endParaRPr lang="en-US" dirty="0">
              <a:latin typeface="Segoe UI Semilight" panose="020B0702040204020203" pitchFamily="34" charset="0"/>
              <a:ea typeface="Segoe UI Semilight" panose="020B0702040204020203" pitchFamily="34" charset="0"/>
              <a:cs typeface="Segoe UI" panose="020B0502040204020203" pitchFamily="34" charset="0"/>
            </a:endParaRPr>
          </a:p>
        </p:txBody>
      </p:sp>
      <p:sp>
        <p:nvSpPr>
          <p:cNvPr id="4" name="Footer Placeholder 3">
            <a:extLst>
              <a:ext uri="{FF2B5EF4-FFF2-40B4-BE49-F238E27FC236}">
                <a16:creationId xmlns:a16="http://schemas.microsoft.com/office/drawing/2014/main" id="{120ED62B-83F6-4EFF-AFE6-F7A8F5E30CC5}"/>
              </a:ext>
            </a:extLst>
          </p:cNvPr>
          <p:cNvSpPr>
            <a:spLocks noGrp="1"/>
          </p:cNvSpPr>
          <p:nvPr>
            <p:ph type="ftr" sz="quarter" idx="11"/>
          </p:nvPr>
        </p:nvSpPr>
        <p:spPr/>
        <p:txBody>
          <a:bodyPr/>
          <a:lstStyle/>
          <a:p>
            <a:r>
              <a:rPr lang="en-US"/>
              <a:t>https://akhilendra.com</a:t>
            </a:r>
          </a:p>
        </p:txBody>
      </p:sp>
    </p:spTree>
    <p:extLst>
      <p:ext uri="{BB962C8B-B14F-4D97-AF65-F5344CB8AC3E}">
        <p14:creationId xmlns:p14="http://schemas.microsoft.com/office/powerpoint/2010/main" val="168386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468-0F5C-4B3D-BBA2-3597323B8948}"/>
              </a:ext>
            </a:extLst>
          </p:cNvPr>
          <p:cNvSpPr>
            <a:spLocks noGrp="1"/>
          </p:cNvSpPr>
          <p:nvPr>
            <p:ph type="title"/>
          </p:nvPr>
        </p:nvSpPr>
        <p:spPr>
          <a:xfrm>
            <a:off x="763238" y="89593"/>
            <a:ext cx="10515600" cy="822263"/>
          </a:xfrm>
        </p:spPr>
        <p:txBody>
          <a:bodyPr/>
          <a:lstStyle/>
          <a:p>
            <a:r>
              <a:rPr lang="en-US" dirty="0"/>
              <a:t>Benefits of Social Media</a:t>
            </a:r>
          </a:p>
        </p:txBody>
      </p:sp>
      <p:sp>
        <p:nvSpPr>
          <p:cNvPr id="3" name="Content Placeholder 2">
            <a:extLst>
              <a:ext uri="{FF2B5EF4-FFF2-40B4-BE49-F238E27FC236}">
                <a16:creationId xmlns:a16="http://schemas.microsoft.com/office/drawing/2014/main" id="{DAFBEC7A-F46B-4C27-9B15-BCEEFF19C6AD}"/>
              </a:ext>
            </a:extLst>
          </p:cNvPr>
          <p:cNvSpPr>
            <a:spLocks noGrp="1"/>
          </p:cNvSpPr>
          <p:nvPr>
            <p:ph idx="1"/>
          </p:nvPr>
        </p:nvSpPr>
        <p:spPr>
          <a:xfrm>
            <a:off x="443883" y="911855"/>
            <a:ext cx="11532093" cy="5409045"/>
          </a:xfrm>
        </p:spPr>
        <p:txBody>
          <a:bodyPr>
            <a:noAutofit/>
          </a:bodyPr>
          <a:lstStyle/>
          <a:p>
            <a:r>
              <a:rPr lang="en-US" sz="2000" dirty="0"/>
              <a:t>Likes on your Fan pages are more or less, permanent. There won’t be many fans who will dislike you unless until you become really obnoxious. So changes are quite permanent and they further help in spreading the words about your fan page and web business like Commerce site.</a:t>
            </a:r>
          </a:p>
          <a:p>
            <a:r>
              <a:rPr lang="en-US" sz="2000" dirty="0"/>
              <a:t>Just like your Facebook fans, Twitter follower also serve as a consistent base of customers who visit to your blog or business site quite regularly and contribute to your business.</a:t>
            </a:r>
          </a:p>
          <a:p>
            <a:r>
              <a:rPr lang="en-US" sz="2000" dirty="0"/>
              <a:t>Similarly Google+ and LinkedIn are also quite consistent in nature, so you don’t have to bother about any search engine algorithm update.</a:t>
            </a:r>
          </a:p>
          <a:p>
            <a:r>
              <a:rPr lang="en-US" sz="2000" dirty="0"/>
              <a:t>Viral Marketing-By using correct social media tools and strategy, you can quickly create a respectable base on social media sites which then replicates on its own. Your existing fans and followers like and Retweet your content which brings in more visitors and customers. Nothing of this short happens in case of SEO.</a:t>
            </a:r>
          </a:p>
          <a:p>
            <a:r>
              <a:rPr lang="en-US" sz="2000" dirty="0"/>
              <a:t>Your fans and followers are your loyal customers like email subscribers who trust you and it is easy to convince them to purchase something from you because of a existing relationship whereas in case of SEO, even if you rank well and someone land up on your site through search engines, conversion would be comparatively low simply because of the lack of a established relationship between you and your visitors.</a:t>
            </a:r>
          </a:p>
          <a:p>
            <a:r>
              <a:rPr lang="en-US" sz="2000" dirty="0"/>
              <a:t>Social media marketing is less time consuming and labor intensive. </a:t>
            </a:r>
          </a:p>
        </p:txBody>
      </p:sp>
      <p:sp>
        <p:nvSpPr>
          <p:cNvPr id="4" name="Footer Placeholder 3">
            <a:extLst>
              <a:ext uri="{FF2B5EF4-FFF2-40B4-BE49-F238E27FC236}">
                <a16:creationId xmlns:a16="http://schemas.microsoft.com/office/drawing/2014/main" id="{EDE08573-0463-4B9E-8CBC-016CD8D3E463}"/>
              </a:ext>
            </a:extLst>
          </p:cNvPr>
          <p:cNvSpPr>
            <a:spLocks noGrp="1"/>
          </p:cNvSpPr>
          <p:nvPr>
            <p:ph type="ftr" sz="quarter" idx="11"/>
          </p:nvPr>
        </p:nvSpPr>
        <p:spPr/>
        <p:txBody>
          <a:bodyPr/>
          <a:lstStyle/>
          <a:p>
            <a:r>
              <a:rPr lang="en-US"/>
              <a:t>https://akhilendra.com</a:t>
            </a:r>
          </a:p>
        </p:txBody>
      </p:sp>
    </p:spTree>
    <p:extLst>
      <p:ext uri="{BB962C8B-B14F-4D97-AF65-F5344CB8AC3E}">
        <p14:creationId xmlns:p14="http://schemas.microsoft.com/office/powerpoint/2010/main" val="221333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4C68A-A4A9-48A4-9FF2-D2896B1EA01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B9AEA5-52CB-49A6-AF8A-33502F291B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4788" y="804333"/>
            <a:ext cx="3391900" cy="5249334"/>
          </a:xfrm>
        </p:spPr>
        <p:txBody>
          <a:bodyPr>
            <a:normAutofit/>
          </a:bodyPr>
          <a:lstStyle/>
          <a:p>
            <a:pPr algn="r"/>
            <a:r>
              <a:rPr lang="en-US" dirty="0">
                <a:solidFill>
                  <a:srgbClr val="FFFFFF"/>
                </a:solidFill>
              </a:rPr>
              <a:t>Section Contents</a:t>
            </a:r>
          </a:p>
        </p:txBody>
      </p:sp>
      <p:sp>
        <p:nvSpPr>
          <p:cNvPr id="3" name="Content Placeholder 2"/>
          <p:cNvSpPr>
            <a:spLocks noGrp="1"/>
          </p:cNvSpPr>
          <p:nvPr>
            <p:ph type="body" idx="1"/>
          </p:nvPr>
        </p:nvSpPr>
        <p:spPr>
          <a:xfrm>
            <a:off x="4951048" y="804333"/>
            <a:ext cx="6306003" cy="5249334"/>
          </a:xfrm>
        </p:spPr>
        <p:txBody>
          <a:bodyPr anchor="ctr">
            <a:normAutofit/>
          </a:bodyPr>
          <a:lstStyle/>
          <a:p>
            <a:r>
              <a:rPr lang="en-US" sz="3600" dirty="0"/>
              <a:t>Facebook Marketing which include;</a:t>
            </a:r>
          </a:p>
          <a:p>
            <a:pPr marL="457200" indent="-457200">
              <a:buFont typeface="+mj-lt"/>
              <a:buAutoNum type="arabicPeriod"/>
            </a:pPr>
            <a:r>
              <a:rPr lang="en-US" sz="3600" dirty="0"/>
              <a:t>Facebook Group</a:t>
            </a:r>
          </a:p>
          <a:p>
            <a:pPr marL="457200" indent="-457200">
              <a:buFont typeface="+mj-lt"/>
              <a:buAutoNum type="arabicPeriod"/>
            </a:pPr>
            <a:r>
              <a:rPr lang="en-US" sz="3600" dirty="0"/>
              <a:t>Facebook Page</a:t>
            </a:r>
          </a:p>
          <a:p>
            <a:pPr marL="457200" indent="-457200">
              <a:buFont typeface="+mj-lt"/>
              <a:buAutoNum type="arabicPeriod"/>
            </a:pPr>
            <a:r>
              <a:rPr lang="en-US" sz="3600" dirty="0"/>
              <a:t>Facebook Messenger</a:t>
            </a:r>
          </a:p>
          <a:p>
            <a:pPr marL="457200" indent="-457200">
              <a:buFont typeface="+mj-lt"/>
              <a:buAutoNum type="arabicPeriod"/>
            </a:pPr>
            <a:r>
              <a:rPr lang="en-US" sz="3600" dirty="0"/>
              <a:t>Facebook Ads</a:t>
            </a:r>
          </a:p>
          <a:p>
            <a:pPr marL="457200" indent="-457200">
              <a:buFont typeface="+mj-lt"/>
              <a:buAutoNum type="arabicPeriod"/>
            </a:pPr>
            <a:r>
              <a:rPr lang="en-US" sz="3600" dirty="0"/>
              <a:t>Instagram</a:t>
            </a:r>
          </a:p>
        </p:txBody>
      </p:sp>
      <p:sp>
        <p:nvSpPr>
          <p:cNvPr id="4" name="Footer Placeholder 3">
            <a:extLst>
              <a:ext uri="{FF2B5EF4-FFF2-40B4-BE49-F238E27FC236}">
                <a16:creationId xmlns:a16="http://schemas.microsoft.com/office/drawing/2014/main" id="{2786DE09-C64C-4527-B8C8-003A5A27F338}"/>
              </a:ext>
            </a:extLst>
          </p:cNvPr>
          <p:cNvSpPr>
            <a:spLocks noGrp="1"/>
          </p:cNvSpPr>
          <p:nvPr>
            <p:ph type="ftr" sz="quarter" idx="11"/>
          </p:nvPr>
        </p:nvSpPr>
        <p:spPr/>
        <p:txBody>
          <a:bodyPr/>
          <a:lstStyle/>
          <a:p>
            <a:r>
              <a:rPr lang="en-US"/>
              <a:t>https://akhilendra.com</a:t>
            </a:r>
            <a:endParaRPr lang="en-US" dirty="0"/>
          </a:p>
        </p:txBody>
      </p:sp>
    </p:spTree>
    <p:extLst>
      <p:ext uri="{BB962C8B-B14F-4D97-AF65-F5344CB8AC3E}">
        <p14:creationId xmlns:p14="http://schemas.microsoft.com/office/powerpoint/2010/main" val="237260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4C68A-A4A9-48A4-9FF2-D2896B1EA01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B9AEA5-52CB-49A6-AF8A-33502F291B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4788" y="804333"/>
            <a:ext cx="3391900" cy="5249334"/>
          </a:xfrm>
        </p:spPr>
        <p:txBody>
          <a:bodyPr>
            <a:normAutofit/>
          </a:bodyPr>
          <a:lstStyle/>
          <a:p>
            <a:pPr algn="r"/>
            <a:r>
              <a:rPr lang="en-US" dirty="0">
                <a:solidFill>
                  <a:srgbClr val="FFFFFF"/>
                </a:solidFill>
              </a:rPr>
              <a:t>Relationship with Business</a:t>
            </a:r>
          </a:p>
        </p:txBody>
      </p:sp>
      <p:sp>
        <p:nvSpPr>
          <p:cNvPr id="3" name="Content Placeholder 2"/>
          <p:cNvSpPr>
            <a:spLocks noGrp="1"/>
          </p:cNvSpPr>
          <p:nvPr>
            <p:ph idx="1"/>
          </p:nvPr>
        </p:nvSpPr>
        <p:spPr>
          <a:xfrm>
            <a:off x="4951048" y="461639"/>
            <a:ext cx="6306003" cy="6125592"/>
          </a:xfrm>
        </p:spPr>
        <p:txBody>
          <a:bodyPr anchor="ctr">
            <a:normAutofit/>
          </a:bodyPr>
          <a:lstStyle/>
          <a:p>
            <a:r>
              <a:rPr lang="en-US" sz="3600" dirty="0">
                <a:effectLst>
                  <a:outerShdw blurRad="38100" dist="38100" dir="2700000" algn="tl">
                    <a:srgbClr val="000000">
                      <a:alpha val="43137"/>
                    </a:srgbClr>
                  </a:outerShdw>
                </a:effectLst>
              </a:rPr>
              <a:t>Social Media Marketing is key to success</a:t>
            </a:r>
          </a:p>
          <a:p>
            <a:r>
              <a:rPr lang="en-US" sz="3600" dirty="0">
                <a:effectLst>
                  <a:outerShdw blurRad="38100" dist="38100" dir="2700000" algn="tl">
                    <a:srgbClr val="000000">
                      <a:alpha val="43137"/>
                    </a:srgbClr>
                  </a:outerShdw>
                </a:effectLst>
              </a:rPr>
              <a:t>It will bring traffic to your site, app and store (think viral)</a:t>
            </a:r>
          </a:p>
          <a:p>
            <a:r>
              <a:rPr lang="en-US" sz="3600" dirty="0">
                <a:effectLst>
                  <a:outerShdw blurRad="38100" dist="38100" dir="2700000" algn="tl">
                    <a:srgbClr val="000000">
                      <a:alpha val="43137"/>
                    </a:srgbClr>
                  </a:outerShdw>
                </a:effectLst>
              </a:rPr>
              <a:t>Social Signals have become one of the most important ranking factor for search engines ranking.</a:t>
            </a:r>
          </a:p>
          <a:p>
            <a:r>
              <a:rPr lang="en-US" sz="4400" dirty="0">
                <a:effectLst>
                  <a:outerShdw blurRad="38100" dist="38100" dir="2700000" algn="tl">
                    <a:srgbClr val="000000">
                      <a:alpha val="43137"/>
                    </a:srgbClr>
                  </a:outerShdw>
                </a:effectLst>
              </a:rPr>
              <a:t>Don’t even think Branding without Social Media Marketing</a:t>
            </a:r>
            <a:endParaRPr sz="4400" dirty="0">
              <a:effectLst>
                <a:outerShdw blurRad="38100" dist="38100" dir="2700000" algn="tl">
                  <a:srgbClr val="000000">
                    <a:alpha val="43137"/>
                  </a:srgbClr>
                </a:outerShdw>
              </a:effectLst>
            </a:endParaRPr>
          </a:p>
        </p:txBody>
      </p:sp>
      <p:sp>
        <p:nvSpPr>
          <p:cNvPr id="4" name="Footer Placeholder 3">
            <a:extLst>
              <a:ext uri="{FF2B5EF4-FFF2-40B4-BE49-F238E27FC236}">
                <a16:creationId xmlns:a16="http://schemas.microsoft.com/office/drawing/2014/main" id="{0E75269F-7DAF-4601-B830-85B72B3DA1E1}"/>
              </a:ext>
            </a:extLst>
          </p:cNvPr>
          <p:cNvSpPr>
            <a:spLocks noGrp="1"/>
          </p:cNvSpPr>
          <p:nvPr>
            <p:ph type="ftr" sz="quarter" idx="11"/>
          </p:nvPr>
        </p:nvSpPr>
        <p:spPr/>
        <p:txBody>
          <a:bodyPr/>
          <a:lstStyle/>
          <a:p>
            <a:r>
              <a:rPr lang="en-US"/>
              <a:t>https://akhilendra.com</a:t>
            </a:r>
            <a:endParaRPr lang="en-US" dirty="0"/>
          </a:p>
        </p:txBody>
      </p:sp>
    </p:spTree>
    <p:extLst>
      <p:ext uri="{BB962C8B-B14F-4D97-AF65-F5344CB8AC3E}">
        <p14:creationId xmlns:p14="http://schemas.microsoft.com/office/powerpoint/2010/main" val="247615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C9D00-3357-4E0C-B6ED-DC930D7014B1}"/>
              </a:ext>
            </a:extLst>
          </p:cNvPr>
          <p:cNvSpPr>
            <a:spLocks noGrp="1"/>
          </p:cNvSpPr>
          <p:nvPr>
            <p:ph type="title"/>
          </p:nvPr>
        </p:nvSpPr>
        <p:spPr>
          <a:xfrm>
            <a:off x="838200" y="365125"/>
            <a:ext cx="10515600" cy="1325563"/>
          </a:xfrm>
        </p:spPr>
        <p:txBody>
          <a:bodyPr>
            <a:normAutofit/>
          </a:bodyPr>
          <a:lstStyle/>
          <a:p>
            <a:r>
              <a:rPr lang="en-US" dirty="0"/>
              <a:t>Marketing</a:t>
            </a:r>
          </a:p>
        </p:txBody>
      </p:sp>
      <p:graphicFrame>
        <p:nvGraphicFramePr>
          <p:cNvPr id="5" name="Content Placeholder 2"/>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181D62DC-FEC4-4198-A1F5-C038C6697ABF}"/>
              </a:ext>
            </a:extLst>
          </p:cNvPr>
          <p:cNvSpPr>
            <a:spLocks noGrp="1"/>
          </p:cNvSpPr>
          <p:nvPr>
            <p:ph type="ftr" sz="quarter" idx="11"/>
          </p:nvPr>
        </p:nvSpPr>
        <p:spPr/>
        <p:txBody>
          <a:bodyPr/>
          <a:lstStyle/>
          <a:p>
            <a:r>
              <a:rPr lang="en-US"/>
              <a:t>https://akhilendra.com</a:t>
            </a:r>
            <a:endParaRPr lang="en-US" dirty="0"/>
          </a:p>
        </p:txBody>
      </p:sp>
    </p:spTree>
    <p:extLst>
      <p:ext uri="{BB962C8B-B14F-4D97-AF65-F5344CB8AC3E}">
        <p14:creationId xmlns:p14="http://schemas.microsoft.com/office/powerpoint/2010/main" val="21395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Freeform 16">
            <a:extLst>
              <a:ext uri="{FF2B5EF4-FFF2-40B4-BE49-F238E27FC236}">
                <a16:creationId xmlns:a16="http://schemas.microsoft.com/office/drawing/2014/main" id="{A10C41F2-1746-4431-9B52-B9F147A896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1" name="Rectangle 10">
            <a:extLst>
              <a:ext uri="{FF2B5EF4-FFF2-40B4-BE49-F238E27FC236}">
                <a16:creationId xmlns:a16="http://schemas.microsoft.com/office/drawing/2014/main" id="{7984928E-D694-4849-BBAD-D7C7DC40547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8">
            <a:extLst>
              <a:ext uri="{FF2B5EF4-FFF2-40B4-BE49-F238E27FC236}">
                <a16:creationId xmlns:a16="http://schemas.microsoft.com/office/drawing/2014/main" id="{A24A153C-9BEC-46E7-9AA4-DFC65A2B1A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99237721-19CF-41B1-AA0A-E1E1A8282D5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219803" y="4735775"/>
            <a:ext cx="7006998" cy="1245732"/>
          </a:xfrm>
        </p:spPr>
        <p:txBody>
          <a:bodyPr anchor="t">
            <a:normAutofit/>
          </a:bodyPr>
          <a:lstStyle/>
          <a:p>
            <a:r>
              <a:rPr lang="en-US" dirty="0">
                <a:solidFill>
                  <a:schemeClr val="bg1"/>
                </a:solidFill>
              </a:rPr>
              <a:t>Facebook tools</a:t>
            </a:r>
          </a:p>
        </p:txBody>
      </p:sp>
      <p:sp>
        <p:nvSpPr>
          <p:cNvPr id="3" name="Content Placeholder 2"/>
          <p:cNvSpPr>
            <a:spLocks noGrp="1"/>
          </p:cNvSpPr>
          <p:nvPr>
            <p:ph idx="1"/>
          </p:nvPr>
        </p:nvSpPr>
        <p:spPr>
          <a:xfrm>
            <a:off x="4219802" y="729574"/>
            <a:ext cx="7006998" cy="3686660"/>
          </a:xfrm>
        </p:spPr>
        <p:txBody>
          <a:bodyPr anchor="b">
            <a:normAutofit lnSpcReduction="10000"/>
          </a:bodyPr>
          <a:lstStyle/>
          <a:p>
            <a:r>
              <a:rPr lang="en-US" sz="2800" dirty="0">
                <a:solidFill>
                  <a:srgbClr val="FFFFFF"/>
                </a:solidFill>
              </a:rPr>
              <a:t>Facebook Profile</a:t>
            </a:r>
          </a:p>
          <a:p>
            <a:r>
              <a:rPr lang="en-US" sz="2800" dirty="0">
                <a:solidFill>
                  <a:srgbClr val="FFFFFF"/>
                </a:solidFill>
              </a:rPr>
              <a:t>Facebook Group</a:t>
            </a:r>
          </a:p>
          <a:p>
            <a:r>
              <a:rPr lang="en-US" sz="2800" dirty="0">
                <a:solidFill>
                  <a:srgbClr val="FFFFFF"/>
                </a:solidFill>
              </a:rPr>
              <a:t>Facebook Page</a:t>
            </a:r>
          </a:p>
          <a:p>
            <a:r>
              <a:rPr lang="en-US" sz="2800" dirty="0">
                <a:solidFill>
                  <a:srgbClr val="FFFFFF"/>
                </a:solidFill>
              </a:rPr>
              <a:t>Facebook Ad Builder</a:t>
            </a:r>
          </a:p>
          <a:p>
            <a:r>
              <a:rPr lang="en-US" sz="2800" dirty="0">
                <a:solidFill>
                  <a:srgbClr val="FFFFFF"/>
                </a:solidFill>
              </a:rPr>
              <a:t>Facebook Audience Builder</a:t>
            </a:r>
          </a:p>
          <a:p>
            <a:r>
              <a:rPr lang="en-US" sz="2800" dirty="0">
                <a:solidFill>
                  <a:srgbClr val="FFFFFF"/>
                </a:solidFill>
              </a:rPr>
              <a:t>Facebook Remarketing</a:t>
            </a:r>
          </a:p>
          <a:p>
            <a:r>
              <a:rPr lang="en-US" sz="2800" dirty="0">
                <a:solidFill>
                  <a:srgbClr val="FFFFFF"/>
                </a:solidFill>
              </a:rPr>
              <a:t>Custom Conversion &amp; Pixel</a:t>
            </a:r>
            <a:endParaRPr sz="2800" dirty="0">
              <a:solidFill>
                <a:srgbClr val="FFFFFF"/>
              </a:solidFill>
            </a:endParaRPr>
          </a:p>
        </p:txBody>
      </p:sp>
      <p:sp>
        <p:nvSpPr>
          <p:cNvPr id="4" name="Footer Placeholder 3">
            <a:extLst>
              <a:ext uri="{FF2B5EF4-FFF2-40B4-BE49-F238E27FC236}">
                <a16:creationId xmlns:a16="http://schemas.microsoft.com/office/drawing/2014/main" id="{D0E58D57-D24A-4B1F-967E-B9AA8B80BC87}"/>
              </a:ext>
            </a:extLst>
          </p:cNvPr>
          <p:cNvSpPr>
            <a:spLocks noGrp="1"/>
          </p:cNvSpPr>
          <p:nvPr>
            <p:ph type="ftr" sz="quarter" idx="11"/>
          </p:nvPr>
        </p:nvSpPr>
        <p:spPr/>
        <p:txBody>
          <a:bodyPr/>
          <a:lstStyle/>
          <a:p>
            <a:r>
              <a:rPr lang="en-US"/>
              <a:t>https://akhilendra.com</a:t>
            </a:r>
            <a:endParaRPr lang="en-US" dirty="0"/>
          </a:p>
        </p:txBody>
      </p:sp>
    </p:spTree>
    <p:extLst>
      <p:ext uri="{BB962C8B-B14F-4D97-AF65-F5344CB8AC3E}">
        <p14:creationId xmlns:p14="http://schemas.microsoft.com/office/powerpoint/2010/main" val="1325408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WebE0B3</Template>
  <TotalTime>1069</TotalTime>
  <Words>537</Words>
  <Application>Microsoft Office PowerPoint</Application>
  <PresentationFormat>Widescreen</PresentationFormat>
  <Paragraphs>57</Paragraphs>
  <Slides>8</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Calibri</vt:lpstr>
      <vt:lpstr>Segoe UI</vt:lpstr>
      <vt:lpstr>Segoe UI Light</vt:lpstr>
      <vt:lpstr>Segoe UI Semilight</vt:lpstr>
      <vt:lpstr>Tw Cen MT</vt:lpstr>
      <vt:lpstr>Tw Cen MT Condensed</vt:lpstr>
      <vt:lpstr>Wingdings 3</vt:lpstr>
      <vt:lpstr>Integral</vt:lpstr>
      <vt:lpstr>QuickStarter Theme</vt:lpstr>
      <vt:lpstr>Social media Marketing &amp; optimization</vt:lpstr>
      <vt:lpstr>Social Media Marketing</vt:lpstr>
      <vt:lpstr>Top Social Media Marketing Sites &amp; Apps</vt:lpstr>
      <vt:lpstr>Benefits of Social Media</vt:lpstr>
      <vt:lpstr>Section Contents</vt:lpstr>
      <vt:lpstr>Relationship with Business</vt:lpstr>
      <vt:lpstr>Marketing</vt:lpstr>
      <vt:lpstr>Facebook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akhilendra pratap singh</dc:creator>
  <cp:lastModifiedBy>akhilendra pratap singh</cp:lastModifiedBy>
  <cp:revision>12</cp:revision>
  <dcterms:created xsi:type="dcterms:W3CDTF">2017-10-15T16:39:14Z</dcterms:created>
  <dcterms:modified xsi:type="dcterms:W3CDTF">2019-02-14T17:26:26Z</dcterms:modified>
</cp:coreProperties>
</file>