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11"/>
  </p:notesMasterIdLst>
  <p:sldIdLst>
    <p:sldId id="258" r:id="rId3"/>
    <p:sldId id="256" r:id="rId4"/>
    <p:sldId id="257" r:id="rId5"/>
    <p:sldId id="265" r:id="rId6"/>
    <p:sldId id="259" r:id="rId7"/>
    <p:sldId id="260" r:id="rId8"/>
    <p:sldId id="267"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E8A18F-C6AE-43A3-A4AD-E0ABC0866BAA}" v="1" dt="2019-02-14T17:25:01.9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0" autoAdjust="0"/>
    <p:restoredTop sz="95262" autoAdjust="0"/>
  </p:normalViewPr>
  <p:slideViewPr>
    <p:cSldViewPr snapToGrid="0">
      <p:cViewPr varScale="1">
        <p:scale>
          <a:sx n="86" d="100"/>
          <a:sy n="86" d="100"/>
        </p:scale>
        <p:origin x="53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SchemeForSuggestions">
  <dgm:title val="Color Scheme for Suggestions"/>
  <dgm:desc val="Color Scheme for Suggestions"/>
  <dgm:catLst>
    <dgm:cat type="Other" pri="2"/>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bg1">
        <a:lumMod val="95000"/>
      </a:schemeClr>
    </dgm:fillClrLst>
    <dgm:linClrLst>
      <a:schemeClr val="bg1">
        <a:lumMod val="95000"/>
      </a:schemeClr>
    </dgm:linClrLst>
    <dgm:effectClrLst/>
    <dgm:txLinClrLst/>
    <dgm:txFillClrLst meth="repeat">
      <a:schemeClr val="tx1">
        <a:lumMod val="75000"/>
        <a:lumOff val="25000"/>
      </a:schemeClr>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0E1D4E-195C-4351-8DFB-368B8AB61B4A}" type="doc">
      <dgm:prSet loTypeId="urn:microsoft.com/office/officeart/2005/8/layout/chevron1" loCatId="Inbox" qsTypeId="urn:microsoft.com/office/officeart/2005/8/quickstyle/simple1" qsCatId="simple" csTypeId="urn:microsoft.com/office/officeart/2005/8/colors/ColorSchemeForSuggestions" csCatId="other"/>
      <dgm:spPr/>
      <dgm:t>
        <a:bodyPr/>
        <a:lstStyle/>
        <a:p>
          <a:endParaRPr lang="en-US"/>
        </a:p>
      </dgm:t>
    </dgm:pt>
    <dgm:pt modelId="{80896C6C-96F0-4DD1-8938-686ADE4016D2}">
      <dgm:prSet/>
      <dgm:spPr/>
      <dgm:t>
        <a:bodyPr/>
        <a:lstStyle/>
        <a:p>
          <a:r>
            <a:rPr lang="en-US"/>
            <a:t>Awareness</a:t>
          </a:r>
        </a:p>
      </dgm:t>
    </dgm:pt>
    <dgm:pt modelId="{DFCDF9C7-93BF-48A5-BE10-75CCD628A14C}" type="parTrans" cxnId="{2A87F71A-183D-494E-BF6A-1EA64FAB36E2}">
      <dgm:prSet/>
      <dgm:spPr/>
      <dgm:t>
        <a:bodyPr/>
        <a:lstStyle/>
        <a:p>
          <a:endParaRPr lang="en-US"/>
        </a:p>
      </dgm:t>
    </dgm:pt>
    <dgm:pt modelId="{EEF6E3F6-F6DC-4322-82E4-737300C87CA8}" type="sibTrans" cxnId="{2A87F71A-183D-494E-BF6A-1EA64FAB36E2}">
      <dgm:prSet/>
      <dgm:spPr/>
      <dgm:t>
        <a:bodyPr/>
        <a:lstStyle/>
        <a:p>
          <a:endParaRPr lang="en-US"/>
        </a:p>
      </dgm:t>
    </dgm:pt>
    <dgm:pt modelId="{77241A0D-A4DD-4BED-A57D-04EC205B7A9D}">
      <dgm:prSet/>
      <dgm:spPr/>
      <dgm:t>
        <a:bodyPr/>
        <a:lstStyle/>
        <a:p>
          <a:r>
            <a:rPr lang="en-US"/>
            <a:t>Evaluation</a:t>
          </a:r>
        </a:p>
      </dgm:t>
    </dgm:pt>
    <dgm:pt modelId="{F793F530-3170-4EC6-BAA0-2C3D22A5E89C}" type="parTrans" cxnId="{B4AA5950-CFF8-43E6-A3C2-7D5E57200259}">
      <dgm:prSet/>
      <dgm:spPr/>
      <dgm:t>
        <a:bodyPr/>
        <a:lstStyle/>
        <a:p>
          <a:endParaRPr lang="en-US"/>
        </a:p>
      </dgm:t>
    </dgm:pt>
    <dgm:pt modelId="{34789D69-EB95-4151-94F9-FF001E29092F}" type="sibTrans" cxnId="{B4AA5950-CFF8-43E6-A3C2-7D5E57200259}">
      <dgm:prSet/>
      <dgm:spPr/>
      <dgm:t>
        <a:bodyPr/>
        <a:lstStyle/>
        <a:p>
          <a:endParaRPr lang="en-US"/>
        </a:p>
      </dgm:t>
    </dgm:pt>
    <dgm:pt modelId="{2E693C92-CD71-4A4F-A4DB-E45330F9BD4F}">
      <dgm:prSet/>
      <dgm:spPr/>
      <dgm:t>
        <a:bodyPr/>
        <a:lstStyle/>
        <a:p>
          <a:r>
            <a:rPr lang="en-US"/>
            <a:t>Conversion</a:t>
          </a:r>
        </a:p>
      </dgm:t>
    </dgm:pt>
    <dgm:pt modelId="{226421F6-F5A2-4620-ADCF-0F6C58BD68B3}" type="parTrans" cxnId="{C58CA4F2-ACB7-4CD6-8C55-AF0E24E65838}">
      <dgm:prSet/>
      <dgm:spPr/>
      <dgm:t>
        <a:bodyPr/>
        <a:lstStyle/>
        <a:p>
          <a:endParaRPr lang="en-US"/>
        </a:p>
      </dgm:t>
    </dgm:pt>
    <dgm:pt modelId="{D94FD5E3-7987-40CF-BBFB-D6FC9C61559B}" type="sibTrans" cxnId="{C58CA4F2-ACB7-4CD6-8C55-AF0E24E65838}">
      <dgm:prSet/>
      <dgm:spPr/>
      <dgm:t>
        <a:bodyPr/>
        <a:lstStyle/>
        <a:p>
          <a:endParaRPr lang="en-US"/>
        </a:p>
      </dgm:t>
    </dgm:pt>
    <dgm:pt modelId="{B21F9D22-D08E-4381-875C-5C129B6D7B10}" type="pres">
      <dgm:prSet presAssocID="{920E1D4E-195C-4351-8DFB-368B8AB61B4A}" presName="Name0" presStyleCnt="0">
        <dgm:presLayoutVars>
          <dgm:dir/>
          <dgm:animLvl val="lvl"/>
          <dgm:resizeHandles val="exact"/>
        </dgm:presLayoutVars>
      </dgm:prSet>
      <dgm:spPr/>
    </dgm:pt>
    <dgm:pt modelId="{92A0A5F0-F9D2-44B7-BF65-D5795D697380}" type="pres">
      <dgm:prSet presAssocID="{80896C6C-96F0-4DD1-8938-686ADE4016D2}" presName="parTxOnly" presStyleLbl="node1" presStyleIdx="0" presStyleCnt="3">
        <dgm:presLayoutVars>
          <dgm:chMax val="0"/>
          <dgm:chPref val="0"/>
          <dgm:bulletEnabled val="1"/>
        </dgm:presLayoutVars>
      </dgm:prSet>
      <dgm:spPr/>
    </dgm:pt>
    <dgm:pt modelId="{38A4DB4D-B244-4BFE-98DB-DA9629775F30}" type="pres">
      <dgm:prSet presAssocID="{EEF6E3F6-F6DC-4322-82E4-737300C87CA8}" presName="parTxOnlySpace" presStyleCnt="0"/>
      <dgm:spPr/>
    </dgm:pt>
    <dgm:pt modelId="{63689FDD-7195-490F-B23C-612CED58DB80}" type="pres">
      <dgm:prSet presAssocID="{77241A0D-A4DD-4BED-A57D-04EC205B7A9D}" presName="parTxOnly" presStyleLbl="node1" presStyleIdx="1" presStyleCnt="3">
        <dgm:presLayoutVars>
          <dgm:chMax val="0"/>
          <dgm:chPref val="0"/>
          <dgm:bulletEnabled val="1"/>
        </dgm:presLayoutVars>
      </dgm:prSet>
      <dgm:spPr/>
    </dgm:pt>
    <dgm:pt modelId="{B7A3C56C-A845-4F14-AAEF-1615AE2F542C}" type="pres">
      <dgm:prSet presAssocID="{34789D69-EB95-4151-94F9-FF001E29092F}" presName="parTxOnlySpace" presStyleCnt="0"/>
      <dgm:spPr/>
    </dgm:pt>
    <dgm:pt modelId="{9E2B0F73-88BD-4940-9AA4-C060019A00C2}" type="pres">
      <dgm:prSet presAssocID="{2E693C92-CD71-4A4F-A4DB-E45330F9BD4F}" presName="parTxOnly" presStyleLbl="node1" presStyleIdx="2" presStyleCnt="3">
        <dgm:presLayoutVars>
          <dgm:chMax val="0"/>
          <dgm:chPref val="0"/>
          <dgm:bulletEnabled val="1"/>
        </dgm:presLayoutVars>
      </dgm:prSet>
      <dgm:spPr/>
    </dgm:pt>
  </dgm:ptLst>
  <dgm:cxnLst>
    <dgm:cxn modelId="{2A87F71A-183D-494E-BF6A-1EA64FAB36E2}" srcId="{920E1D4E-195C-4351-8DFB-368B8AB61B4A}" destId="{80896C6C-96F0-4DD1-8938-686ADE4016D2}" srcOrd="0" destOrd="0" parTransId="{DFCDF9C7-93BF-48A5-BE10-75CCD628A14C}" sibTransId="{EEF6E3F6-F6DC-4322-82E4-737300C87CA8}"/>
    <dgm:cxn modelId="{6BA6872B-9D1F-8941-A003-0582BF8538B9}" type="presOf" srcId="{80896C6C-96F0-4DD1-8938-686ADE4016D2}" destId="{92A0A5F0-F9D2-44B7-BF65-D5795D697380}" srcOrd="0" destOrd="0" presId="urn:microsoft.com/office/officeart/2005/8/layout/chevron1"/>
    <dgm:cxn modelId="{88EE0235-1242-A544-A101-504BF060C57A}" type="presOf" srcId="{77241A0D-A4DD-4BED-A57D-04EC205B7A9D}" destId="{63689FDD-7195-490F-B23C-612CED58DB80}" srcOrd="0" destOrd="0" presId="urn:microsoft.com/office/officeart/2005/8/layout/chevron1"/>
    <dgm:cxn modelId="{87602964-9432-5C44-B669-888C7EC62ADF}" type="presOf" srcId="{2E693C92-CD71-4A4F-A4DB-E45330F9BD4F}" destId="{9E2B0F73-88BD-4940-9AA4-C060019A00C2}" srcOrd="0" destOrd="0" presId="urn:microsoft.com/office/officeart/2005/8/layout/chevron1"/>
    <dgm:cxn modelId="{B4AA5950-CFF8-43E6-A3C2-7D5E57200259}" srcId="{920E1D4E-195C-4351-8DFB-368B8AB61B4A}" destId="{77241A0D-A4DD-4BED-A57D-04EC205B7A9D}" srcOrd="1" destOrd="0" parTransId="{F793F530-3170-4EC6-BAA0-2C3D22A5E89C}" sibTransId="{34789D69-EB95-4151-94F9-FF001E29092F}"/>
    <dgm:cxn modelId="{F699469F-8ADF-1548-8D2C-914DD74BEE92}" type="presOf" srcId="{920E1D4E-195C-4351-8DFB-368B8AB61B4A}" destId="{B21F9D22-D08E-4381-875C-5C129B6D7B10}" srcOrd="0" destOrd="0" presId="urn:microsoft.com/office/officeart/2005/8/layout/chevron1"/>
    <dgm:cxn modelId="{C58CA4F2-ACB7-4CD6-8C55-AF0E24E65838}" srcId="{920E1D4E-195C-4351-8DFB-368B8AB61B4A}" destId="{2E693C92-CD71-4A4F-A4DB-E45330F9BD4F}" srcOrd="2" destOrd="0" parTransId="{226421F6-F5A2-4620-ADCF-0F6C58BD68B3}" sibTransId="{D94FD5E3-7987-40CF-BBFB-D6FC9C61559B}"/>
    <dgm:cxn modelId="{DEA6BC90-6CBE-B64B-9F2D-F247C9D3C50E}" type="presParOf" srcId="{B21F9D22-D08E-4381-875C-5C129B6D7B10}" destId="{92A0A5F0-F9D2-44B7-BF65-D5795D697380}" srcOrd="0" destOrd="0" presId="urn:microsoft.com/office/officeart/2005/8/layout/chevron1"/>
    <dgm:cxn modelId="{CE9FD624-6DD8-A24B-BB0D-3B7F82655EA6}" type="presParOf" srcId="{B21F9D22-D08E-4381-875C-5C129B6D7B10}" destId="{38A4DB4D-B244-4BFE-98DB-DA9629775F30}" srcOrd="1" destOrd="0" presId="urn:microsoft.com/office/officeart/2005/8/layout/chevron1"/>
    <dgm:cxn modelId="{6B3247FA-977A-EF47-8F67-F7A07BF3AC68}" type="presParOf" srcId="{B21F9D22-D08E-4381-875C-5C129B6D7B10}" destId="{63689FDD-7195-490F-B23C-612CED58DB80}" srcOrd="2" destOrd="0" presId="urn:microsoft.com/office/officeart/2005/8/layout/chevron1"/>
    <dgm:cxn modelId="{81C0AAE5-84AC-F443-85D7-78D9FB8D8234}" type="presParOf" srcId="{B21F9D22-D08E-4381-875C-5C129B6D7B10}" destId="{B7A3C56C-A845-4F14-AAEF-1615AE2F542C}" srcOrd="3" destOrd="0" presId="urn:microsoft.com/office/officeart/2005/8/layout/chevron1"/>
    <dgm:cxn modelId="{34007C1D-3FB1-9C47-A04B-C01BABC11315}" type="presParOf" srcId="{B21F9D22-D08E-4381-875C-5C129B6D7B10}" destId="{9E2B0F73-88BD-4940-9AA4-C060019A00C2}"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0A5F0-F9D2-44B7-BF65-D5795D697380}">
      <dsp:nvSpPr>
        <dsp:cNvPr id="0" name=""/>
        <dsp:cNvSpPr/>
      </dsp:nvSpPr>
      <dsp:spPr>
        <a:xfrm>
          <a:off x="3080" y="1424994"/>
          <a:ext cx="3753370" cy="150134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019" tIns="49340" rIns="49340" bIns="49340" numCol="1" spcCol="1270" anchor="ctr" anchorCtr="0">
          <a:noAutofit/>
        </a:bodyPr>
        <a:lstStyle/>
        <a:p>
          <a:pPr marL="0" lvl="0" indent="0" algn="ctr" defTabSz="1644650">
            <a:lnSpc>
              <a:spcPct val="90000"/>
            </a:lnSpc>
            <a:spcBef>
              <a:spcPct val="0"/>
            </a:spcBef>
            <a:spcAft>
              <a:spcPct val="35000"/>
            </a:spcAft>
            <a:buNone/>
          </a:pPr>
          <a:r>
            <a:rPr lang="en-US" sz="3700" kern="1200"/>
            <a:t>Awareness</a:t>
          </a:r>
        </a:p>
      </dsp:txBody>
      <dsp:txXfrm>
        <a:off x="753754" y="1424994"/>
        <a:ext cx="2252022" cy="1501348"/>
      </dsp:txXfrm>
    </dsp:sp>
    <dsp:sp modelId="{63689FDD-7195-490F-B23C-612CED58DB80}">
      <dsp:nvSpPr>
        <dsp:cNvPr id="0" name=""/>
        <dsp:cNvSpPr/>
      </dsp:nvSpPr>
      <dsp:spPr>
        <a:xfrm>
          <a:off x="3381114" y="1424994"/>
          <a:ext cx="3753370" cy="150134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019" tIns="49340" rIns="49340" bIns="49340" numCol="1" spcCol="1270" anchor="ctr" anchorCtr="0">
          <a:noAutofit/>
        </a:bodyPr>
        <a:lstStyle/>
        <a:p>
          <a:pPr marL="0" lvl="0" indent="0" algn="ctr" defTabSz="1644650">
            <a:lnSpc>
              <a:spcPct val="90000"/>
            </a:lnSpc>
            <a:spcBef>
              <a:spcPct val="0"/>
            </a:spcBef>
            <a:spcAft>
              <a:spcPct val="35000"/>
            </a:spcAft>
            <a:buNone/>
          </a:pPr>
          <a:r>
            <a:rPr lang="en-US" sz="3700" kern="1200"/>
            <a:t>Evaluation</a:t>
          </a:r>
        </a:p>
      </dsp:txBody>
      <dsp:txXfrm>
        <a:off x="4131788" y="1424994"/>
        <a:ext cx="2252022" cy="1501348"/>
      </dsp:txXfrm>
    </dsp:sp>
    <dsp:sp modelId="{9E2B0F73-88BD-4940-9AA4-C060019A00C2}">
      <dsp:nvSpPr>
        <dsp:cNvPr id="0" name=""/>
        <dsp:cNvSpPr/>
      </dsp:nvSpPr>
      <dsp:spPr>
        <a:xfrm>
          <a:off x="6759148" y="1424994"/>
          <a:ext cx="3753370" cy="1501348"/>
        </a:xfrm>
        <a:prstGeom prst="chevr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019" tIns="49340" rIns="49340" bIns="49340" numCol="1" spcCol="1270" anchor="ctr" anchorCtr="0">
          <a:noAutofit/>
        </a:bodyPr>
        <a:lstStyle/>
        <a:p>
          <a:pPr marL="0" lvl="0" indent="0" algn="ctr" defTabSz="1644650">
            <a:lnSpc>
              <a:spcPct val="90000"/>
            </a:lnSpc>
            <a:spcBef>
              <a:spcPct val="0"/>
            </a:spcBef>
            <a:spcAft>
              <a:spcPct val="35000"/>
            </a:spcAft>
            <a:buNone/>
          </a:pPr>
          <a:r>
            <a:rPr lang="en-US" sz="3700" kern="1200"/>
            <a:t>Conversion</a:t>
          </a:r>
        </a:p>
      </dsp:txBody>
      <dsp:txXfrm>
        <a:off x="7509822" y="1424994"/>
        <a:ext cx="2252022" cy="1501348"/>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C20BB3-3CCB-4FE5-991B-82F6BCB48AF3}" type="datetimeFigureOut">
              <a:rPr lang="en-US" smtClean="0"/>
              <a:t>2/14/2019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746DE6-3336-457D-A091-FA20AC1C536E}" type="slidenum">
              <a:rPr lang="en-US" smtClean="0"/>
              <a:t>‹#›</a:t>
            </a:fld>
            <a:endParaRPr lang="en-US"/>
          </a:p>
        </p:txBody>
      </p:sp>
    </p:spTree>
    <p:extLst>
      <p:ext uri="{BB962C8B-B14F-4D97-AF65-F5344CB8AC3E}">
        <p14:creationId xmlns:p14="http://schemas.microsoft.com/office/powerpoint/2010/main" val="275084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QuickStarter has created an outline to help you get started on your presentation. Some slides include information here in the notes to provide additional topics for you to research.</a:t>
            </a:r>
          </a:p>
          <a:p>
            <a:endParaRPr lang="en-US" dirty="0"/>
          </a:p>
        </p:txBody>
      </p:sp>
      <p:sp>
        <p:nvSpPr>
          <p:cNvPr id="4" name="Slide Number Placeholder 3"/>
          <p:cNvSpPr>
            <a:spLocks noGrp="1"/>
          </p:cNvSpPr>
          <p:nvPr>
            <p:ph type="sldNum" sz="quarter" idx="10"/>
          </p:nvPr>
        </p:nvSpPr>
        <p:spPr/>
        <p:txBody>
          <a:bodyPr/>
          <a:lstStyle/>
          <a:p>
            <a:fld id="{E0746DE6-3336-457D-A091-FA20AC1C536E}" type="slidenum">
              <a:rPr lang="en-US" smtClean="0"/>
              <a:t>2</a:t>
            </a:fld>
            <a:endParaRPr lang="en-US"/>
          </a:p>
        </p:txBody>
      </p:sp>
    </p:spTree>
    <p:extLst>
      <p:ext uri="{BB962C8B-B14F-4D97-AF65-F5344CB8AC3E}">
        <p14:creationId xmlns:p14="http://schemas.microsoft.com/office/powerpoint/2010/main" val="2750841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F9DD5913-C93D-4418-9B68-4676A6F86959}" type="datetime1">
              <a:rPr lang="en-US" smtClean="0"/>
              <a:t>2/14/2019</a:t>
            </a:fld>
            <a:endParaRPr lang="en-US" dirty="0"/>
          </a:p>
        </p:txBody>
      </p:sp>
      <p:sp>
        <p:nvSpPr>
          <p:cNvPr id="5" name="Footer Placeholder 4"/>
          <p:cNvSpPr>
            <a:spLocks noGrp="1"/>
          </p:cNvSpPr>
          <p:nvPr>
            <p:ph type="ftr" sz="quarter" idx="11"/>
          </p:nvPr>
        </p:nvSpPr>
        <p:spPr/>
        <p:txBody>
          <a:bodyPr/>
          <a:lstStyle/>
          <a:p>
            <a:r>
              <a:rPr lang="en-US"/>
              <a:t>https://akhilendra.com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605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1D9280-24FE-4FF8-BA86-9B0831C08253}" type="datetime1">
              <a:rPr lang="en-US" smtClean="0"/>
              <a:t>2/14/2019</a:t>
            </a:fld>
            <a:endParaRPr lang="en-US" dirty="0"/>
          </a:p>
        </p:txBody>
      </p:sp>
      <p:sp>
        <p:nvSpPr>
          <p:cNvPr id="5" name="Footer Placeholder 4"/>
          <p:cNvSpPr>
            <a:spLocks noGrp="1"/>
          </p:cNvSpPr>
          <p:nvPr>
            <p:ph type="ftr" sz="quarter" idx="11"/>
          </p:nvPr>
        </p:nvSpPr>
        <p:spPr/>
        <p:txBody>
          <a:bodyPr/>
          <a:lstStyle/>
          <a:p>
            <a:r>
              <a:rPr lang="en-US"/>
              <a:t>https://akhilendra.com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96933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5934AE-ACF7-4C8E-BFC5-E2B5D15192E2}" type="datetime1">
              <a:rPr lang="en-US" smtClean="0"/>
              <a:t>2/14/2019</a:t>
            </a:fld>
            <a:endParaRPr lang="en-US" dirty="0"/>
          </a:p>
        </p:txBody>
      </p:sp>
      <p:sp>
        <p:nvSpPr>
          <p:cNvPr id="5" name="Footer Placeholder 4"/>
          <p:cNvSpPr>
            <a:spLocks noGrp="1"/>
          </p:cNvSpPr>
          <p:nvPr>
            <p:ph type="ftr" sz="quarter" idx="11"/>
          </p:nvPr>
        </p:nvSpPr>
        <p:spPr/>
        <p:txBody>
          <a:bodyPr/>
          <a:lstStyle/>
          <a:p>
            <a:r>
              <a:rPr lang="en-US"/>
              <a:t>https://akhilendra.com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47891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4260" y="462455"/>
            <a:ext cx="10515600" cy="822263"/>
          </a:xfrm>
        </p:spPr>
        <p:txBody>
          <a:bodyPr>
            <a:normAutofit/>
          </a:bodyPr>
          <a:lstStyle>
            <a:lvl1pPr>
              <a:defRPr sz="3600">
                <a:solidFill>
                  <a:srgbClr val="D24726"/>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Content Placeholder 2"/>
          <p:cNvSpPr>
            <a:spLocks noGrp="1"/>
          </p:cNvSpPr>
          <p:nvPr>
            <p:ph idx="1"/>
          </p:nvPr>
        </p:nvSpPr>
        <p:spPr>
          <a:xfrm>
            <a:off x="838200" y="1625936"/>
            <a:ext cx="10515600" cy="4351338"/>
          </a:xfrm>
        </p:spPr>
        <p:txBody>
          <a:bodyPr/>
          <a:lstStyle>
            <a:lvl1pPr>
              <a:defRPr sz="1400" baseline="0">
                <a:solidFill>
                  <a:srgbClr val="595959"/>
                </a:solidFill>
                <a:latin typeface="Segoe UI Semilight" panose="020B0402040204020203" pitchFamily="34" charset="0"/>
                <a:cs typeface="Segoe UI Semilight" panose="020B0402040204020203" pitchFamily="34" charset="0"/>
              </a:defRPr>
            </a:lvl1pPr>
            <a:lvl2pPr>
              <a:defRPr sz="1200" baseline="0">
                <a:solidFill>
                  <a:srgbClr val="595959"/>
                </a:solidFill>
                <a:latin typeface="Segoe UI Semilight" panose="020B0402040204020203" pitchFamily="34" charset="0"/>
                <a:cs typeface="Segoe UI Semilight" panose="020B0402040204020203" pitchFamily="34" charset="0"/>
              </a:defRPr>
            </a:lvl2pPr>
            <a:lvl3pPr>
              <a:defRPr sz="1200" baseline="0">
                <a:solidFill>
                  <a:srgbClr val="595959"/>
                </a:solidFill>
                <a:latin typeface="Segoe UI Semilight" panose="020B0402040204020203" pitchFamily="34" charset="0"/>
                <a:cs typeface="Segoe UI Semilight" panose="020B0402040204020203" pitchFamily="34" charset="0"/>
              </a:defRPr>
            </a:lvl3pPr>
            <a:lvl4pPr>
              <a:defRPr sz="1200" baseline="0">
                <a:solidFill>
                  <a:srgbClr val="595959"/>
                </a:solidFill>
                <a:latin typeface="Segoe UI Semilight" panose="020B0402040204020203" pitchFamily="34" charset="0"/>
                <a:cs typeface="Segoe UI Semilight" panose="020B0402040204020203" pitchFamily="34" charset="0"/>
              </a:defRPr>
            </a:lvl4pPr>
            <a:lvl5pPr>
              <a:defRPr sz="1200" baseline="0">
                <a:solidFill>
                  <a:srgbClr val="595959"/>
                </a:solidFill>
                <a:latin typeface="Segoe UI Semilight" panose="020B0402040204020203" pitchFamily="34" charset="0"/>
                <a:cs typeface="Segoe UI Semilight" panose="020B04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B2BECA5-260B-48BC-88CB-4189097537B8}" type="datetime1">
              <a:rPr lang="en-US" smtClean="0"/>
              <a:t>2/14/2019</a:t>
            </a:fld>
            <a:endParaRPr lang="en-US"/>
          </a:p>
        </p:txBody>
      </p:sp>
      <p:sp>
        <p:nvSpPr>
          <p:cNvPr id="5" name="Footer Placeholder 4"/>
          <p:cNvSpPr>
            <a:spLocks noGrp="1"/>
          </p:cNvSpPr>
          <p:nvPr>
            <p:ph type="ftr" sz="quarter" idx="11"/>
          </p:nvPr>
        </p:nvSpPr>
        <p:spPr/>
        <p:txBody>
          <a:bodyPr/>
          <a:lstStyle/>
          <a:p>
            <a:r>
              <a:rPr lang="en-US"/>
              <a:t>https://akhilendra.com</a:t>
            </a:r>
          </a:p>
        </p:txBody>
      </p:sp>
      <p:sp>
        <p:nvSpPr>
          <p:cNvPr id="6" name="Slide Number Placeholder 5"/>
          <p:cNvSpPr>
            <a:spLocks noGrp="1"/>
          </p:cNvSpPr>
          <p:nvPr>
            <p:ph type="sldNum" sz="quarter" idx="12"/>
          </p:nvPr>
        </p:nvSpPr>
        <p:spPr/>
        <p:txBody>
          <a:bodyPr/>
          <a:lstStyle/>
          <a:p>
            <a:fld id="{475E1560-7126-406C-A531-3A398E8D0EEA}" type="slidenum">
              <a:rPr lang="en-US" smtClean="0"/>
              <a:t>‹#›</a:t>
            </a:fld>
            <a:endParaRPr lang="en-US"/>
          </a:p>
        </p:txBody>
      </p:sp>
      <p:cxnSp>
        <p:nvCxnSpPr>
          <p:cNvPr id="7" name="Straight Connector 6"/>
          <p:cNvCxnSpPr/>
          <p:nvPr userDrawn="1"/>
        </p:nvCxnSpPr>
        <p:spPr>
          <a:xfrm>
            <a:off x="952500" y="1284718"/>
            <a:ext cx="10363200"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5525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83047A-3EA8-440C-BDD3-FC8F2DFCCEDD}" type="datetime1">
              <a:rPr lang="en-US" smtClean="0"/>
              <a:t>2/14/2019</a:t>
            </a:fld>
            <a:endParaRPr lang="en-US" dirty="0"/>
          </a:p>
        </p:txBody>
      </p:sp>
      <p:sp>
        <p:nvSpPr>
          <p:cNvPr id="5" name="Footer Placeholder 4"/>
          <p:cNvSpPr>
            <a:spLocks noGrp="1"/>
          </p:cNvSpPr>
          <p:nvPr>
            <p:ph type="ftr" sz="quarter" idx="11"/>
          </p:nvPr>
        </p:nvSpPr>
        <p:spPr/>
        <p:txBody>
          <a:bodyPr/>
          <a:lstStyle/>
          <a:p>
            <a:r>
              <a:rPr lang="en-US"/>
              <a:t>https://akhilendra.com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69194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565071-BAAA-48B7-9E9D-7A72A854794F}" type="datetime1">
              <a:rPr lang="en-US" smtClean="0"/>
              <a:t>2/14/2019</a:t>
            </a:fld>
            <a:endParaRPr lang="en-US" dirty="0"/>
          </a:p>
        </p:txBody>
      </p:sp>
      <p:sp>
        <p:nvSpPr>
          <p:cNvPr id="5" name="Footer Placeholder 4"/>
          <p:cNvSpPr>
            <a:spLocks noGrp="1"/>
          </p:cNvSpPr>
          <p:nvPr>
            <p:ph type="ftr" sz="quarter" idx="11"/>
          </p:nvPr>
        </p:nvSpPr>
        <p:spPr/>
        <p:txBody>
          <a:bodyPr/>
          <a:lstStyle/>
          <a:p>
            <a:r>
              <a:rPr lang="en-US"/>
              <a:t>https://akhilendra.com</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712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1A6154-DE41-4E9F-8904-B1FEE39D160E}" type="datetime1">
              <a:rPr lang="en-US" smtClean="0"/>
              <a:t>2/14/2019</a:t>
            </a:fld>
            <a:endParaRPr lang="en-US" dirty="0"/>
          </a:p>
        </p:txBody>
      </p:sp>
      <p:sp>
        <p:nvSpPr>
          <p:cNvPr id="6" name="Footer Placeholder 5"/>
          <p:cNvSpPr>
            <a:spLocks noGrp="1"/>
          </p:cNvSpPr>
          <p:nvPr>
            <p:ph type="ftr" sz="quarter" idx="11"/>
          </p:nvPr>
        </p:nvSpPr>
        <p:spPr/>
        <p:txBody>
          <a:bodyPr/>
          <a:lstStyle/>
          <a:p>
            <a:r>
              <a:rPr lang="en-US"/>
              <a:t>https://akhilendra.com</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651415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0CE892-4A88-4679-ADE3-2B5D07B5651C}" type="datetime1">
              <a:rPr lang="en-US" smtClean="0"/>
              <a:t>2/14/2019</a:t>
            </a:fld>
            <a:endParaRPr lang="en-US" dirty="0"/>
          </a:p>
        </p:txBody>
      </p:sp>
      <p:sp>
        <p:nvSpPr>
          <p:cNvPr id="8" name="Footer Placeholder 7"/>
          <p:cNvSpPr>
            <a:spLocks noGrp="1"/>
          </p:cNvSpPr>
          <p:nvPr>
            <p:ph type="ftr" sz="quarter" idx="11"/>
          </p:nvPr>
        </p:nvSpPr>
        <p:spPr/>
        <p:txBody>
          <a:bodyPr/>
          <a:lstStyle/>
          <a:p>
            <a:r>
              <a:rPr lang="en-US"/>
              <a:t>https://akhilendra.com</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82340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4C8B1A7-2229-4291-A4B4-50246C479FF7}" type="datetime1">
              <a:rPr lang="en-US" smtClean="0"/>
              <a:t>2/14/2019</a:t>
            </a:fld>
            <a:endParaRPr lang="en-US" dirty="0"/>
          </a:p>
        </p:txBody>
      </p:sp>
      <p:sp>
        <p:nvSpPr>
          <p:cNvPr id="4" name="Footer Placeholder 3"/>
          <p:cNvSpPr>
            <a:spLocks noGrp="1"/>
          </p:cNvSpPr>
          <p:nvPr>
            <p:ph type="ftr" sz="quarter" idx="11"/>
          </p:nvPr>
        </p:nvSpPr>
        <p:spPr/>
        <p:txBody>
          <a:bodyPr/>
          <a:lstStyle/>
          <a:p>
            <a:r>
              <a:rPr lang="en-US"/>
              <a:t>https://akhilendra.com</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89879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629EEF-7EF7-49B2-B43E-EC97749B8933}" type="datetime1">
              <a:rPr lang="en-US" smtClean="0"/>
              <a:t>2/14/2019</a:t>
            </a:fld>
            <a:endParaRPr lang="en-US" dirty="0"/>
          </a:p>
        </p:txBody>
      </p:sp>
      <p:sp>
        <p:nvSpPr>
          <p:cNvPr id="3" name="Footer Placeholder 2"/>
          <p:cNvSpPr>
            <a:spLocks noGrp="1"/>
          </p:cNvSpPr>
          <p:nvPr>
            <p:ph type="ftr" sz="quarter" idx="11"/>
          </p:nvPr>
        </p:nvSpPr>
        <p:spPr/>
        <p:txBody>
          <a:bodyPr/>
          <a:lstStyle/>
          <a:p>
            <a:r>
              <a:rPr lang="en-US"/>
              <a:t>https://akhilendra.com</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70054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D11D432-4373-4BF9-9497-DFD98A7DF637}" type="datetime1">
              <a:rPr lang="en-US" smtClean="0"/>
              <a:t>2/14/2019</a:t>
            </a:fld>
            <a:endParaRPr lang="en-US" dirty="0"/>
          </a:p>
        </p:txBody>
      </p:sp>
      <p:sp>
        <p:nvSpPr>
          <p:cNvPr id="6" name="Footer Placeholder 5"/>
          <p:cNvSpPr>
            <a:spLocks noGrp="1"/>
          </p:cNvSpPr>
          <p:nvPr>
            <p:ph type="ftr" sz="quarter" idx="11"/>
          </p:nvPr>
        </p:nvSpPr>
        <p:spPr/>
        <p:txBody>
          <a:bodyPr/>
          <a:lstStyle/>
          <a:p>
            <a:r>
              <a:rPr lang="en-US"/>
              <a:t>https://akhilendra.com</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515015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34EAC7B-FD28-47DE-BCA8-0B3B06F9D217}" type="datetime1">
              <a:rPr lang="en-US" smtClean="0"/>
              <a:t>2/14/2019</a:t>
            </a:fld>
            <a:endParaRPr lang="en-US" dirty="0"/>
          </a:p>
        </p:txBody>
      </p:sp>
      <p:sp>
        <p:nvSpPr>
          <p:cNvPr id="6" name="Footer Placeholder 5"/>
          <p:cNvSpPr>
            <a:spLocks noGrp="1"/>
          </p:cNvSpPr>
          <p:nvPr>
            <p:ph type="ftr" sz="quarter" idx="11"/>
          </p:nvPr>
        </p:nvSpPr>
        <p:spPr/>
        <p:txBody>
          <a:bodyPr/>
          <a:lstStyle/>
          <a:p>
            <a:r>
              <a:rPr lang="en-US"/>
              <a:t>https://akhilendra.com</a:t>
            </a:r>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8570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A97C616-9874-4CC2-A922-4009470BDC89}" type="datetime1">
              <a:rPr lang="en-US" smtClean="0"/>
              <a:t>2/14/2019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a:t>https://akhilendra.com</a:t>
            </a:r>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91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hf sldNum="0"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7234E-B658-47C6-B209-8CD426A8635B}" type="datetime1">
              <a:rPr lang="en-US" smtClean="0"/>
              <a:t>2/14/2019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https://akhilendra.com</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E1560-7126-406C-A531-3A398E8D0EEA}" type="slidenum">
              <a:rPr lang="en-US" smtClean="0"/>
              <a:t>‹#›</a:t>
            </a:fld>
            <a:endParaRPr lang="en-US"/>
          </a:p>
        </p:txBody>
      </p:sp>
    </p:spTree>
    <p:extLst>
      <p:ext uri="{BB962C8B-B14F-4D97-AF65-F5344CB8AC3E}">
        <p14:creationId xmlns:p14="http://schemas.microsoft.com/office/powerpoint/2010/main" val="3184122265"/>
      </p:ext>
    </p:extLst>
  </p:cSld>
  <p:clrMap bg1="lt1" tx1="dk1" bg2="lt2" tx2="dk2" accent1="accent1" accent2="accent2" accent3="accent3" accent4="accent4" accent5="accent5" accent6="accent6" hlink="hlink" folHlink="folHlink"/>
  <p:sldLayoutIdLst>
    <p:sldLayoutId id="2147483662"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ABC736F-FD1E-4980-876D-E5C38773936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D98EE46-797C-45B8-8337-491B94E0583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915B512-930A-40F0-82A6-4895B71A956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396" y="0"/>
            <a:ext cx="6909991" cy="6858000"/>
          </a:xfrm>
          <a:prstGeom prst="rect">
            <a:avLst/>
          </a:prstGeom>
          <a:blipFill dpi="0" rotWithShape="1">
            <a:blip r:embed="rId2">
              <a:duotone>
                <a:schemeClr val="accent1">
                  <a:shade val="45000"/>
                  <a:satMod val="135000"/>
                </a:schemeClr>
                <a:prstClr val="white"/>
              </a:duotone>
            </a:blip>
            <a:srcRect/>
            <a:tile tx="6350" ty="-101600" sx="70000" sy="7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cxnSp>
        <p:nvCxnSpPr>
          <p:cNvPr id="15" name="Straight Connector 14">
            <a:extLst>
              <a:ext uri="{FF2B5EF4-FFF2-40B4-BE49-F238E27FC236}">
                <a16:creationId xmlns:a16="http://schemas.microsoft.com/office/drawing/2014/main" id="{4E4CA735-62CB-4665-AA7D-4A259E3F7CE6}"/>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39130" y="4156010"/>
            <a:ext cx="356616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34501" y="640080"/>
            <a:ext cx="4019429" cy="4437948"/>
          </a:xfrm>
        </p:spPr>
        <p:txBody>
          <a:bodyPr anchor="b">
            <a:normAutofit/>
          </a:bodyPr>
          <a:lstStyle/>
          <a:p>
            <a:r>
              <a:rPr lang="en-US" sz="6000" dirty="0">
                <a:solidFill>
                  <a:srgbClr val="FFFFFF"/>
                </a:solidFill>
              </a:rPr>
              <a:t>Social media Marketing &amp; optimization</a:t>
            </a:r>
          </a:p>
        </p:txBody>
      </p:sp>
      <p:sp>
        <p:nvSpPr>
          <p:cNvPr id="3" name="Footer Placeholder 2">
            <a:extLst>
              <a:ext uri="{FF2B5EF4-FFF2-40B4-BE49-F238E27FC236}">
                <a16:creationId xmlns:a16="http://schemas.microsoft.com/office/drawing/2014/main" id="{8FEE33CE-3F3B-4235-AF7B-D634B9D83CDB}"/>
              </a:ext>
            </a:extLst>
          </p:cNvPr>
          <p:cNvSpPr>
            <a:spLocks noGrp="1"/>
          </p:cNvSpPr>
          <p:nvPr>
            <p:ph type="ftr" sz="quarter" idx="11"/>
          </p:nvPr>
        </p:nvSpPr>
        <p:spPr/>
        <p:txBody>
          <a:bodyPr/>
          <a:lstStyle/>
          <a:p>
            <a:r>
              <a:rPr lang="en-US"/>
              <a:t>https://akhilendra.com</a:t>
            </a:r>
            <a:endParaRPr lang="en-US" dirty="0"/>
          </a:p>
        </p:txBody>
      </p:sp>
    </p:spTree>
    <p:extLst>
      <p:ext uri="{BB962C8B-B14F-4D97-AF65-F5344CB8AC3E}">
        <p14:creationId xmlns:p14="http://schemas.microsoft.com/office/powerpoint/2010/main" val="584980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B76E6-8E55-4532-B4C9-362459A30A05}"/>
              </a:ext>
            </a:extLst>
          </p:cNvPr>
          <p:cNvSpPr>
            <a:spLocks noGrp="1"/>
          </p:cNvSpPr>
          <p:nvPr>
            <p:ph type="title"/>
          </p:nvPr>
        </p:nvSpPr>
        <p:spPr/>
        <p:txBody>
          <a:bodyPr/>
          <a:lstStyle/>
          <a:p>
            <a:r>
              <a:rPr lang="en-US" dirty="0">
                <a:latin typeface="Segoe UI Light" panose="020B0702040204020203" pitchFamily="34" charset="0"/>
                <a:ea typeface="Segoe UI Light" panose="020B0702040204020203" pitchFamily="34" charset="0"/>
                <a:cs typeface="Segoe UI" panose="020B0502040204020203" pitchFamily="34" charset="0"/>
              </a:rPr>
              <a:t>Social Media Marketing</a:t>
            </a:r>
          </a:p>
        </p:txBody>
      </p:sp>
      <p:sp>
        <p:nvSpPr>
          <p:cNvPr id="21" name="Content Placeholder 2"/>
          <p:cNvSpPr txBox="1">
            <a:spLocks/>
          </p:cNvSpPr>
          <p:nvPr/>
        </p:nvSpPr>
        <p:spPr>
          <a:xfrm>
            <a:off x="213064" y="1413164"/>
            <a:ext cx="11736280" cy="4463634"/>
          </a:xfrm>
          <a:prstGeom prst="rect">
            <a:avLst/>
          </a:prstGeom>
          <a:ln w="57150">
            <a:noFill/>
          </a:ln>
        </p:spPr>
        <p:txBody>
          <a:bodyPr vert="horz" lIns="91440" tIns="45720" rIns="91440" bIns="45720" numCol="1" rtlCol="0" anchor="t">
            <a:noAutofit/>
          </a:bodyPr>
          <a:lstStyle/>
          <a:p>
            <a:pPr marL="0" indent="0">
              <a:lnSpc>
                <a:spcPct val="150000"/>
              </a:lnSpc>
              <a:spcBef>
                <a:spcPts val="0"/>
              </a:spcBef>
              <a:buFont typeface="Arial" panose="020B0604020202020204" pitchFamily="34" charset="0"/>
              <a:buNone/>
            </a:pPr>
            <a:r>
              <a:rPr lang="en-US" sz="2400" dirty="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Social media marketing refers to the process of marketing your products, services or business on social media platforms. You will also come across terms like social media optimization which simply means to optimize your content for social media marketing. </a:t>
            </a:r>
          </a:p>
          <a:p>
            <a:pPr marL="0" indent="0">
              <a:lnSpc>
                <a:spcPct val="150000"/>
              </a:lnSpc>
              <a:spcBef>
                <a:spcPts val="0"/>
              </a:spcBef>
              <a:buFont typeface="Arial" panose="020B0604020202020204" pitchFamily="34" charset="0"/>
              <a:buNone/>
            </a:pPr>
            <a:endParaRPr lang="en-US" sz="2400" dirty="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endParaRPr>
          </a:p>
          <a:p>
            <a:pPr marL="0" indent="0">
              <a:lnSpc>
                <a:spcPct val="150000"/>
              </a:lnSpc>
              <a:spcBef>
                <a:spcPts val="0"/>
              </a:spcBef>
              <a:buFont typeface="Arial" panose="020B0604020202020204" pitchFamily="34" charset="0"/>
              <a:buNone/>
            </a:pPr>
            <a:r>
              <a:rPr lang="en-US" sz="2400" dirty="0">
                <a:solidFill>
                  <a:schemeClr val="tx1">
                    <a:lumMod val="65000"/>
                    <a:lumOff val="35000"/>
                  </a:schemeClr>
                </a:solidFill>
                <a:latin typeface="Segoe UI Semilight" panose="020B0402040204020203" pitchFamily="34" charset="0"/>
                <a:ea typeface="Segoe UI" panose="020B0502040204020203" pitchFamily="34" charset="0"/>
                <a:cs typeface="Segoe UI Semilight" panose="020B0402040204020203" pitchFamily="34" charset="0"/>
              </a:rPr>
              <a:t>Social Media Optimization is a key vertical to any business, just as SEO. But as we have seen earlier, optimization takes money, time and efforts whereas if we invest same amount of money, time and efforts in paid marketing campaign, they can generate greater results.</a:t>
            </a:r>
          </a:p>
        </p:txBody>
      </p:sp>
      <p:sp>
        <p:nvSpPr>
          <p:cNvPr id="3" name="Footer Placeholder 2">
            <a:extLst>
              <a:ext uri="{FF2B5EF4-FFF2-40B4-BE49-F238E27FC236}">
                <a16:creationId xmlns:a16="http://schemas.microsoft.com/office/drawing/2014/main" id="{E396EC2D-97F0-45CB-80EC-815312983C5D}"/>
              </a:ext>
            </a:extLst>
          </p:cNvPr>
          <p:cNvSpPr>
            <a:spLocks noGrp="1"/>
          </p:cNvSpPr>
          <p:nvPr>
            <p:ph type="ftr" sz="quarter" idx="11"/>
          </p:nvPr>
        </p:nvSpPr>
        <p:spPr/>
        <p:txBody>
          <a:bodyPr/>
          <a:lstStyle/>
          <a:p>
            <a:r>
              <a:rPr lang="en-US"/>
              <a:t>https://akhilendra.com</a:t>
            </a:r>
          </a:p>
        </p:txBody>
      </p:sp>
    </p:spTree>
    <p:extLst>
      <p:ext uri="{BB962C8B-B14F-4D97-AF65-F5344CB8AC3E}">
        <p14:creationId xmlns:p14="http://schemas.microsoft.com/office/powerpoint/2010/main" val="3748667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DA537-9EAD-4C2A-8B8C-B5471C6F5D65}"/>
              </a:ext>
            </a:extLst>
          </p:cNvPr>
          <p:cNvSpPr>
            <a:spLocks noGrp="1"/>
          </p:cNvSpPr>
          <p:nvPr>
            <p:ph type="title"/>
          </p:nvPr>
        </p:nvSpPr>
        <p:spPr/>
        <p:txBody>
          <a:bodyPr/>
          <a:lstStyle/>
          <a:p>
            <a:r>
              <a:rPr lang="en-US" dirty="0">
                <a:latin typeface="Segoe UI Light" panose="020B0702040204020203" pitchFamily="34" charset="0"/>
                <a:ea typeface="Segoe UI Light" panose="020B0702040204020203" pitchFamily="34" charset="0"/>
                <a:cs typeface="Segoe UI" panose="020B0502040204020203" pitchFamily="34" charset="0"/>
              </a:rPr>
              <a:t>Top Social Media Marketing Sites &amp; Apps</a:t>
            </a:r>
          </a:p>
        </p:txBody>
      </p:sp>
      <p:sp>
        <p:nvSpPr>
          <p:cNvPr id="3" name="Content Placeholder 2">
            <a:extLst>
              <a:ext uri="{FF2B5EF4-FFF2-40B4-BE49-F238E27FC236}">
                <a16:creationId xmlns:a16="http://schemas.microsoft.com/office/drawing/2014/main" id="{60106C6B-49E2-4E93-AEC3-AA4886AC999D}"/>
              </a:ext>
            </a:extLst>
          </p:cNvPr>
          <p:cNvSpPr>
            <a:spLocks noGrp="1"/>
          </p:cNvSpPr>
          <p:nvPr>
            <p:ph idx="1"/>
          </p:nvPr>
        </p:nvSpPr>
        <p:spPr>
          <a:xfrm>
            <a:off x="838200" y="1284718"/>
            <a:ext cx="5305148" cy="5267002"/>
          </a:xfrm>
        </p:spPr>
        <p:txBody>
          <a:bodyPr>
            <a:normAutofit/>
          </a:bodyPr>
          <a:lstStyle/>
          <a:p>
            <a:r>
              <a:rPr lang="en-US" sz="2800" dirty="0">
                <a:latin typeface="Segoe UI Semilight" panose="020B0702040204020203" pitchFamily="34" charset="0"/>
                <a:ea typeface="Segoe UI Semilight" panose="020B0702040204020203" pitchFamily="34" charset="0"/>
                <a:cs typeface="Segoe UI" panose="020B0502040204020203" pitchFamily="34" charset="0"/>
              </a:rPr>
              <a:t>Facebook</a:t>
            </a:r>
          </a:p>
          <a:p>
            <a:r>
              <a:rPr lang="en-US" sz="2800" dirty="0" err="1">
                <a:latin typeface="Segoe UI Semilight" panose="020B0702040204020203" pitchFamily="34" charset="0"/>
                <a:ea typeface="Segoe UI Semilight" panose="020B0702040204020203" pitchFamily="34" charset="0"/>
                <a:cs typeface="Segoe UI" panose="020B0502040204020203" pitchFamily="34" charset="0"/>
              </a:rPr>
              <a:t>Youtube</a:t>
            </a:r>
            <a:endParaRPr lang="en-US" sz="2800" dirty="0">
              <a:latin typeface="Segoe UI Semilight" panose="020B0702040204020203" pitchFamily="34" charset="0"/>
              <a:ea typeface="Segoe UI Semilight" panose="020B0702040204020203" pitchFamily="34" charset="0"/>
              <a:cs typeface="Segoe UI" panose="020B0502040204020203" pitchFamily="34" charset="0"/>
            </a:endParaRPr>
          </a:p>
          <a:p>
            <a:r>
              <a:rPr lang="en-US" sz="2800" dirty="0">
                <a:latin typeface="Segoe UI Semilight" panose="020B0702040204020203" pitchFamily="34" charset="0"/>
                <a:ea typeface="Segoe UI Semilight" panose="020B0702040204020203" pitchFamily="34" charset="0"/>
                <a:cs typeface="Segoe UI" panose="020B0502040204020203" pitchFamily="34" charset="0"/>
              </a:rPr>
              <a:t>Instagram</a:t>
            </a:r>
          </a:p>
          <a:p>
            <a:r>
              <a:rPr lang="en-US" sz="2800" dirty="0">
                <a:latin typeface="Segoe UI Semilight" panose="020B0702040204020203" pitchFamily="34" charset="0"/>
                <a:ea typeface="Segoe UI Semilight" panose="020B0702040204020203" pitchFamily="34" charset="0"/>
                <a:cs typeface="Segoe UI" panose="020B0502040204020203" pitchFamily="34" charset="0"/>
              </a:rPr>
              <a:t>Snap (Snapchat)</a:t>
            </a:r>
          </a:p>
          <a:p>
            <a:r>
              <a:rPr lang="en-US" sz="2800" dirty="0">
                <a:latin typeface="Segoe UI Semilight" panose="020B0702040204020203" pitchFamily="34" charset="0"/>
                <a:ea typeface="Segoe UI Semilight" panose="020B0702040204020203" pitchFamily="34" charset="0"/>
                <a:cs typeface="Segoe UI" panose="020B0502040204020203" pitchFamily="34" charset="0"/>
              </a:rPr>
              <a:t>Twitter</a:t>
            </a:r>
          </a:p>
          <a:p>
            <a:r>
              <a:rPr lang="en-US" sz="2800" dirty="0">
                <a:latin typeface="Segoe UI Semilight" panose="020B0702040204020203" pitchFamily="34" charset="0"/>
                <a:ea typeface="Segoe UI Semilight" panose="020B0702040204020203" pitchFamily="34" charset="0"/>
                <a:cs typeface="Segoe UI" panose="020B0502040204020203" pitchFamily="34" charset="0"/>
              </a:rPr>
              <a:t>Reddit</a:t>
            </a:r>
          </a:p>
          <a:p>
            <a:r>
              <a:rPr lang="en-US" sz="2800" dirty="0" err="1">
                <a:latin typeface="Segoe UI Semilight" panose="020B0702040204020203" pitchFamily="34" charset="0"/>
                <a:ea typeface="Segoe UI Semilight" panose="020B0702040204020203" pitchFamily="34" charset="0"/>
                <a:cs typeface="Segoe UI" panose="020B0502040204020203" pitchFamily="34" charset="0"/>
              </a:rPr>
              <a:t>Linkedin</a:t>
            </a:r>
            <a:endParaRPr lang="en-US" sz="2800" dirty="0">
              <a:latin typeface="Segoe UI Semilight" panose="020B0702040204020203" pitchFamily="34" charset="0"/>
              <a:ea typeface="Segoe UI Semilight" panose="020B0702040204020203" pitchFamily="34" charset="0"/>
              <a:cs typeface="Segoe UI" panose="020B0502040204020203" pitchFamily="34" charset="0"/>
            </a:endParaRPr>
          </a:p>
          <a:p>
            <a:r>
              <a:rPr lang="en-US" sz="2800" dirty="0">
                <a:latin typeface="Segoe UI Semilight" panose="020B0702040204020203" pitchFamily="34" charset="0"/>
                <a:ea typeface="Segoe UI Semilight" panose="020B0702040204020203" pitchFamily="34" charset="0"/>
                <a:cs typeface="Segoe UI" panose="020B0502040204020203" pitchFamily="34" charset="0"/>
              </a:rPr>
              <a:t>Google Plus</a:t>
            </a:r>
          </a:p>
          <a:p>
            <a:r>
              <a:rPr lang="en-US" sz="2800" dirty="0">
                <a:latin typeface="Segoe UI Semilight" panose="020B0702040204020203" pitchFamily="34" charset="0"/>
                <a:ea typeface="Segoe UI Semilight" panose="020B0702040204020203" pitchFamily="34" charset="0"/>
                <a:cs typeface="Segoe UI" panose="020B0502040204020203" pitchFamily="34" charset="0"/>
              </a:rPr>
              <a:t>Pinterest</a:t>
            </a:r>
          </a:p>
          <a:p>
            <a:r>
              <a:rPr lang="en-US" sz="2800" dirty="0">
                <a:latin typeface="Segoe UI Semilight" panose="020B0702040204020203" pitchFamily="34" charset="0"/>
                <a:ea typeface="Segoe UI Semilight" panose="020B0702040204020203" pitchFamily="34" charset="0"/>
                <a:cs typeface="Segoe UI" panose="020B0502040204020203" pitchFamily="34" charset="0"/>
              </a:rPr>
              <a:t>Tumblr</a:t>
            </a:r>
          </a:p>
          <a:p>
            <a:endParaRPr lang="en-US" dirty="0">
              <a:latin typeface="Segoe UI Semilight" panose="020B0702040204020203" pitchFamily="34" charset="0"/>
              <a:ea typeface="Segoe UI Semilight" panose="020B0702040204020203" pitchFamily="34" charset="0"/>
              <a:cs typeface="Segoe UI" panose="020B0502040204020203" pitchFamily="34" charset="0"/>
            </a:endParaRPr>
          </a:p>
        </p:txBody>
      </p:sp>
      <p:sp>
        <p:nvSpPr>
          <p:cNvPr id="4" name="Footer Placeholder 3">
            <a:extLst>
              <a:ext uri="{FF2B5EF4-FFF2-40B4-BE49-F238E27FC236}">
                <a16:creationId xmlns:a16="http://schemas.microsoft.com/office/drawing/2014/main" id="{120ED62B-83F6-4EFF-AFE6-F7A8F5E30CC5}"/>
              </a:ext>
            </a:extLst>
          </p:cNvPr>
          <p:cNvSpPr>
            <a:spLocks noGrp="1"/>
          </p:cNvSpPr>
          <p:nvPr>
            <p:ph type="ftr" sz="quarter" idx="11"/>
          </p:nvPr>
        </p:nvSpPr>
        <p:spPr/>
        <p:txBody>
          <a:bodyPr/>
          <a:lstStyle/>
          <a:p>
            <a:r>
              <a:rPr lang="en-US"/>
              <a:t>https://akhilendra.com</a:t>
            </a:r>
          </a:p>
        </p:txBody>
      </p:sp>
    </p:spTree>
    <p:extLst>
      <p:ext uri="{BB962C8B-B14F-4D97-AF65-F5344CB8AC3E}">
        <p14:creationId xmlns:p14="http://schemas.microsoft.com/office/powerpoint/2010/main" val="1683866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45468-0F5C-4B3D-BBA2-3597323B8948}"/>
              </a:ext>
            </a:extLst>
          </p:cNvPr>
          <p:cNvSpPr>
            <a:spLocks noGrp="1"/>
          </p:cNvSpPr>
          <p:nvPr>
            <p:ph type="title"/>
          </p:nvPr>
        </p:nvSpPr>
        <p:spPr>
          <a:xfrm>
            <a:off x="763238" y="89593"/>
            <a:ext cx="10515600" cy="822263"/>
          </a:xfrm>
        </p:spPr>
        <p:txBody>
          <a:bodyPr/>
          <a:lstStyle/>
          <a:p>
            <a:r>
              <a:rPr lang="en-US" dirty="0"/>
              <a:t>Benefits of Social Media</a:t>
            </a:r>
          </a:p>
        </p:txBody>
      </p:sp>
      <p:sp>
        <p:nvSpPr>
          <p:cNvPr id="3" name="Content Placeholder 2">
            <a:extLst>
              <a:ext uri="{FF2B5EF4-FFF2-40B4-BE49-F238E27FC236}">
                <a16:creationId xmlns:a16="http://schemas.microsoft.com/office/drawing/2014/main" id="{DAFBEC7A-F46B-4C27-9B15-BCEEFF19C6AD}"/>
              </a:ext>
            </a:extLst>
          </p:cNvPr>
          <p:cNvSpPr>
            <a:spLocks noGrp="1"/>
          </p:cNvSpPr>
          <p:nvPr>
            <p:ph idx="1"/>
          </p:nvPr>
        </p:nvSpPr>
        <p:spPr>
          <a:xfrm>
            <a:off x="443883" y="911855"/>
            <a:ext cx="11532093" cy="5409045"/>
          </a:xfrm>
        </p:spPr>
        <p:txBody>
          <a:bodyPr>
            <a:noAutofit/>
          </a:bodyPr>
          <a:lstStyle/>
          <a:p>
            <a:r>
              <a:rPr lang="en-US" sz="2000" dirty="0"/>
              <a:t>Likes on your Fan pages are more or less, permanent. There won’t be many fans who will dislike you unless until you become really obnoxious. So changes are quite permanent and they further help in spreading the words about your fan page and web business like Commerce site.</a:t>
            </a:r>
          </a:p>
          <a:p>
            <a:r>
              <a:rPr lang="en-US" sz="2000" dirty="0"/>
              <a:t>Just like your Facebook fans, Twitter follower also serve as a consistent base of customers who visit to your blog or business site quite regularly and contribute to your business.</a:t>
            </a:r>
          </a:p>
          <a:p>
            <a:r>
              <a:rPr lang="en-US" sz="2000" dirty="0"/>
              <a:t>Similarly Google+ and LinkedIn are also quite consistent in nature, so you don’t have to bother about any search engine algorithm update.</a:t>
            </a:r>
          </a:p>
          <a:p>
            <a:r>
              <a:rPr lang="en-US" sz="2000" dirty="0"/>
              <a:t>Viral Marketing-By using correct social media tools and strategy, you can quickly create a respectable base on social media sites which then replicates on its own. Your existing fans and followers like and Retweet your content which brings in more visitors and customers. Nothing of this short happens in case of SEO.</a:t>
            </a:r>
          </a:p>
          <a:p>
            <a:r>
              <a:rPr lang="en-US" sz="2000" dirty="0"/>
              <a:t>Your fans and followers are your loyal customers like email subscribers who trust you and it is easy to convince them to purchase something from you because of a existing relationship whereas in case of SEO, even if you rank well and someone land up on your site through search engines, conversion would be comparatively low simply because of the lack of a established relationship between you and your visitors.</a:t>
            </a:r>
          </a:p>
          <a:p>
            <a:r>
              <a:rPr lang="en-US" sz="2000" dirty="0"/>
              <a:t>Social media marketing is less time consuming and labor intensive. </a:t>
            </a:r>
          </a:p>
        </p:txBody>
      </p:sp>
      <p:sp>
        <p:nvSpPr>
          <p:cNvPr id="4" name="Footer Placeholder 3">
            <a:extLst>
              <a:ext uri="{FF2B5EF4-FFF2-40B4-BE49-F238E27FC236}">
                <a16:creationId xmlns:a16="http://schemas.microsoft.com/office/drawing/2014/main" id="{EDE08573-0463-4B9E-8CBC-016CD8D3E463}"/>
              </a:ext>
            </a:extLst>
          </p:cNvPr>
          <p:cNvSpPr>
            <a:spLocks noGrp="1"/>
          </p:cNvSpPr>
          <p:nvPr>
            <p:ph type="ftr" sz="quarter" idx="11"/>
          </p:nvPr>
        </p:nvSpPr>
        <p:spPr/>
        <p:txBody>
          <a:bodyPr/>
          <a:lstStyle/>
          <a:p>
            <a:r>
              <a:rPr lang="en-US"/>
              <a:t>https://akhilendra.com</a:t>
            </a:r>
          </a:p>
        </p:txBody>
      </p:sp>
    </p:spTree>
    <p:extLst>
      <p:ext uri="{BB962C8B-B14F-4D97-AF65-F5344CB8AC3E}">
        <p14:creationId xmlns:p14="http://schemas.microsoft.com/office/powerpoint/2010/main" val="221333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E4C68A-A4A9-48A4-9FF2-D2896B1EA01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B9AEA5-52CB-49A6-AF8A-33502F291B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4788" y="804333"/>
            <a:ext cx="3391900" cy="5249334"/>
          </a:xfrm>
        </p:spPr>
        <p:txBody>
          <a:bodyPr>
            <a:normAutofit/>
          </a:bodyPr>
          <a:lstStyle/>
          <a:p>
            <a:pPr algn="r"/>
            <a:r>
              <a:rPr lang="en-US" dirty="0">
                <a:solidFill>
                  <a:srgbClr val="FFFFFF"/>
                </a:solidFill>
              </a:rPr>
              <a:t>Section Contents</a:t>
            </a:r>
          </a:p>
        </p:txBody>
      </p:sp>
      <p:sp>
        <p:nvSpPr>
          <p:cNvPr id="3" name="Content Placeholder 2"/>
          <p:cNvSpPr>
            <a:spLocks noGrp="1"/>
          </p:cNvSpPr>
          <p:nvPr>
            <p:ph type="body" idx="1"/>
          </p:nvPr>
        </p:nvSpPr>
        <p:spPr>
          <a:xfrm>
            <a:off x="4951048" y="804333"/>
            <a:ext cx="6306003" cy="5249334"/>
          </a:xfrm>
        </p:spPr>
        <p:txBody>
          <a:bodyPr anchor="ctr">
            <a:normAutofit/>
          </a:bodyPr>
          <a:lstStyle/>
          <a:p>
            <a:r>
              <a:rPr lang="en-US" sz="3600" dirty="0"/>
              <a:t>Facebook Marketing which include;</a:t>
            </a:r>
          </a:p>
          <a:p>
            <a:pPr marL="457200" indent="-457200">
              <a:buFont typeface="+mj-lt"/>
              <a:buAutoNum type="arabicPeriod"/>
            </a:pPr>
            <a:r>
              <a:rPr lang="en-US" sz="3600" dirty="0"/>
              <a:t>Facebook Group</a:t>
            </a:r>
          </a:p>
          <a:p>
            <a:pPr marL="457200" indent="-457200">
              <a:buFont typeface="+mj-lt"/>
              <a:buAutoNum type="arabicPeriod"/>
            </a:pPr>
            <a:r>
              <a:rPr lang="en-US" sz="3600" dirty="0"/>
              <a:t>Facebook Page</a:t>
            </a:r>
          </a:p>
          <a:p>
            <a:pPr marL="457200" indent="-457200">
              <a:buFont typeface="+mj-lt"/>
              <a:buAutoNum type="arabicPeriod"/>
            </a:pPr>
            <a:r>
              <a:rPr lang="en-US" sz="3600" dirty="0"/>
              <a:t>Facebook Messenger</a:t>
            </a:r>
          </a:p>
          <a:p>
            <a:pPr marL="457200" indent="-457200">
              <a:buFont typeface="+mj-lt"/>
              <a:buAutoNum type="arabicPeriod"/>
            </a:pPr>
            <a:r>
              <a:rPr lang="en-US" sz="3600" dirty="0"/>
              <a:t>Facebook Ads</a:t>
            </a:r>
          </a:p>
          <a:p>
            <a:pPr marL="457200" indent="-457200">
              <a:buFont typeface="+mj-lt"/>
              <a:buAutoNum type="arabicPeriod"/>
            </a:pPr>
            <a:r>
              <a:rPr lang="en-US" sz="3600" dirty="0"/>
              <a:t>Instagram</a:t>
            </a:r>
          </a:p>
        </p:txBody>
      </p:sp>
      <p:sp>
        <p:nvSpPr>
          <p:cNvPr id="4" name="Footer Placeholder 3">
            <a:extLst>
              <a:ext uri="{FF2B5EF4-FFF2-40B4-BE49-F238E27FC236}">
                <a16:creationId xmlns:a16="http://schemas.microsoft.com/office/drawing/2014/main" id="{2786DE09-C64C-4527-B8C8-003A5A27F338}"/>
              </a:ext>
            </a:extLst>
          </p:cNvPr>
          <p:cNvSpPr>
            <a:spLocks noGrp="1"/>
          </p:cNvSpPr>
          <p:nvPr>
            <p:ph type="ftr" sz="quarter" idx="11"/>
          </p:nvPr>
        </p:nvSpPr>
        <p:spPr/>
        <p:txBody>
          <a:bodyPr/>
          <a:lstStyle/>
          <a:p>
            <a:r>
              <a:rPr lang="en-US"/>
              <a:t>https://akhilendra.com</a:t>
            </a:r>
            <a:endParaRPr lang="en-US" dirty="0"/>
          </a:p>
        </p:txBody>
      </p:sp>
    </p:spTree>
    <p:extLst>
      <p:ext uri="{BB962C8B-B14F-4D97-AF65-F5344CB8AC3E}">
        <p14:creationId xmlns:p14="http://schemas.microsoft.com/office/powerpoint/2010/main" val="2372603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E4C68A-A4A9-48A4-9FF2-D2896B1EA01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B9AEA5-52CB-49A6-AF8A-33502F291B9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4788" y="804333"/>
            <a:ext cx="3391900" cy="5249334"/>
          </a:xfrm>
        </p:spPr>
        <p:txBody>
          <a:bodyPr>
            <a:normAutofit/>
          </a:bodyPr>
          <a:lstStyle/>
          <a:p>
            <a:pPr algn="r"/>
            <a:r>
              <a:rPr lang="en-US" dirty="0">
                <a:solidFill>
                  <a:srgbClr val="FFFFFF"/>
                </a:solidFill>
              </a:rPr>
              <a:t>Relationship with Business</a:t>
            </a:r>
          </a:p>
        </p:txBody>
      </p:sp>
      <p:sp>
        <p:nvSpPr>
          <p:cNvPr id="3" name="Content Placeholder 2"/>
          <p:cNvSpPr>
            <a:spLocks noGrp="1"/>
          </p:cNvSpPr>
          <p:nvPr>
            <p:ph idx="1"/>
          </p:nvPr>
        </p:nvSpPr>
        <p:spPr>
          <a:xfrm>
            <a:off x="4951048" y="461639"/>
            <a:ext cx="6306003" cy="6125592"/>
          </a:xfrm>
        </p:spPr>
        <p:txBody>
          <a:bodyPr anchor="ctr">
            <a:normAutofit/>
          </a:bodyPr>
          <a:lstStyle/>
          <a:p>
            <a:r>
              <a:rPr lang="en-US" sz="3600" dirty="0">
                <a:effectLst>
                  <a:outerShdw blurRad="38100" dist="38100" dir="2700000" algn="tl">
                    <a:srgbClr val="000000">
                      <a:alpha val="43137"/>
                    </a:srgbClr>
                  </a:outerShdw>
                </a:effectLst>
              </a:rPr>
              <a:t>Social Media Marketing is key to success</a:t>
            </a:r>
          </a:p>
          <a:p>
            <a:r>
              <a:rPr lang="en-US" sz="3600" dirty="0">
                <a:effectLst>
                  <a:outerShdw blurRad="38100" dist="38100" dir="2700000" algn="tl">
                    <a:srgbClr val="000000">
                      <a:alpha val="43137"/>
                    </a:srgbClr>
                  </a:outerShdw>
                </a:effectLst>
              </a:rPr>
              <a:t>It will bring traffic to your site, app and store (think viral)</a:t>
            </a:r>
          </a:p>
          <a:p>
            <a:r>
              <a:rPr lang="en-US" sz="3600" dirty="0">
                <a:effectLst>
                  <a:outerShdw blurRad="38100" dist="38100" dir="2700000" algn="tl">
                    <a:srgbClr val="000000">
                      <a:alpha val="43137"/>
                    </a:srgbClr>
                  </a:outerShdw>
                </a:effectLst>
              </a:rPr>
              <a:t>Social Signals have become one of the most important ranking factor for search engines ranking.</a:t>
            </a:r>
          </a:p>
          <a:p>
            <a:r>
              <a:rPr lang="en-US" sz="4400" dirty="0">
                <a:effectLst>
                  <a:outerShdw blurRad="38100" dist="38100" dir="2700000" algn="tl">
                    <a:srgbClr val="000000">
                      <a:alpha val="43137"/>
                    </a:srgbClr>
                  </a:outerShdw>
                </a:effectLst>
              </a:rPr>
              <a:t>Don’t even think Branding without Social Media Marketing</a:t>
            </a:r>
            <a:endParaRPr sz="4400" dirty="0">
              <a:effectLst>
                <a:outerShdw blurRad="38100" dist="38100" dir="2700000" algn="tl">
                  <a:srgbClr val="000000">
                    <a:alpha val="43137"/>
                  </a:srgbClr>
                </a:outerShdw>
              </a:effectLst>
            </a:endParaRPr>
          </a:p>
        </p:txBody>
      </p:sp>
      <p:sp>
        <p:nvSpPr>
          <p:cNvPr id="4" name="Footer Placeholder 3">
            <a:extLst>
              <a:ext uri="{FF2B5EF4-FFF2-40B4-BE49-F238E27FC236}">
                <a16:creationId xmlns:a16="http://schemas.microsoft.com/office/drawing/2014/main" id="{0E75269F-7DAF-4601-B830-85B72B3DA1E1}"/>
              </a:ext>
            </a:extLst>
          </p:cNvPr>
          <p:cNvSpPr>
            <a:spLocks noGrp="1"/>
          </p:cNvSpPr>
          <p:nvPr>
            <p:ph type="ftr" sz="quarter" idx="11"/>
          </p:nvPr>
        </p:nvSpPr>
        <p:spPr/>
        <p:txBody>
          <a:bodyPr/>
          <a:lstStyle/>
          <a:p>
            <a:r>
              <a:rPr lang="en-US"/>
              <a:t>https://akhilendra.com</a:t>
            </a:r>
            <a:endParaRPr lang="en-US" dirty="0"/>
          </a:p>
        </p:txBody>
      </p:sp>
    </p:spTree>
    <p:extLst>
      <p:ext uri="{BB962C8B-B14F-4D97-AF65-F5344CB8AC3E}">
        <p14:creationId xmlns:p14="http://schemas.microsoft.com/office/powerpoint/2010/main" val="2476155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C9D00-3357-4E0C-B6ED-DC930D7014B1}"/>
              </a:ext>
            </a:extLst>
          </p:cNvPr>
          <p:cNvSpPr>
            <a:spLocks noGrp="1"/>
          </p:cNvSpPr>
          <p:nvPr>
            <p:ph type="title"/>
          </p:nvPr>
        </p:nvSpPr>
        <p:spPr>
          <a:xfrm>
            <a:off x="838200" y="365125"/>
            <a:ext cx="10515600" cy="1325563"/>
          </a:xfrm>
        </p:spPr>
        <p:txBody>
          <a:bodyPr>
            <a:normAutofit/>
          </a:bodyPr>
          <a:lstStyle/>
          <a:p>
            <a:r>
              <a:rPr lang="en-US" dirty="0"/>
              <a:t>Marketing</a:t>
            </a:r>
          </a:p>
        </p:txBody>
      </p:sp>
      <p:graphicFrame>
        <p:nvGraphicFramePr>
          <p:cNvPr id="5" name="Content Placeholder 2"/>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181D62DC-FEC4-4198-A1F5-C038C6697ABF}"/>
              </a:ext>
            </a:extLst>
          </p:cNvPr>
          <p:cNvSpPr>
            <a:spLocks noGrp="1"/>
          </p:cNvSpPr>
          <p:nvPr>
            <p:ph type="ftr" sz="quarter" idx="11"/>
          </p:nvPr>
        </p:nvSpPr>
        <p:spPr/>
        <p:txBody>
          <a:bodyPr/>
          <a:lstStyle/>
          <a:p>
            <a:r>
              <a:rPr lang="en-US"/>
              <a:t>https://akhilendra.com</a:t>
            </a:r>
            <a:endParaRPr lang="en-US" dirty="0"/>
          </a:p>
        </p:txBody>
      </p:sp>
    </p:spTree>
    <p:extLst>
      <p:ext uri="{BB962C8B-B14F-4D97-AF65-F5344CB8AC3E}">
        <p14:creationId xmlns:p14="http://schemas.microsoft.com/office/powerpoint/2010/main" val="213951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Freeform 16">
            <a:extLst>
              <a:ext uri="{FF2B5EF4-FFF2-40B4-BE49-F238E27FC236}">
                <a16:creationId xmlns:a16="http://schemas.microsoft.com/office/drawing/2014/main" id="{A10C41F2-1746-4431-9B52-B9F147A896B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1" name="Rectangle 10">
            <a:extLst>
              <a:ext uri="{FF2B5EF4-FFF2-40B4-BE49-F238E27FC236}">
                <a16:creationId xmlns:a16="http://schemas.microsoft.com/office/drawing/2014/main" id="{7984928E-D694-4849-BBAD-D7C7DC40547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4020" y="643461"/>
            <a:ext cx="7654513" cy="55710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8">
            <a:extLst>
              <a:ext uri="{FF2B5EF4-FFF2-40B4-BE49-F238E27FC236}">
                <a16:creationId xmlns:a16="http://schemas.microsoft.com/office/drawing/2014/main" id="{A24A153C-9BEC-46E7-9AA4-DFC65A2B1A8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69400" y="1910808"/>
            <a:ext cx="5571069" cy="3036377"/>
          </a:xfrm>
          <a:custGeom>
            <a:avLst/>
            <a:gdLst>
              <a:gd name="connsiteX0" fmla="*/ 5215514 w 5851096"/>
              <a:gd name="connsiteY0" fmla="*/ 659222 h 3089525"/>
              <a:gd name="connsiteX1" fmla="*/ 5783878 w 5851096"/>
              <a:gd name="connsiteY1" fmla="*/ 1223782 h 3089525"/>
              <a:gd name="connsiteX2" fmla="*/ 5215514 w 5851096"/>
              <a:gd name="connsiteY2" fmla="*/ 659222 h 3089525"/>
              <a:gd name="connsiteX3" fmla="*/ 5215514 w 5851096"/>
              <a:gd name="connsiteY3" fmla="*/ 2417442 h 3089525"/>
              <a:gd name="connsiteX4" fmla="*/ 5783878 w 5851096"/>
              <a:gd name="connsiteY4" fmla="*/ 2982001 h 3089525"/>
              <a:gd name="connsiteX5" fmla="*/ 5215514 w 5851096"/>
              <a:gd name="connsiteY5" fmla="*/ 2417442 h 3089525"/>
              <a:gd name="connsiteX6" fmla="*/ 5215512 w 5851096"/>
              <a:gd name="connsiteY6" fmla="*/ 2107862 h 3089525"/>
              <a:gd name="connsiteX7" fmla="*/ 5783876 w 5851096"/>
              <a:gd name="connsiteY7" fmla="*/ 1547735 h 3089525"/>
              <a:gd name="connsiteX8" fmla="*/ 5215512 w 5851096"/>
              <a:gd name="connsiteY8" fmla="*/ 2107862 h 3089525"/>
              <a:gd name="connsiteX9" fmla="*/ 5065535 w 5851096"/>
              <a:gd name="connsiteY9" fmla="*/ 521483 h 3089525"/>
              <a:gd name="connsiteX10" fmla="*/ 5066157 w 5851096"/>
              <a:gd name="connsiteY10" fmla="*/ 509629 h 3089525"/>
              <a:gd name="connsiteX11" fmla="*/ 5066678 w 5851096"/>
              <a:gd name="connsiteY11" fmla="*/ 509663 h 3089525"/>
              <a:gd name="connsiteX12" fmla="*/ 5066705 w 5851096"/>
              <a:gd name="connsiteY12" fmla="*/ 509151 h 3089525"/>
              <a:gd name="connsiteX13" fmla="*/ 5084580 w 5851096"/>
              <a:gd name="connsiteY13" fmla="*/ 510833 h 3089525"/>
              <a:gd name="connsiteX14" fmla="*/ 5184444 w 5851096"/>
              <a:gd name="connsiteY14" fmla="*/ 520226 h 3089525"/>
              <a:gd name="connsiteX15" fmla="*/ 5201405 w 5851096"/>
              <a:gd name="connsiteY15" fmla="*/ 521820 h 3089525"/>
              <a:gd name="connsiteX16" fmla="*/ 5201527 w 5851096"/>
              <a:gd name="connsiteY16" fmla="*/ 523010 h 3089525"/>
              <a:gd name="connsiteX17" fmla="*/ 5841311 w 5851096"/>
              <a:gd name="connsiteY17" fmla="*/ 983324 h 3089525"/>
              <a:gd name="connsiteX18" fmla="*/ 5851096 w 5851096"/>
              <a:gd name="connsiteY18" fmla="*/ 1006985 h 3089525"/>
              <a:gd name="connsiteX19" fmla="*/ 5851096 w 5851096"/>
              <a:gd name="connsiteY19" fmla="*/ 1366179 h 3089525"/>
              <a:gd name="connsiteX20" fmla="*/ 5814952 w 5851096"/>
              <a:gd name="connsiteY20" fmla="*/ 1362779 h 3089525"/>
              <a:gd name="connsiteX21" fmla="*/ 5797987 w 5851096"/>
              <a:gd name="connsiteY21" fmla="*/ 1361184 h 3089525"/>
              <a:gd name="connsiteX22" fmla="*/ 5797866 w 5851096"/>
              <a:gd name="connsiteY22" fmla="*/ 1359994 h 3089525"/>
              <a:gd name="connsiteX23" fmla="*/ 5075873 w 5851096"/>
              <a:gd name="connsiteY23" fmla="*/ 641878 h 3089525"/>
              <a:gd name="connsiteX24" fmla="*/ 5075344 w 5851096"/>
              <a:gd name="connsiteY24" fmla="*/ 641812 h 3089525"/>
              <a:gd name="connsiteX25" fmla="*/ 5074781 w 5851096"/>
              <a:gd name="connsiteY25" fmla="*/ 634895 h 3089525"/>
              <a:gd name="connsiteX26" fmla="*/ 5066970 w 5851096"/>
              <a:gd name="connsiteY26" fmla="*/ 539073 h 3089525"/>
              <a:gd name="connsiteX27" fmla="*/ 5065535 w 5851096"/>
              <a:gd name="connsiteY27" fmla="*/ 521483 h 3089525"/>
              <a:gd name="connsiteX28" fmla="*/ 5065535 w 5851096"/>
              <a:gd name="connsiteY28" fmla="*/ 2279702 h 3089525"/>
              <a:gd name="connsiteX29" fmla="*/ 5066157 w 5851096"/>
              <a:gd name="connsiteY29" fmla="*/ 2267848 h 3089525"/>
              <a:gd name="connsiteX30" fmla="*/ 5066678 w 5851096"/>
              <a:gd name="connsiteY30" fmla="*/ 2267882 h 3089525"/>
              <a:gd name="connsiteX31" fmla="*/ 5066705 w 5851096"/>
              <a:gd name="connsiteY31" fmla="*/ 2267371 h 3089525"/>
              <a:gd name="connsiteX32" fmla="*/ 5084580 w 5851096"/>
              <a:gd name="connsiteY32" fmla="*/ 2269052 h 3089525"/>
              <a:gd name="connsiteX33" fmla="*/ 5184444 w 5851096"/>
              <a:gd name="connsiteY33" fmla="*/ 2278445 h 3089525"/>
              <a:gd name="connsiteX34" fmla="*/ 5201405 w 5851096"/>
              <a:gd name="connsiteY34" fmla="*/ 2280040 h 3089525"/>
              <a:gd name="connsiteX35" fmla="*/ 5201527 w 5851096"/>
              <a:gd name="connsiteY35" fmla="*/ 2281230 h 3089525"/>
              <a:gd name="connsiteX36" fmla="*/ 5841311 w 5851096"/>
              <a:gd name="connsiteY36" fmla="*/ 2741544 h 3089525"/>
              <a:gd name="connsiteX37" fmla="*/ 5851096 w 5851096"/>
              <a:gd name="connsiteY37" fmla="*/ 2765204 h 3089525"/>
              <a:gd name="connsiteX38" fmla="*/ 5851096 w 5851096"/>
              <a:gd name="connsiteY38" fmla="*/ 3089525 h 3089525"/>
              <a:gd name="connsiteX39" fmla="*/ 5680952 w 5851096"/>
              <a:gd name="connsiteY39" fmla="*/ 3089525 h 3089525"/>
              <a:gd name="connsiteX40" fmla="*/ 5661219 w 5851096"/>
              <a:gd name="connsiteY40" fmla="*/ 3084683 h 3089525"/>
              <a:gd name="connsiteX41" fmla="*/ 5075873 w 5851096"/>
              <a:gd name="connsiteY41" fmla="*/ 2400097 h 3089525"/>
              <a:gd name="connsiteX42" fmla="*/ 5075344 w 5851096"/>
              <a:gd name="connsiteY42" fmla="*/ 2400032 h 3089525"/>
              <a:gd name="connsiteX43" fmla="*/ 5074781 w 5851096"/>
              <a:gd name="connsiteY43" fmla="*/ 2393114 h 3089525"/>
              <a:gd name="connsiteX44" fmla="*/ 5066970 w 5851096"/>
              <a:gd name="connsiteY44" fmla="*/ 2297292 h 3089525"/>
              <a:gd name="connsiteX45" fmla="*/ 5065535 w 5851096"/>
              <a:gd name="connsiteY45" fmla="*/ 2279702 h 3089525"/>
              <a:gd name="connsiteX46" fmla="*/ 5065533 w 5851096"/>
              <a:gd name="connsiteY46" fmla="*/ 486299 h 3089525"/>
              <a:gd name="connsiteX47" fmla="*/ 5066968 w 5851096"/>
              <a:gd name="connsiteY47" fmla="*/ 468842 h 3089525"/>
              <a:gd name="connsiteX48" fmla="*/ 5074776 w 5851096"/>
              <a:gd name="connsiteY48" fmla="*/ 373792 h 3089525"/>
              <a:gd name="connsiteX49" fmla="*/ 5075341 w 5851096"/>
              <a:gd name="connsiteY49" fmla="*/ 366915 h 3089525"/>
              <a:gd name="connsiteX50" fmla="*/ 5075869 w 5851096"/>
              <a:gd name="connsiteY50" fmla="*/ 366850 h 3089525"/>
              <a:gd name="connsiteX51" fmla="*/ 5163966 w 5851096"/>
              <a:gd name="connsiteY51" fmla="*/ 100280 h 3089525"/>
              <a:gd name="connsiteX52" fmla="*/ 5229488 w 5851096"/>
              <a:gd name="connsiteY52" fmla="*/ 0 h 3089525"/>
              <a:gd name="connsiteX53" fmla="*/ 5405629 w 5851096"/>
              <a:gd name="connsiteY53" fmla="*/ 0 h 3089525"/>
              <a:gd name="connsiteX54" fmla="*/ 5334254 w 5851096"/>
              <a:gd name="connsiteY54" fmla="*/ 79433 h 3089525"/>
              <a:gd name="connsiteX55" fmla="*/ 5215512 w 5851096"/>
              <a:gd name="connsiteY55" fmla="*/ 349642 h 3089525"/>
              <a:gd name="connsiteX56" fmla="*/ 5674730 w 5851096"/>
              <a:gd name="connsiteY56" fmla="*/ 45955 h 3089525"/>
              <a:gd name="connsiteX57" fmla="*/ 5697983 w 5851096"/>
              <a:gd name="connsiteY57" fmla="*/ 0 h 3089525"/>
              <a:gd name="connsiteX58" fmla="*/ 5851096 w 5851096"/>
              <a:gd name="connsiteY58" fmla="*/ 0 h 3089525"/>
              <a:gd name="connsiteX59" fmla="*/ 5851096 w 5851096"/>
              <a:gd name="connsiteY59" fmla="*/ 4349 h 3089525"/>
              <a:gd name="connsiteX60" fmla="*/ 5799246 w 5851096"/>
              <a:gd name="connsiteY60" fmla="*/ 99096 h 3089525"/>
              <a:gd name="connsiteX61" fmla="*/ 5201524 w 5851096"/>
              <a:gd name="connsiteY61" fmla="*/ 484784 h 3089525"/>
              <a:gd name="connsiteX62" fmla="*/ 5201403 w 5851096"/>
              <a:gd name="connsiteY62" fmla="*/ 485964 h 3089525"/>
              <a:gd name="connsiteX63" fmla="*/ 5184438 w 5851096"/>
              <a:gd name="connsiteY63" fmla="*/ 487548 h 3089525"/>
              <a:gd name="connsiteX64" fmla="*/ 5084610 w 5851096"/>
              <a:gd name="connsiteY64" fmla="*/ 496864 h 3089525"/>
              <a:gd name="connsiteX65" fmla="*/ 5066703 w 5851096"/>
              <a:gd name="connsiteY65" fmla="*/ 498535 h 3089525"/>
              <a:gd name="connsiteX66" fmla="*/ 5066676 w 5851096"/>
              <a:gd name="connsiteY66" fmla="*/ 498027 h 3089525"/>
              <a:gd name="connsiteX67" fmla="*/ 5066154 w 5851096"/>
              <a:gd name="connsiteY67" fmla="*/ 498061 h 3089525"/>
              <a:gd name="connsiteX68" fmla="*/ 5065533 w 5851096"/>
              <a:gd name="connsiteY68" fmla="*/ 486299 h 3089525"/>
              <a:gd name="connsiteX69" fmla="*/ 5065533 w 5851096"/>
              <a:gd name="connsiteY69" fmla="*/ 2244520 h 3089525"/>
              <a:gd name="connsiteX70" fmla="*/ 5066968 w 5851096"/>
              <a:gd name="connsiteY70" fmla="*/ 2227062 h 3089525"/>
              <a:gd name="connsiteX71" fmla="*/ 5074776 w 5851096"/>
              <a:gd name="connsiteY71" fmla="*/ 2132012 h 3089525"/>
              <a:gd name="connsiteX72" fmla="*/ 5075341 w 5851096"/>
              <a:gd name="connsiteY72" fmla="*/ 2125135 h 3089525"/>
              <a:gd name="connsiteX73" fmla="*/ 5075869 w 5851096"/>
              <a:gd name="connsiteY73" fmla="*/ 2125070 h 3089525"/>
              <a:gd name="connsiteX74" fmla="*/ 5797863 w 5851096"/>
              <a:gd name="connsiteY74" fmla="*/ 1412593 h 3089525"/>
              <a:gd name="connsiteX75" fmla="*/ 5797985 w 5851096"/>
              <a:gd name="connsiteY75" fmla="*/ 1411413 h 3089525"/>
              <a:gd name="connsiteX76" fmla="*/ 5814946 w 5851096"/>
              <a:gd name="connsiteY76" fmla="*/ 1409830 h 3089525"/>
              <a:gd name="connsiteX77" fmla="*/ 5851096 w 5851096"/>
              <a:gd name="connsiteY77" fmla="*/ 1406457 h 3089525"/>
              <a:gd name="connsiteX78" fmla="*/ 5851096 w 5851096"/>
              <a:gd name="connsiteY78" fmla="*/ 1762823 h 3089525"/>
              <a:gd name="connsiteX79" fmla="*/ 5841309 w 5851096"/>
              <a:gd name="connsiteY79" fmla="*/ 1786304 h 3089525"/>
              <a:gd name="connsiteX80" fmla="*/ 5201524 w 5851096"/>
              <a:gd name="connsiteY80" fmla="*/ 2243004 h 3089525"/>
              <a:gd name="connsiteX81" fmla="*/ 5201403 w 5851096"/>
              <a:gd name="connsiteY81" fmla="*/ 2244184 h 3089525"/>
              <a:gd name="connsiteX82" fmla="*/ 5184438 w 5851096"/>
              <a:gd name="connsiteY82" fmla="*/ 2245767 h 3089525"/>
              <a:gd name="connsiteX83" fmla="*/ 5084610 w 5851096"/>
              <a:gd name="connsiteY83" fmla="*/ 2255084 h 3089525"/>
              <a:gd name="connsiteX84" fmla="*/ 5066703 w 5851096"/>
              <a:gd name="connsiteY84" fmla="*/ 2256755 h 3089525"/>
              <a:gd name="connsiteX85" fmla="*/ 5066676 w 5851096"/>
              <a:gd name="connsiteY85" fmla="*/ 2256246 h 3089525"/>
              <a:gd name="connsiteX86" fmla="*/ 5066154 w 5851096"/>
              <a:gd name="connsiteY86" fmla="*/ 2256280 h 3089525"/>
              <a:gd name="connsiteX87" fmla="*/ 5065533 w 5851096"/>
              <a:gd name="connsiteY87" fmla="*/ 2244520 h 3089525"/>
              <a:gd name="connsiteX88" fmla="*/ 4325732 w 5851096"/>
              <a:gd name="connsiteY88" fmla="*/ 1223782 h 3089525"/>
              <a:gd name="connsiteX89" fmla="*/ 4894096 w 5851096"/>
              <a:gd name="connsiteY89" fmla="*/ 659222 h 3089525"/>
              <a:gd name="connsiteX90" fmla="*/ 4325732 w 5851096"/>
              <a:gd name="connsiteY90" fmla="*/ 1223782 h 3089525"/>
              <a:gd name="connsiteX91" fmla="*/ 4325732 w 5851096"/>
              <a:gd name="connsiteY91" fmla="*/ 1547735 h 3089525"/>
              <a:gd name="connsiteX92" fmla="*/ 4894096 w 5851096"/>
              <a:gd name="connsiteY92" fmla="*/ 2107862 h 3089525"/>
              <a:gd name="connsiteX93" fmla="*/ 4325732 w 5851096"/>
              <a:gd name="connsiteY93" fmla="*/ 1547735 h 3089525"/>
              <a:gd name="connsiteX94" fmla="*/ 4325732 w 5851096"/>
              <a:gd name="connsiteY94" fmla="*/ 2982001 h 3089525"/>
              <a:gd name="connsiteX95" fmla="*/ 4894096 w 5851096"/>
              <a:gd name="connsiteY95" fmla="*/ 2417442 h 3089525"/>
              <a:gd name="connsiteX96" fmla="*/ 4325732 w 5851096"/>
              <a:gd name="connsiteY96" fmla="*/ 2982001 h 3089525"/>
              <a:gd name="connsiteX97" fmla="*/ 4256134 w 5851096"/>
              <a:gd name="connsiteY97" fmla="*/ 0 h 3089525"/>
              <a:gd name="connsiteX98" fmla="*/ 4411625 w 5851096"/>
              <a:gd name="connsiteY98" fmla="*/ 0 h 3089525"/>
              <a:gd name="connsiteX99" fmla="*/ 4434878 w 5851096"/>
              <a:gd name="connsiteY99" fmla="*/ 45955 h 3089525"/>
              <a:gd name="connsiteX100" fmla="*/ 4894096 w 5851096"/>
              <a:gd name="connsiteY100" fmla="*/ 349642 h 3089525"/>
              <a:gd name="connsiteX101" fmla="*/ 4775353 w 5851096"/>
              <a:gd name="connsiteY101" fmla="*/ 79433 h 3089525"/>
              <a:gd name="connsiteX102" fmla="*/ 4703980 w 5851096"/>
              <a:gd name="connsiteY102" fmla="*/ 0 h 3089525"/>
              <a:gd name="connsiteX103" fmla="*/ 4880119 w 5851096"/>
              <a:gd name="connsiteY103" fmla="*/ 0 h 3089525"/>
              <a:gd name="connsiteX104" fmla="*/ 4945641 w 5851096"/>
              <a:gd name="connsiteY104" fmla="*/ 100280 h 3089525"/>
              <a:gd name="connsiteX105" fmla="*/ 5033738 w 5851096"/>
              <a:gd name="connsiteY105" fmla="*/ 366850 h 3089525"/>
              <a:gd name="connsiteX106" fmla="*/ 5034267 w 5851096"/>
              <a:gd name="connsiteY106" fmla="*/ 366915 h 3089525"/>
              <a:gd name="connsiteX107" fmla="*/ 5034832 w 5851096"/>
              <a:gd name="connsiteY107" fmla="*/ 373792 h 3089525"/>
              <a:gd name="connsiteX108" fmla="*/ 5042640 w 5851096"/>
              <a:gd name="connsiteY108" fmla="*/ 468842 h 3089525"/>
              <a:gd name="connsiteX109" fmla="*/ 5044074 w 5851096"/>
              <a:gd name="connsiteY109" fmla="*/ 486299 h 3089525"/>
              <a:gd name="connsiteX110" fmla="*/ 5043454 w 5851096"/>
              <a:gd name="connsiteY110" fmla="*/ 498061 h 3089525"/>
              <a:gd name="connsiteX111" fmla="*/ 5042932 w 5851096"/>
              <a:gd name="connsiteY111" fmla="*/ 498027 h 3089525"/>
              <a:gd name="connsiteX112" fmla="*/ 5042905 w 5851096"/>
              <a:gd name="connsiteY112" fmla="*/ 498535 h 3089525"/>
              <a:gd name="connsiteX113" fmla="*/ 5024997 w 5851096"/>
              <a:gd name="connsiteY113" fmla="*/ 496864 h 3089525"/>
              <a:gd name="connsiteX114" fmla="*/ 4925170 w 5851096"/>
              <a:gd name="connsiteY114" fmla="*/ 487548 h 3089525"/>
              <a:gd name="connsiteX115" fmla="*/ 4908205 w 5851096"/>
              <a:gd name="connsiteY115" fmla="*/ 485964 h 3089525"/>
              <a:gd name="connsiteX116" fmla="*/ 4908084 w 5851096"/>
              <a:gd name="connsiteY116" fmla="*/ 484784 h 3089525"/>
              <a:gd name="connsiteX117" fmla="*/ 4310363 w 5851096"/>
              <a:gd name="connsiteY117" fmla="*/ 99096 h 3089525"/>
              <a:gd name="connsiteX118" fmla="*/ 4178216 w 5851096"/>
              <a:gd name="connsiteY118" fmla="*/ 3089525 h 3089525"/>
              <a:gd name="connsiteX119" fmla="*/ 4184996 w 5851096"/>
              <a:gd name="connsiteY119" fmla="*/ 3006343 h 3089525"/>
              <a:gd name="connsiteX120" fmla="*/ 4185561 w 5851096"/>
              <a:gd name="connsiteY120" fmla="*/ 2999411 h 3089525"/>
              <a:gd name="connsiteX121" fmla="*/ 4186090 w 5851096"/>
              <a:gd name="connsiteY121" fmla="*/ 2999346 h 3089525"/>
              <a:gd name="connsiteX122" fmla="*/ 4908083 w 5851096"/>
              <a:gd name="connsiteY122" fmla="*/ 2281230 h 3089525"/>
              <a:gd name="connsiteX123" fmla="*/ 4908205 w 5851096"/>
              <a:gd name="connsiteY123" fmla="*/ 2280040 h 3089525"/>
              <a:gd name="connsiteX124" fmla="*/ 4925166 w 5851096"/>
              <a:gd name="connsiteY124" fmla="*/ 2278445 h 3089525"/>
              <a:gd name="connsiteX125" fmla="*/ 5025030 w 5851096"/>
              <a:gd name="connsiteY125" fmla="*/ 2269052 h 3089525"/>
              <a:gd name="connsiteX126" fmla="*/ 5042905 w 5851096"/>
              <a:gd name="connsiteY126" fmla="*/ 2267371 h 3089525"/>
              <a:gd name="connsiteX127" fmla="*/ 5042932 w 5851096"/>
              <a:gd name="connsiteY127" fmla="*/ 2267882 h 3089525"/>
              <a:gd name="connsiteX128" fmla="*/ 5043453 w 5851096"/>
              <a:gd name="connsiteY128" fmla="*/ 2267848 h 3089525"/>
              <a:gd name="connsiteX129" fmla="*/ 5044074 w 5851096"/>
              <a:gd name="connsiteY129" fmla="*/ 2279702 h 3089525"/>
              <a:gd name="connsiteX130" fmla="*/ 5042640 w 5851096"/>
              <a:gd name="connsiteY130" fmla="*/ 2297292 h 3089525"/>
              <a:gd name="connsiteX131" fmla="*/ 5034829 w 5851096"/>
              <a:gd name="connsiteY131" fmla="*/ 2393114 h 3089525"/>
              <a:gd name="connsiteX132" fmla="*/ 5034266 w 5851096"/>
              <a:gd name="connsiteY132" fmla="*/ 2400032 h 3089525"/>
              <a:gd name="connsiteX133" fmla="*/ 5033737 w 5851096"/>
              <a:gd name="connsiteY133" fmla="*/ 2400097 h 3089525"/>
              <a:gd name="connsiteX134" fmla="*/ 4448391 w 5851096"/>
              <a:gd name="connsiteY134" fmla="*/ 3084683 h 3089525"/>
              <a:gd name="connsiteX135" fmla="*/ 4428658 w 5851096"/>
              <a:gd name="connsiteY135" fmla="*/ 3089525 h 3089525"/>
              <a:gd name="connsiteX136" fmla="*/ 4175753 w 5851096"/>
              <a:gd name="connsiteY136" fmla="*/ 1361522 h 3089525"/>
              <a:gd name="connsiteX137" fmla="*/ 4177187 w 5851096"/>
              <a:gd name="connsiteY137" fmla="*/ 1343926 h 3089525"/>
              <a:gd name="connsiteX138" fmla="*/ 4184996 w 5851096"/>
              <a:gd name="connsiteY138" fmla="*/ 1248124 h 3089525"/>
              <a:gd name="connsiteX139" fmla="*/ 4185561 w 5851096"/>
              <a:gd name="connsiteY139" fmla="*/ 1241192 h 3089525"/>
              <a:gd name="connsiteX140" fmla="*/ 4186090 w 5851096"/>
              <a:gd name="connsiteY140" fmla="*/ 1241127 h 3089525"/>
              <a:gd name="connsiteX141" fmla="*/ 4908083 w 5851096"/>
              <a:gd name="connsiteY141" fmla="*/ 523010 h 3089525"/>
              <a:gd name="connsiteX142" fmla="*/ 4908205 w 5851096"/>
              <a:gd name="connsiteY142" fmla="*/ 521820 h 3089525"/>
              <a:gd name="connsiteX143" fmla="*/ 4925166 w 5851096"/>
              <a:gd name="connsiteY143" fmla="*/ 520226 h 3089525"/>
              <a:gd name="connsiteX144" fmla="*/ 5025030 w 5851096"/>
              <a:gd name="connsiteY144" fmla="*/ 510833 h 3089525"/>
              <a:gd name="connsiteX145" fmla="*/ 5042905 w 5851096"/>
              <a:gd name="connsiteY145" fmla="*/ 509151 h 3089525"/>
              <a:gd name="connsiteX146" fmla="*/ 5042932 w 5851096"/>
              <a:gd name="connsiteY146" fmla="*/ 509663 h 3089525"/>
              <a:gd name="connsiteX147" fmla="*/ 5043453 w 5851096"/>
              <a:gd name="connsiteY147" fmla="*/ 509629 h 3089525"/>
              <a:gd name="connsiteX148" fmla="*/ 5044074 w 5851096"/>
              <a:gd name="connsiteY148" fmla="*/ 521483 h 3089525"/>
              <a:gd name="connsiteX149" fmla="*/ 5042640 w 5851096"/>
              <a:gd name="connsiteY149" fmla="*/ 539073 h 3089525"/>
              <a:gd name="connsiteX150" fmla="*/ 5034829 w 5851096"/>
              <a:gd name="connsiteY150" fmla="*/ 634895 h 3089525"/>
              <a:gd name="connsiteX151" fmla="*/ 5034266 w 5851096"/>
              <a:gd name="connsiteY151" fmla="*/ 641812 h 3089525"/>
              <a:gd name="connsiteX152" fmla="*/ 5033737 w 5851096"/>
              <a:gd name="connsiteY152" fmla="*/ 641878 h 3089525"/>
              <a:gd name="connsiteX153" fmla="*/ 4311744 w 5851096"/>
              <a:gd name="connsiteY153" fmla="*/ 1359994 h 3089525"/>
              <a:gd name="connsiteX154" fmla="*/ 4311623 w 5851096"/>
              <a:gd name="connsiteY154" fmla="*/ 1361184 h 3089525"/>
              <a:gd name="connsiteX155" fmla="*/ 4294658 w 5851096"/>
              <a:gd name="connsiteY155" fmla="*/ 1362780 h 3089525"/>
              <a:gd name="connsiteX156" fmla="*/ 4194831 w 5851096"/>
              <a:gd name="connsiteY156" fmla="*/ 1372169 h 3089525"/>
              <a:gd name="connsiteX157" fmla="*/ 4176923 w 5851096"/>
              <a:gd name="connsiteY157" fmla="*/ 1373854 h 3089525"/>
              <a:gd name="connsiteX158" fmla="*/ 4176896 w 5851096"/>
              <a:gd name="connsiteY158" fmla="*/ 1373341 h 3089525"/>
              <a:gd name="connsiteX159" fmla="*/ 4176374 w 5851096"/>
              <a:gd name="connsiteY159" fmla="*/ 1373376 h 3089525"/>
              <a:gd name="connsiteX160" fmla="*/ 4175753 w 5851096"/>
              <a:gd name="connsiteY160" fmla="*/ 1361522 h 3089525"/>
              <a:gd name="connsiteX161" fmla="*/ 4175753 w 5851096"/>
              <a:gd name="connsiteY161" fmla="*/ 1411078 h 3089525"/>
              <a:gd name="connsiteX162" fmla="*/ 4176375 w 5851096"/>
              <a:gd name="connsiteY162" fmla="*/ 1399317 h 3089525"/>
              <a:gd name="connsiteX163" fmla="*/ 4176896 w 5851096"/>
              <a:gd name="connsiteY163" fmla="*/ 1399351 h 3089525"/>
              <a:gd name="connsiteX164" fmla="*/ 4176923 w 5851096"/>
              <a:gd name="connsiteY164" fmla="*/ 1398843 h 3089525"/>
              <a:gd name="connsiteX165" fmla="*/ 4194799 w 5851096"/>
              <a:gd name="connsiteY165" fmla="*/ 1400511 h 3089525"/>
              <a:gd name="connsiteX166" fmla="*/ 4294662 w 5851096"/>
              <a:gd name="connsiteY166" fmla="*/ 1409831 h 3089525"/>
              <a:gd name="connsiteX167" fmla="*/ 4311623 w 5851096"/>
              <a:gd name="connsiteY167" fmla="*/ 1411413 h 3089525"/>
              <a:gd name="connsiteX168" fmla="*/ 4311745 w 5851096"/>
              <a:gd name="connsiteY168" fmla="*/ 1412593 h 3089525"/>
              <a:gd name="connsiteX169" fmla="*/ 5033738 w 5851096"/>
              <a:gd name="connsiteY169" fmla="*/ 2125070 h 3089525"/>
              <a:gd name="connsiteX170" fmla="*/ 5034267 w 5851096"/>
              <a:gd name="connsiteY170" fmla="*/ 2125135 h 3089525"/>
              <a:gd name="connsiteX171" fmla="*/ 5034832 w 5851096"/>
              <a:gd name="connsiteY171" fmla="*/ 2132012 h 3089525"/>
              <a:gd name="connsiteX172" fmla="*/ 5042640 w 5851096"/>
              <a:gd name="connsiteY172" fmla="*/ 2227062 h 3089525"/>
              <a:gd name="connsiteX173" fmla="*/ 5044074 w 5851096"/>
              <a:gd name="connsiteY173" fmla="*/ 2244520 h 3089525"/>
              <a:gd name="connsiteX174" fmla="*/ 5043454 w 5851096"/>
              <a:gd name="connsiteY174" fmla="*/ 2256280 h 3089525"/>
              <a:gd name="connsiteX175" fmla="*/ 5042932 w 5851096"/>
              <a:gd name="connsiteY175" fmla="*/ 2256246 h 3089525"/>
              <a:gd name="connsiteX176" fmla="*/ 5042905 w 5851096"/>
              <a:gd name="connsiteY176" fmla="*/ 2256755 h 3089525"/>
              <a:gd name="connsiteX177" fmla="*/ 5024997 w 5851096"/>
              <a:gd name="connsiteY177" fmla="*/ 2255084 h 3089525"/>
              <a:gd name="connsiteX178" fmla="*/ 4925170 w 5851096"/>
              <a:gd name="connsiteY178" fmla="*/ 2245767 h 3089525"/>
              <a:gd name="connsiteX179" fmla="*/ 4908205 w 5851096"/>
              <a:gd name="connsiteY179" fmla="*/ 2244184 h 3089525"/>
              <a:gd name="connsiteX180" fmla="*/ 4908084 w 5851096"/>
              <a:gd name="connsiteY180" fmla="*/ 2243004 h 3089525"/>
              <a:gd name="connsiteX181" fmla="*/ 4186091 w 5851096"/>
              <a:gd name="connsiteY181" fmla="*/ 1530527 h 3089525"/>
              <a:gd name="connsiteX182" fmla="*/ 4185562 w 5851096"/>
              <a:gd name="connsiteY182" fmla="*/ 1530463 h 3089525"/>
              <a:gd name="connsiteX183" fmla="*/ 4184999 w 5851096"/>
              <a:gd name="connsiteY183" fmla="*/ 1523599 h 3089525"/>
              <a:gd name="connsiteX184" fmla="*/ 4177187 w 5851096"/>
              <a:gd name="connsiteY184" fmla="*/ 1428529 h 3089525"/>
              <a:gd name="connsiteX185" fmla="*/ 4175753 w 5851096"/>
              <a:gd name="connsiteY185" fmla="*/ 1411078 h 3089525"/>
              <a:gd name="connsiteX186" fmla="*/ 3445328 w 5851096"/>
              <a:gd name="connsiteY186" fmla="*/ 659222 h 3089525"/>
              <a:gd name="connsiteX187" fmla="*/ 4013692 w 5851096"/>
              <a:gd name="connsiteY187" fmla="*/ 1223782 h 3089525"/>
              <a:gd name="connsiteX188" fmla="*/ 3445328 w 5851096"/>
              <a:gd name="connsiteY188" fmla="*/ 659222 h 3089525"/>
              <a:gd name="connsiteX189" fmla="*/ 3445328 w 5851096"/>
              <a:gd name="connsiteY189" fmla="*/ 2417442 h 3089525"/>
              <a:gd name="connsiteX190" fmla="*/ 4013692 w 5851096"/>
              <a:gd name="connsiteY190" fmla="*/ 2982001 h 3089525"/>
              <a:gd name="connsiteX191" fmla="*/ 3445328 w 5851096"/>
              <a:gd name="connsiteY191" fmla="*/ 2417442 h 3089525"/>
              <a:gd name="connsiteX192" fmla="*/ 3445326 w 5851096"/>
              <a:gd name="connsiteY192" fmla="*/ 2107862 h 3089525"/>
              <a:gd name="connsiteX193" fmla="*/ 4013690 w 5851096"/>
              <a:gd name="connsiteY193" fmla="*/ 1547735 h 3089525"/>
              <a:gd name="connsiteX194" fmla="*/ 3445326 w 5851096"/>
              <a:gd name="connsiteY194" fmla="*/ 2107862 h 3089525"/>
              <a:gd name="connsiteX195" fmla="*/ 3295350 w 5851096"/>
              <a:gd name="connsiteY195" fmla="*/ 521483 h 3089525"/>
              <a:gd name="connsiteX196" fmla="*/ 3295971 w 5851096"/>
              <a:gd name="connsiteY196" fmla="*/ 509629 h 3089525"/>
              <a:gd name="connsiteX197" fmla="*/ 3296492 w 5851096"/>
              <a:gd name="connsiteY197" fmla="*/ 509663 h 3089525"/>
              <a:gd name="connsiteX198" fmla="*/ 3296519 w 5851096"/>
              <a:gd name="connsiteY198" fmla="*/ 509151 h 3089525"/>
              <a:gd name="connsiteX199" fmla="*/ 3314395 w 5851096"/>
              <a:gd name="connsiteY199" fmla="*/ 510833 h 3089525"/>
              <a:gd name="connsiteX200" fmla="*/ 3414258 w 5851096"/>
              <a:gd name="connsiteY200" fmla="*/ 520226 h 3089525"/>
              <a:gd name="connsiteX201" fmla="*/ 3431219 w 5851096"/>
              <a:gd name="connsiteY201" fmla="*/ 521820 h 3089525"/>
              <a:gd name="connsiteX202" fmla="*/ 3431341 w 5851096"/>
              <a:gd name="connsiteY202" fmla="*/ 523010 h 3089525"/>
              <a:gd name="connsiteX203" fmla="*/ 4153335 w 5851096"/>
              <a:gd name="connsiteY203" fmla="*/ 1241127 h 3089525"/>
              <a:gd name="connsiteX204" fmla="*/ 4153863 w 5851096"/>
              <a:gd name="connsiteY204" fmla="*/ 1241192 h 3089525"/>
              <a:gd name="connsiteX205" fmla="*/ 4154429 w 5851096"/>
              <a:gd name="connsiteY205" fmla="*/ 1248124 h 3089525"/>
              <a:gd name="connsiteX206" fmla="*/ 4162237 w 5851096"/>
              <a:gd name="connsiteY206" fmla="*/ 1343926 h 3089525"/>
              <a:gd name="connsiteX207" fmla="*/ 4163671 w 5851096"/>
              <a:gd name="connsiteY207" fmla="*/ 1361522 h 3089525"/>
              <a:gd name="connsiteX208" fmla="*/ 4163050 w 5851096"/>
              <a:gd name="connsiteY208" fmla="*/ 1373376 h 3089525"/>
              <a:gd name="connsiteX209" fmla="*/ 4162528 w 5851096"/>
              <a:gd name="connsiteY209" fmla="*/ 1373341 h 3089525"/>
              <a:gd name="connsiteX210" fmla="*/ 4162501 w 5851096"/>
              <a:gd name="connsiteY210" fmla="*/ 1373854 h 3089525"/>
              <a:gd name="connsiteX211" fmla="*/ 4144594 w 5851096"/>
              <a:gd name="connsiteY211" fmla="*/ 1372169 h 3089525"/>
              <a:gd name="connsiteX212" fmla="*/ 4044766 w 5851096"/>
              <a:gd name="connsiteY212" fmla="*/ 1362780 h 3089525"/>
              <a:gd name="connsiteX213" fmla="*/ 4027802 w 5851096"/>
              <a:gd name="connsiteY213" fmla="*/ 1361184 h 3089525"/>
              <a:gd name="connsiteX214" fmla="*/ 4027681 w 5851096"/>
              <a:gd name="connsiteY214" fmla="*/ 1359994 h 3089525"/>
              <a:gd name="connsiteX215" fmla="*/ 3305687 w 5851096"/>
              <a:gd name="connsiteY215" fmla="*/ 641878 h 3089525"/>
              <a:gd name="connsiteX216" fmla="*/ 3305158 w 5851096"/>
              <a:gd name="connsiteY216" fmla="*/ 641812 h 3089525"/>
              <a:gd name="connsiteX217" fmla="*/ 3304595 w 5851096"/>
              <a:gd name="connsiteY217" fmla="*/ 634895 h 3089525"/>
              <a:gd name="connsiteX218" fmla="*/ 3296784 w 5851096"/>
              <a:gd name="connsiteY218" fmla="*/ 539073 h 3089525"/>
              <a:gd name="connsiteX219" fmla="*/ 3295350 w 5851096"/>
              <a:gd name="connsiteY219" fmla="*/ 521483 h 3089525"/>
              <a:gd name="connsiteX220" fmla="*/ 3295350 w 5851096"/>
              <a:gd name="connsiteY220" fmla="*/ 2279702 h 3089525"/>
              <a:gd name="connsiteX221" fmla="*/ 3295971 w 5851096"/>
              <a:gd name="connsiteY221" fmla="*/ 2267848 h 3089525"/>
              <a:gd name="connsiteX222" fmla="*/ 3296492 w 5851096"/>
              <a:gd name="connsiteY222" fmla="*/ 2267882 h 3089525"/>
              <a:gd name="connsiteX223" fmla="*/ 3296519 w 5851096"/>
              <a:gd name="connsiteY223" fmla="*/ 2267371 h 3089525"/>
              <a:gd name="connsiteX224" fmla="*/ 3314395 w 5851096"/>
              <a:gd name="connsiteY224" fmla="*/ 2269052 h 3089525"/>
              <a:gd name="connsiteX225" fmla="*/ 3414258 w 5851096"/>
              <a:gd name="connsiteY225" fmla="*/ 2278445 h 3089525"/>
              <a:gd name="connsiteX226" fmla="*/ 3431219 w 5851096"/>
              <a:gd name="connsiteY226" fmla="*/ 2280040 h 3089525"/>
              <a:gd name="connsiteX227" fmla="*/ 3431341 w 5851096"/>
              <a:gd name="connsiteY227" fmla="*/ 2281230 h 3089525"/>
              <a:gd name="connsiteX228" fmla="*/ 4153335 w 5851096"/>
              <a:gd name="connsiteY228" fmla="*/ 2999346 h 3089525"/>
              <a:gd name="connsiteX229" fmla="*/ 4153863 w 5851096"/>
              <a:gd name="connsiteY229" fmla="*/ 2999411 h 3089525"/>
              <a:gd name="connsiteX230" fmla="*/ 4154429 w 5851096"/>
              <a:gd name="connsiteY230" fmla="*/ 3006343 h 3089525"/>
              <a:gd name="connsiteX231" fmla="*/ 4161209 w 5851096"/>
              <a:gd name="connsiteY231" fmla="*/ 3089525 h 3089525"/>
              <a:gd name="connsiteX232" fmla="*/ 3910768 w 5851096"/>
              <a:gd name="connsiteY232" fmla="*/ 3089525 h 3089525"/>
              <a:gd name="connsiteX233" fmla="*/ 3891034 w 5851096"/>
              <a:gd name="connsiteY233" fmla="*/ 3084683 h 3089525"/>
              <a:gd name="connsiteX234" fmla="*/ 3305687 w 5851096"/>
              <a:gd name="connsiteY234" fmla="*/ 2400097 h 3089525"/>
              <a:gd name="connsiteX235" fmla="*/ 3305158 w 5851096"/>
              <a:gd name="connsiteY235" fmla="*/ 2400032 h 3089525"/>
              <a:gd name="connsiteX236" fmla="*/ 3304595 w 5851096"/>
              <a:gd name="connsiteY236" fmla="*/ 2393114 h 3089525"/>
              <a:gd name="connsiteX237" fmla="*/ 3296784 w 5851096"/>
              <a:gd name="connsiteY237" fmla="*/ 2297292 h 3089525"/>
              <a:gd name="connsiteX238" fmla="*/ 3295350 w 5851096"/>
              <a:gd name="connsiteY238" fmla="*/ 2279702 h 3089525"/>
              <a:gd name="connsiteX239" fmla="*/ 3295347 w 5851096"/>
              <a:gd name="connsiteY239" fmla="*/ 486299 h 3089525"/>
              <a:gd name="connsiteX240" fmla="*/ 3296782 w 5851096"/>
              <a:gd name="connsiteY240" fmla="*/ 468842 h 3089525"/>
              <a:gd name="connsiteX241" fmla="*/ 3304590 w 5851096"/>
              <a:gd name="connsiteY241" fmla="*/ 373792 h 3089525"/>
              <a:gd name="connsiteX242" fmla="*/ 3305155 w 5851096"/>
              <a:gd name="connsiteY242" fmla="*/ 366915 h 3089525"/>
              <a:gd name="connsiteX243" fmla="*/ 3305684 w 5851096"/>
              <a:gd name="connsiteY243" fmla="*/ 366850 h 3089525"/>
              <a:gd name="connsiteX244" fmla="*/ 3393781 w 5851096"/>
              <a:gd name="connsiteY244" fmla="*/ 100280 h 3089525"/>
              <a:gd name="connsiteX245" fmla="*/ 3459303 w 5851096"/>
              <a:gd name="connsiteY245" fmla="*/ 0 h 3089525"/>
              <a:gd name="connsiteX246" fmla="*/ 3635443 w 5851096"/>
              <a:gd name="connsiteY246" fmla="*/ 0 h 3089525"/>
              <a:gd name="connsiteX247" fmla="*/ 3564068 w 5851096"/>
              <a:gd name="connsiteY247" fmla="*/ 79433 h 3089525"/>
              <a:gd name="connsiteX248" fmla="*/ 3445326 w 5851096"/>
              <a:gd name="connsiteY248" fmla="*/ 349642 h 3089525"/>
              <a:gd name="connsiteX249" fmla="*/ 3904544 w 5851096"/>
              <a:gd name="connsiteY249" fmla="*/ 45955 h 3089525"/>
              <a:gd name="connsiteX250" fmla="*/ 3927798 w 5851096"/>
              <a:gd name="connsiteY250" fmla="*/ 0 h 3089525"/>
              <a:gd name="connsiteX251" fmla="*/ 4083290 w 5851096"/>
              <a:gd name="connsiteY251" fmla="*/ 0 h 3089525"/>
              <a:gd name="connsiteX252" fmla="*/ 4029061 w 5851096"/>
              <a:gd name="connsiteY252" fmla="*/ 99096 h 3089525"/>
              <a:gd name="connsiteX253" fmla="*/ 3431338 w 5851096"/>
              <a:gd name="connsiteY253" fmla="*/ 484784 h 3089525"/>
              <a:gd name="connsiteX254" fmla="*/ 3431217 w 5851096"/>
              <a:gd name="connsiteY254" fmla="*/ 485964 h 3089525"/>
              <a:gd name="connsiteX255" fmla="*/ 3414252 w 5851096"/>
              <a:gd name="connsiteY255" fmla="*/ 487548 h 3089525"/>
              <a:gd name="connsiteX256" fmla="*/ 3314425 w 5851096"/>
              <a:gd name="connsiteY256" fmla="*/ 496864 h 3089525"/>
              <a:gd name="connsiteX257" fmla="*/ 3296517 w 5851096"/>
              <a:gd name="connsiteY257" fmla="*/ 498535 h 3089525"/>
              <a:gd name="connsiteX258" fmla="*/ 3296490 w 5851096"/>
              <a:gd name="connsiteY258" fmla="*/ 498027 h 3089525"/>
              <a:gd name="connsiteX259" fmla="*/ 3295968 w 5851096"/>
              <a:gd name="connsiteY259" fmla="*/ 498061 h 3089525"/>
              <a:gd name="connsiteX260" fmla="*/ 3295347 w 5851096"/>
              <a:gd name="connsiteY260" fmla="*/ 486299 h 3089525"/>
              <a:gd name="connsiteX261" fmla="*/ 3295347 w 5851096"/>
              <a:gd name="connsiteY261" fmla="*/ 2244520 h 3089525"/>
              <a:gd name="connsiteX262" fmla="*/ 3296782 w 5851096"/>
              <a:gd name="connsiteY262" fmla="*/ 2227062 h 3089525"/>
              <a:gd name="connsiteX263" fmla="*/ 3304590 w 5851096"/>
              <a:gd name="connsiteY263" fmla="*/ 2132012 h 3089525"/>
              <a:gd name="connsiteX264" fmla="*/ 3305155 w 5851096"/>
              <a:gd name="connsiteY264" fmla="*/ 2125135 h 3089525"/>
              <a:gd name="connsiteX265" fmla="*/ 3305684 w 5851096"/>
              <a:gd name="connsiteY265" fmla="*/ 2125070 h 3089525"/>
              <a:gd name="connsiteX266" fmla="*/ 4027678 w 5851096"/>
              <a:gd name="connsiteY266" fmla="*/ 1412593 h 3089525"/>
              <a:gd name="connsiteX267" fmla="*/ 4027800 w 5851096"/>
              <a:gd name="connsiteY267" fmla="*/ 1411413 h 3089525"/>
              <a:gd name="connsiteX268" fmla="*/ 4044760 w 5851096"/>
              <a:gd name="connsiteY268" fmla="*/ 1409831 h 3089525"/>
              <a:gd name="connsiteX269" fmla="*/ 4144624 w 5851096"/>
              <a:gd name="connsiteY269" fmla="*/ 1400511 h 3089525"/>
              <a:gd name="connsiteX270" fmla="*/ 4162499 w 5851096"/>
              <a:gd name="connsiteY270" fmla="*/ 1398843 h 3089525"/>
              <a:gd name="connsiteX271" fmla="*/ 4162526 w 5851096"/>
              <a:gd name="connsiteY271" fmla="*/ 1399351 h 3089525"/>
              <a:gd name="connsiteX272" fmla="*/ 4163047 w 5851096"/>
              <a:gd name="connsiteY272" fmla="*/ 1399317 h 3089525"/>
              <a:gd name="connsiteX273" fmla="*/ 4163669 w 5851096"/>
              <a:gd name="connsiteY273" fmla="*/ 1411078 h 3089525"/>
              <a:gd name="connsiteX274" fmla="*/ 4162235 w 5851096"/>
              <a:gd name="connsiteY274" fmla="*/ 1428529 h 3089525"/>
              <a:gd name="connsiteX275" fmla="*/ 4154424 w 5851096"/>
              <a:gd name="connsiteY275" fmla="*/ 1523599 h 3089525"/>
              <a:gd name="connsiteX276" fmla="*/ 4153860 w 5851096"/>
              <a:gd name="connsiteY276" fmla="*/ 1530463 h 3089525"/>
              <a:gd name="connsiteX277" fmla="*/ 4153332 w 5851096"/>
              <a:gd name="connsiteY277" fmla="*/ 1530527 h 3089525"/>
              <a:gd name="connsiteX278" fmla="*/ 3431338 w 5851096"/>
              <a:gd name="connsiteY278" fmla="*/ 2243004 h 3089525"/>
              <a:gd name="connsiteX279" fmla="*/ 3431217 w 5851096"/>
              <a:gd name="connsiteY279" fmla="*/ 2244184 h 3089525"/>
              <a:gd name="connsiteX280" fmla="*/ 3414252 w 5851096"/>
              <a:gd name="connsiteY280" fmla="*/ 2245767 h 3089525"/>
              <a:gd name="connsiteX281" fmla="*/ 3314425 w 5851096"/>
              <a:gd name="connsiteY281" fmla="*/ 2255084 h 3089525"/>
              <a:gd name="connsiteX282" fmla="*/ 3296517 w 5851096"/>
              <a:gd name="connsiteY282" fmla="*/ 2256755 h 3089525"/>
              <a:gd name="connsiteX283" fmla="*/ 3296490 w 5851096"/>
              <a:gd name="connsiteY283" fmla="*/ 2256246 h 3089525"/>
              <a:gd name="connsiteX284" fmla="*/ 3295968 w 5851096"/>
              <a:gd name="connsiteY284" fmla="*/ 2256280 h 3089525"/>
              <a:gd name="connsiteX285" fmla="*/ 3295347 w 5851096"/>
              <a:gd name="connsiteY285" fmla="*/ 2244520 h 3089525"/>
              <a:gd name="connsiteX286" fmla="*/ 2555546 w 5851096"/>
              <a:gd name="connsiteY286" fmla="*/ 1223782 h 3089525"/>
              <a:gd name="connsiteX287" fmla="*/ 3123910 w 5851096"/>
              <a:gd name="connsiteY287" fmla="*/ 659222 h 3089525"/>
              <a:gd name="connsiteX288" fmla="*/ 2555546 w 5851096"/>
              <a:gd name="connsiteY288" fmla="*/ 1223782 h 3089525"/>
              <a:gd name="connsiteX289" fmla="*/ 2555546 w 5851096"/>
              <a:gd name="connsiteY289" fmla="*/ 1547735 h 3089525"/>
              <a:gd name="connsiteX290" fmla="*/ 3123910 w 5851096"/>
              <a:gd name="connsiteY290" fmla="*/ 2107862 h 3089525"/>
              <a:gd name="connsiteX291" fmla="*/ 2555546 w 5851096"/>
              <a:gd name="connsiteY291" fmla="*/ 1547735 h 3089525"/>
              <a:gd name="connsiteX292" fmla="*/ 2555546 w 5851096"/>
              <a:gd name="connsiteY292" fmla="*/ 2982001 h 3089525"/>
              <a:gd name="connsiteX293" fmla="*/ 3123910 w 5851096"/>
              <a:gd name="connsiteY293" fmla="*/ 2417442 h 3089525"/>
              <a:gd name="connsiteX294" fmla="*/ 2555546 w 5851096"/>
              <a:gd name="connsiteY294" fmla="*/ 2982001 h 3089525"/>
              <a:gd name="connsiteX295" fmla="*/ 2485948 w 5851096"/>
              <a:gd name="connsiteY295" fmla="*/ 0 h 3089525"/>
              <a:gd name="connsiteX296" fmla="*/ 2641440 w 5851096"/>
              <a:gd name="connsiteY296" fmla="*/ 0 h 3089525"/>
              <a:gd name="connsiteX297" fmla="*/ 2664693 w 5851096"/>
              <a:gd name="connsiteY297" fmla="*/ 45955 h 3089525"/>
              <a:gd name="connsiteX298" fmla="*/ 3123910 w 5851096"/>
              <a:gd name="connsiteY298" fmla="*/ 349642 h 3089525"/>
              <a:gd name="connsiteX299" fmla="*/ 3005167 w 5851096"/>
              <a:gd name="connsiteY299" fmla="*/ 79433 h 3089525"/>
              <a:gd name="connsiteX300" fmla="*/ 2933794 w 5851096"/>
              <a:gd name="connsiteY300" fmla="*/ 0 h 3089525"/>
              <a:gd name="connsiteX301" fmla="*/ 3109934 w 5851096"/>
              <a:gd name="connsiteY301" fmla="*/ 0 h 3089525"/>
              <a:gd name="connsiteX302" fmla="*/ 3175456 w 5851096"/>
              <a:gd name="connsiteY302" fmla="*/ 100280 h 3089525"/>
              <a:gd name="connsiteX303" fmla="*/ 3263553 w 5851096"/>
              <a:gd name="connsiteY303" fmla="*/ 366850 h 3089525"/>
              <a:gd name="connsiteX304" fmla="*/ 3264081 w 5851096"/>
              <a:gd name="connsiteY304" fmla="*/ 366915 h 3089525"/>
              <a:gd name="connsiteX305" fmla="*/ 3264647 w 5851096"/>
              <a:gd name="connsiteY305" fmla="*/ 373792 h 3089525"/>
              <a:gd name="connsiteX306" fmla="*/ 3272455 w 5851096"/>
              <a:gd name="connsiteY306" fmla="*/ 468842 h 3089525"/>
              <a:gd name="connsiteX307" fmla="*/ 3273888 w 5851096"/>
              <a:gd name="connsiteY307" fmla="*/ 486299 h 3089525"/>
              <a:gd name="connsiteX308" fmla="*/ 3273268 w 5851096"/>
              <a:gd name="connsiteY308" fmla="*/ 498061 h 3089525"/>
              <a:gd name="connsiteX309" fmla="*/ 3272746 w 5851096"/>
              <a:gd name="connsiteY309" fmla="*/ 498027 h 3089525"/>
              <a:gd name="connsiteX310" fmla="*/ 3272719 w 5851096"/>
              <a:gd name="connsiteY310" fmla="*/ 498535 h 3089525"/>
              <a:gd name="connsiteX311" fmla="*/ 3254811 w 5851096"/>
              <a:gd name="connsiteY311" fmla="*/ 496864 h 3089525"/>
              <a:gd name="connsiteX312" fmla="*/ 3154984 w 5851096"/>
              <a:gd name="connsiteY312" fmla="*/ 487548 h 3089525"/>
              <a:gd name="connsiteX313" fmla="*/ 3138020 w 5851096"/>
              <a:gd name="connsiteY313" fmla="*/ 485964 h 3089525"/>
              <a:gd name="connsiteX314" fmla="*/ 3137899 w 5851096"/>
              <a:gd name="connsiteY314" fmla="*/ 484784 h 3089525"/>
              <a:gd name="connsiteX315" fmla="*/ 2540177 w 5851096"/>
              <a:gd name="connsiteY315" fmla="*/ 99096 h 3089525"/>
              <a:gd name="connsiteX316" fmla="*/ 2408030 w 5851096"/>
              <a:gd name="connsiteY316" fmla="*/ 3089525 h 3089525"/>
              <a:gd name="connsiteX317" fmla="*/ 2414810 w 5851096"/>
              <a:gd name="connsiteY317" fmla="*/ 3006343 h 3089525"/>
              <a:gd name="connsiteX318" fmla="*/ 2415375 w 5851096"/>
              <a:gd name="connsiteY318" fmla="*/ 2999411 h 3089525"/>
              <a:gd name="connsiteX319" fmla="*/ 2415904 w 5851096"/>
              <a:gd name="connsiteY319" fmla="*/ 2999346 h 3089525"/>
              <a:gd name="connsiteX320" fmla="*/ 3137898 w 5851096"/>
              <a:gd name="connsiteY320" fmla="*/ 2281230 h 3089525"/>
              <a:gd name="connsiteX321" fmla="*/ 3138020 w 5851096"/>
              <a:gd name="connsiteY321" fmla="*/ 2280040 h 3089525"/>
              <a:gd name="connsiteX322" fmla="*/ 3154980 w 5851096"/>
              <a:gd name="connsiteY322" fmla="*/ 2278445 h 3089525"/>
              <a:gd name="connsiteX323" fmla="*/ 3254844 w 5851096"/>
              <a:gd name="connsiteY323" fmla="*/ 2269052 h 3089525"/>
              <a:gd name="connsiteX324" fmla="*/ 3272719 w 5851096"/>
              <a:gd name="connsiteY324" fmla="*/ 2267371 h 3089525"/>
              <a:gd name="connsiteX325" fmla="*/ 3272746 w 5851096"/>
              <a:gd name="connsiteY325" fmla="*/ 2267882 h 3089525"/>
              <a:gd name="connsiteX326" fmla="*/ 3273267 w 5851096"/>
              <a:gd name="connsiteY326" fmla="*/ 2267848 h 3089525"/>
              <a:gd name="connsiteX327" fmla="*/ 3273888 w 5851096"/>
              <a:gd name="connsiteY327" fmla="*/ 2279702 h 3089525"/>
              <a:gd name="connsiteX328" fmla="*/ 3272455 w 5851096"/>
              <a:gd name="connsiteY328" fmla="*/ 2297292 h 3089525"/>
              <a:gd name="connsiteX329" fmla="*/ 3264644 w 5851096"/>
              <a:gd name="connsiteY329" fmla="*/ 2393114 h 3089525"/>
              <a:gd name="connsiteX330" fmla="*/ 3264080 w 5851096"/>
              <a:gd name="connsiteY330" fmla="*/ 2400032 h 3089525"/>
              <a:gd name="connsiteX331" fmla="*/ 3263552 w 5851096"/>
              <a:gd name="connsiteY331" fmla="*/ 2400097 h 3089525"/>
              <a:gd name="connsiteX332" fmla="*/ 2678205 w 5851096"/>
              <a:gd name="connsiteY332" fmla="*/ 3084683 h 3089525"/>
              <a:gd name="connsiteX333" fmla="*/ 2658472 w 5851096"/>
              <a:gd name="connsiteY333" fmla="*/ 3089525 h 3089525"/>
              <a:gd name="connsiteX334" fmla="*/ 2405567 w 5851096"/>
              <a:gd name="connsiteY334" fmla="*/ 1361522 h 3089525"/>
              <a:gd name="connsiteX335" fmla="*/ 2407002 w 5851096"/>
              <a:gd name="connsiteY335" fmla="*/ 1343926 h 3089525"/>
              <a:gd name="connsiteX336" fmla="*/ 2414810 w 5851096"/>
              <a:gd name="connsiteY336" fmla="*/ 1248124 h 3089525"/>
              <a:gd name="connsiteX337" fmla="*/ 2415375 w 5851096"/>
              <a:gd name="connsiteY337" fmla="*/ 1241192 h 3089525"/>
              <a:gd name="connsiteX338" fmla="*/ 2415904 w 5851096"/>
              <a:gd name="connsiteY338" fmla="*/ 1241127 h 3089525"/>
              <a:gd name="connsiteX339" fmla="*/ 3137898 w 5851096"/>
              <a:gd name="connsiteY339" fmla="*/ 523010 h 3089525"/>
              <a:gd name="connsiteX340" fmla="*/ 3138020 w 5851096"/>
              <a:gd name="connsiteY340" fmla="*/ 521820 h 3089525"/>
              <a:gd name="connsiteX341" fmla="*/ 3154980 w 5851096"/>
              <a:gd name="connsiteY341" fmla="*/ 520226 h 3089525"/>
              <a:gd name="connsiteX342" fmla="*/ 3254844 w 5851096"/>
              <a:gd name="connsiteY342" fmla="*/ 510833 h 3089525"/>
              <a:gd name="connsiteX343" fmla="*/ 3272719 w 5851096"/>
              <a:gd name="connsiteY343" fmla="*/ 509151 h 3089525"/>
              <a:gd name="connsiteX344" fmla="*/ 3272746 w 5851096"/>
              <a:gd name="connsiteY344" fmla="*/ 509663 h 3089525"/>
              <a:gd name="connsiteX345" fmla="*/ 3273267 w 5851096"/>
              <a:gd name="connsiteY345" fmla="*/ 509629 h 3089525"/>
              <a:gd name="connsiteX346" fmla="*/ 3273888 w 5851096"/>
              <a:gd name="connsiteY346" fmla="*/ 521483 h 3089525"/>
              <a:gd name="connsiteX347" fmla="*/ 3272455 w 5851096"/>
              <a:gd name="connsiteY347" fmla="*/ 539073 h 3089525"/>
              <a:gd name="connsiteX348" fmla="*/ 3264644 w 5851096"/>
              <a:gd name="connsiteY348" fmla="*/ 634895 h 3089525"/>
              <a:gd name="connsiteX349" fmla="*/ 3264080 w 5851096"/>
              <a:gd name="connsiteY349" fmla="*/ 641812 h 3089525"/>
              <a:gd name="connsiteX350" fmla="*/ 3263552 w 5851096"/>
              <a:gd name="connsiteY350" fmla="*/ 641878 h 3089525"/>
              <a:gd name="connsiteX351" fmla="*/ 2541558 w 5851096"/>
              <a:gd name="connsiteY351" fmla="*/ 1359994 h 3089525"/>
              <a:gd name="connsiteX352" fmla="*/ 2541437 w 5851096"/>
              <a:gd name="connsiteY352" fmla="*/ 1361184 h 3089525"/>
              <a:gd name="connsiteX353" fmla="*/ 2524472 w 5851096"/>
              <a:gd name="connsiteY353" fmla="*/ 1362780 h 3089525"/>
              <a:gd name="connsiteX354" fmla="*/ 2424645 w 5851096"/>
              <a:gd name="connsiteY354" fmla="*/ 1372169 h 3089525"/>
              <a:gd name="connsiteX355" fmla="*/ 2406737 w 5851096"/>
              <a:gd name="connsiteY355" fmla="*/ 1373854 h 3089525"/>
              <a:gd name="connsiteX356" fmla="*/ 2406710 w 5851096"/>
              <a:gd name="connsiteY356" fmla="*/ 1373341 h 3089525"/>
              <a:gd name="connsiteX357" fmla="*/ 2406188 w 5851096"/>
              <a:gd name="connsiteY357" fmla="*/ 1373376 h 3089525"/>
              <a:gd name="connsiteX358" fmla="*/ 2405567 w 5851096"/>
              <a:gd name="connsiteY358" fmla="*/ 1361522 h 3089525"/>
              <a:gd name="connsiteX359" fmla="*/ 2405567 w 5851096"/>
              <a:gd name="connsiteY359" fmla="*/ 1411078 h 3089525"/>
              <a:gd name="connsiteX360" fmla="*/ 2406189 w 5851096"/>
              <a:gd name="connsiteY360" fmla="*/ 1399317 h 3089525"/>
              <a:gd name="connsiteX361" fmla="*/ 2406710 w 5851096"/>
              <a:gd name="connsiteY361" fmla="*/ 1399351 h 3089525"/>
              <a:gd name="connsiteX362" fmla="*/ 2406737 w 5851096"/>
              <a:gd name="connsiteY362" fmla="*/ 1398843 h 3089525"/>
              <a:gd name="connsiteX363" fmla="*/ 2424613 w 5851096"/>
              <a:gd name="connsiteY363" fmla="*/ 1400511 h 3089525"/>
              <a:gd name="connsiteX364" fmla="*/ 2524476 w 5851096"/>
              <a:gd name="connsiteY364" fmla="*/ 1409831 h 3089525"/>
              <a:gd name="connsiteX365" fmla="*/ 2541437 w 5851096"/>
              <a:gd name="connsiteY365" fmla="*/ 1411413 h 3089525"/>
              <a:gd name="connsiteX366" fmla="*/ 2541559 w 5851096"/>
              <a:gd name="connsiteY366" fmla="*/ 1412593 h 3089525"/>
              <a:gd name="connsiteX367" fmla="*/ 3263553 w 5851096"/>
              <a:gd name="connsiteY367" fmla="*/ 2125070 h 3089525"/>
              <a:gd name="connsiteX368" fmla="*/ 3264081 w 5851096"/>
              <a:gd name="connsiteY368" fmla="*/ 2125135 h 3089525"/>
              <a:gd name="connsiteX369" fmla="*/ 3264647 w 5851096"/>
              <a:gd name="connsiteY369" fmla="*/ 2132012 h 3089525"/>
              <a:gd name="connsiteX370" fmla="*/ 3272455 w 5851096"/>
              <a:gd name="connsiteY370" fmla="*/ 2227062 h 3089525"/>
              <a:gd name="connsiteX371" fmla="*/ 3273888 w 5851096"/>
              <a:gd name="connsiteY371" fmla="*/ 2244520 h 3089525"/>
              <a:gd name="connsiteX372" fmla="*/ 3273268 w 5851096"/>
              <a:gd name="connsiteY372" fmla="*/ 2256280 h 3089525"/>
              <a:gd name="connsiteX373" fmla="*/ 3272746 w 5851096"/>
              <a:gd name="connsiteY373" fmla="*/ 2256246 h 3089525"/>
              <a:gd name="connsiteX374" fmla="*/ 3272719 w 5851096"/>
              <a:gd name="connsiteY374" fmla="*/ 2256755 h 3089525"/>
              <a:gd name="connsiteX375" fmla="*/ 3254811 w 5851096"/>
              <a:gd name="connsiteY375" fmla="*/ 2255084 h 3089525"/>
              <a:gd name="connsiteX376" fmla="*/ 3154984 w 5851096"/>
              <a:gd name="connsiteY376" fmla="*/ 2245767 h 3089525"/>
              <a:gd name="connsiteX377" fmla="*/ 3138020 w 5851096"/>
              <a:gd name="connsiteY377" fmla="*/ 2244184 h 3089525"/>
              <a:gd name="connsiteX378" fmla="*/ 3137899 w 5851096"/>
              <a:gd name="connsiteY378" fmla="*/ 2243004 h 3089525"/>
              <a:gd name="connsiteX379" fmla="*/ 2415905 w 5851096"/>
              <a:gd name="connsiteY379" fmla="*/ 1530527 h 3089525"/>
              <a:gd name="connsiteX380" fmla="*/ 2415376 w 5851096"/>
              <a:gd name="connsiteY380" fmla="*/ 1530463 h 3089525"/>
              <a:gd name="connsiteX381" fmla="*/ 2414813 w 5851096"/>
              <a:gd name="connsiteY381" fmla="*/ 1523599 h 3089525"/>
              <a:gd name="connsiteX382" fmla="*/ 2407002 w 5851096"/>
              <a:gd name="connsiteY382" fmla="*/ 1428529 h 3089525"/>
              <a:gd name="connsiteX383" fmla="*/ 2405567 w 5851096"/>
              <a:gd name="connsiteY383" fmla="*/ 1411078 h 3089525"/>
              <a:gd name="connsiteX384" fmla="*/ 1675142 w 5851096"/>
              <a:gd name="connsiteY384" fmla="*/ 659222 h 3089525"/>
              <a:gd name="connsiteX385" fmla="*/ 2243506 w 5851096"/>
              <a:gd name="connsiteY385" fmla="*/ 1223782 h 3089525"/>
              <a:gd name="connsiteX386" fmla="*/ 1675142 w 5851096"/>
              <a:gd name="connsiteY386" fmla="*/ 659222 h 3089525"/>
              <a:gd name="connsiteX387" fmla="*/ 1675142 w 5851096"/>
              <a:gd name="connsiteY387" fmla="*/ 2417442 h 3089525"/>
              <a:gd name="connsiteX388" fmla="*/ 2243506 w 5851096"/>
              <a:gd name="connsiteY388" fmla="*/ 2982001 h 3089525"/>
              <a:gd name="connsiteX389" fmla="*/ 1675142 w 5851096"/>
              <a:gd name="connsiteY389" fmla="*/ 2417442 h 3089525"/>
              <a:gd name="connsiteX390" fmla="*/ 1675140 w 5851096"/>
              <a:gd name="connsiteY390" fmla="*/ 2107862 h 3089525"/>
              <a:gd name="connsiteX391" fmla="*/ 2243504 w 5851096"/>
              <a:gd name="connsiteY391" fmla="*/ 1547735 h 3089525"/>
              <a:gd name="connsiteX392" fmla="*/ 1675140 w 5851096"/>
              <a:gd name="connsiteY392" fmla="*/ 2107862 h 3089525"/>
              <a:gd name="connsiteX393" fmla="*/ 1525164 w 5851096"/>
              <a:gd name="connsiteY393" fmla="*/ 521483 h 3089525"/>
              <a:gd name="connsiteX394" fmla="*/ 1525785 w 5851096"/>
              <a:gd name="connsiteY394" fmla="*/ 509629 h 3089525"/>
              <a:gd name="connsiteX395" fmla="*/ 1526306 w 5851096"/>
              <a:gd name="connsiteY395" fmla="*/ 509663 h 3089525"/>
              <a:gd name="connsiteX396" fmla="*/ 1526333 w 5851096"/>
              <a:gd name="connsiteY396" fmla="*/ 509151 h 3089525"/>
              <a:gd name="connsiteX397" fmla="*/ 1544208 w 5851096"/>
              <a:gd name="connsiteY397" fmla="*/ 510833 h 3089525"/>
              <a:gd name="connsiteX398" fmla="*/ 1644072 w 5851096"/>
              <a:gd name="connsiteY398" fmla="*/ 520226 h 3089525"/>
              <a:gd name="connsiteX399" fmla="*/ 1661032 w 5851096"/>
              <a:gd name="connsiteY399" fmla="*/ 521820 h 3089525"/>
              <a:gd name="connsiteX400" fmla="*/ 1661154 w 5851096"/>
              <a:gd name="connsiteY400" fmla="*/ 523010 h 3089525"/>
              <a:gd name="connsiteX401" fmla="*/ 2383148 w 5851096"/>
              <a:gd name="connsiteY401" fmla="*/ 1241127 h 3089525"/>
              <a:gd name="connsiteX402" fmla="*/ 2383678 w 5851096"/>
              <a:gd name="connsiteY402" fmla="*/ 1241192 h 3089525"/>
              <a:gd name="connsiteX403" fmla="*/ 2384242 w 5851096"/>
              <a:gd name="connsiteY403" fmla="*/ 1248124 h 3089525"/>
              <a:gd name="connsiteX404" fmla="*/ 2392051 w 5851096"/>
              <a:gd name="connsiteY404" fmla="*/ 1343926 h 3089525"/>
              <a:gd name="connsiteX405" fmla="*/ 2393485 w 5851096"/>
              <a:gd name="connsiteY405" fmla="*/ 1361522 h 3089525"/>
              <a:gd name="connsiteX406" fmla="*/ 2392864 w 5851096"/>
              <a:gd name="connsiteY406" fmla="*/ 1373376 h 3089525"/>
              <a:gd name="connsiteX407" fmla="*/ 2392342 w 5851096"/>
              <a:gd name="connsiteY407" fmla="*/ 1373341 h 3089525"/>
              <a:gd name="connsiteX408" fmla="*/ 2392315 w 5851096"/>
              <a:gd name="connsiteY408" fmla="*/ 1373854 h 3089525"/>
              <a:gd name="connsiteX409" fmla="*/ 2374407 w 5851096"/>
              <a:gd name="connsiteY409" fmla="*/ 1372169 h 3089525"/>
              <a:gd name="connsiteX410" fmla="*/ 2274580 w 5851096"/>
              <a:gd name="connsiteY410" fmla="*/ 1362780 h 3089525"/>
              <a:gd name="connsiteX411" fmla="*/ 2257615 w 5851096"/>
              <a:gd name="connsiteY411" fmla="*/ 1361184 h 3089525"/>
              <a:gd name="connsiteX412" fmla="*/ 2257494 w 5851096"/>
              <a:gd name="connsiteY412" fmla="*/ 1359994 h 3089525"/>
              <a:gd name="connsiteX413" fmla="*/ 1535500 w 5851096"/>
              <a:gd name="connsiteY413" fmla="*/ 641878 h 3089525"/>
              <a:gd name="connsiteX414" fmla="*/ 1534972 w 5851096"/>
              <a:gd name="connsiteY414" fmla="*/ 641812 h 3089525"/>
              <a:gd name="connsiteX415" fmla="*/ 1534408 w 5851096"/>
              <a:gd name="connsiteY415" fmla="*/ 634895 h 3089525"/>
              <a:gd name="connsiteX416" fmla="*/ 1526597 w 5851096"/>
              <a:gd name="connsiteY416" fmla="*/ 539073 h 3089525"/>
              <a:gd name="connsiteX417" fmla="*/ 1525164 w 5851096"/>
              <a:gd name="connsiteY417" fmla="*/ 521483 h 3089525"/>
              <a:gd name="connsiteX418" fmla="*/ 1525164 w 5851096"/>
              <a:gd name="connsiteY418" fmla="*/ 2279702 h 3089525"/>
              <a:gd name="connsiteX419" fmla="*/ 1525785 w 5851096"/>
              <a:gd name="connsiteY419" fmla="*/ 2267848 h 3089525"/>
              <a:gd name="connsiteX420" fmla="*/ 1526306 w 5851096"/>
              <a:gd name="connsiteY420" fmla="*/ 2267882 h 3089525"/>
              <a:gd name="connsiteX421" fmla="*/ 1526333 w 5851096"/>
              <a:gd name="connsiteY421" fmla="*/ 2267371 h 3089525"/>
              <a:gd name="connsiteX422" fmla="*/ 1544208 w 5851096"/>
              <a:gd name="connsiteY422" fmla="*/ 2269052 h 3089525"/>
              <a:gd name="connsiteX423" fmla="*/ 1644072 w 5851096"/>
              <a:gd name="connsiteY423" fmla="*/ 2278445 h 3089525"/>
              <a:gd name="connsiteX424" fmla="*/ 1661032 w 5851096"/>
              <a:gd name="connsiteY424" fmla="*/ 2280040 h 3089525"/>
              <a:gd name="connsiteX425" fmla="*/ 1661154 w 5851096"/>
              <a:gd name="connsiteY425" fmla="*/ 2281230 h 3089525"/>
              <a:gd name="connsiteX426" fmla="*/ 2383148 w 5851096"/>
              <a:gd name="connsiteY426" fmla="*/ 2999346 h 3089525"/>
              <a:gd name="connsiteX427" fmla="*/ 2383678 w 5851096"/>
              <a:gd name="connsiteY427" fmla="*/ 2999411 h 3089525"/>
              <a:gd name="connsiteX428" fmla="*/ 2384242 w 5851096"/>
              <a:gd name="connsiteY428" fmla="*/ 3006343 h 3089525"/>
              <a:gd name="connsiteX429" fmla="*/ 2391022 w 5851096"/>
              <a:gd name="connsiteY429" fmla="*/ 3089525 h 3089525"/>
              <a:gd name="connsiteX430" fmla="*/ 2140581 w 5851096"/>
              <a:gd name="connsiteY430" fmla="*/ 3089525 h 3089525"/>
              <a:gd name="connsiteX431" fmla="*/ 2120847 w 5851096"/>
              <a:gd name="connsiteY431" fmla="*/ 3084683 h 3089525"/>
              <a:gd name="connsiteX432" fmla="*/ 1535500 w 5851096"/>
              <a:gd name="connsiteY432" fmla="*/ 2400097 h 3089525"/>
              <a:gd name="connsiteX433" fmla="*/ 1534972 w 5851096"/>
              <a:gd name="connsiteY433" fmla="*/ 2400032 h 3089525"/>
              <a:gd name="connsiteX434" fmla="*/ 1534408 w 5851096"/>
              <a:gd name="connsiteY434" fmla="*/ 2393114 h 3089525"/>
              <a:gd name="connsiteX435" fmla="*/ 1526597 w 5851096"/>
              <a:gd name="connsiteY435" fmla="*/ 2297292 h 3089525"/>
              <a:gd name="connsiteX436" fmla="*/ 1525164 w 5851096"/>
              <a:gd name="connsiteY436" fmla="*/ 2279702 h 3089525"/>
              <a:gd name="connsiteX437" fmla="*/ 1525162 w 5851096"/>
              <a:gd name="connsiteY437" fmla="*/ 486299 h 3089525"/>
              <a:gd name="connsiteX438" fmla="*/ 1526595 w 5851096"/>
              <a:gd name="connsiteY438" fmla="*/ 468842 h 3089525"/>
              <a:gd name="connsiteX439" fmla="*/ 1534403 w 5851096"/>
              <a:gd name="connsiteY439" fmla="*/ 373792 h 3089525"/>
              <a:gd name="connsiteX440" fmla="*/ 1534969 w 5851096"/>
              <a:gd name="connsiteY440" fmla="*/ 366915 h 3089525"/>
              <a:gd name="connsiteX441" fmla="*/ 1535497 w 5851096"/>
              <a:gd name="connsiteY441" fmla="*/ 366850 h 3089525"/>
              <a:gd name="connsiteX442" fmla="*/ 1623594 w 5851096"/>
              <a:gd name="connsiteY442" fmla="*/ 100280 h 3089525"/>
              <a:gd name="connsiteX443" fmla="*/ 1689117 w 5851096"/>
              <a:gd name="connsiteY443" fmla="*/ 0 h 3089525"/>
              <a:gd name="connsiteX444" fmla="*/ 1865257 w 5851096"/>
              <a:gd name="connsiteY444" fmla="*/ 0 h 3089525"/>
              <a:gd name="connsiteX445" fmla="*/ 1793882 w 5851096"/>
              <a:gd name="connsiteY445" fmla="*/ 79433 h 3089525"/>
              <a:gd name="connsiteX446" fmla="*/ 1675140 w 5851096"/>
              <a:gd name="connsiteY446" fmla="*/ 349642 h 3089525"/>
              <a:gd name="connsiteX447" fmla="*/ 2134358 w 5851096"/>
              <a:gd name="connsiteY447" fmla="*/ 45955 h 3089525"/>
              <a:gd name="connsiteX448" fmla="*/ 2157611 w 5851096"/>
              <a:gd name="connsiteY448" fmla="*/ 0 h 3089525"/>
              <a:gd name="connsiteX449" fmla="*/ 2313103 w 5851096"/>
              <a:gd name="connsiteY449" fmla="*/ 0 h 3089525"/>
              <a:gd name="connsiteX450" fmla="*/ 2258874 w 5851096"/>
              <a:gd name="connsiteY450" fmla="*/ 99096 h 3089525"/>
              <a:gd name="connsiteX451" fmla="*/ 1661151 w 5851096"/>
              <a:gd name="connsiteY451" fmla="*/ 484784 h 3089525"/>
              <a:gd name="connsiteX452" fmla="*/ 1661030 w 5851096"/>
              <a:gd name="connsiteY452" fmla="*/ 485964 h 3089525"/>
              <a:gd name="connsiteX453" fmla="*/ 1644066 w 5851096"/>
              <a:gd name="connsiteY453" fmla="*/ 487548 h 3089525"/>
              <a:gd name="connsiteX454" fmla="*/ 1544239 w 5851096"/>
              <a:gd name="connsiteY454" fmla="*/ 496864 h 3089525"/>
              <a:gd name="connsiteX455" fmla="*/ 1526331 w 5851096"/>
              <a:gd name="connsiteY455" fmla="*/ 498535 h 3089525"/>
              <a:gd name="connsiteX456" fmla="*/ 1526304 w 5851096"/>
              <a:gd name="connsiteY456" fmla="*/ 498027 h 3089525"/>
              <a:gd name="connsiteX457" fmla="*/ 1525782 w 5851096"/>
              <a:gd name="connsiteY457" fmla="*/ 498061 h 3089525"/>
              <a:gd name="connsiteX458" fmla="*/ 1525162 w 5851096"/>
              <a:gd name="connsiteY458" fmla="*/ 486299 h 3089525"/>
              <a:gd name="connsiteX459" fmla="*/ 1525161 w 5851096"/>
              <a:gd name="connsiteY459" fmla="*/ 2244520 h 3089525"/>
              <a:gd name="connsiteX460" fmla="*/ 1526595 w 5851096"/>
              <a:gd name="connsiteY460" fmla="*/ 2227062 h 3089525"/>
              <a:gd name="connsiteX461" fmla="*/ 1534403 w 5851096"/>
              <a:gd name="connsiteY461" fmla="*/ 2132012 h 3089525"/>
              <a:gd name="connsiteX462" fmla="*/ 1534969 w 5851096"/>
              <a:gd name="connsiteY462" fmla="*/ 2125135 h 3089525"/>
              <a:gd name="connsiteX463" fmla="*/ 1535497 w 5851096"/>
              <a:gd name="connsiteY463" fmla="*/ 2125070 h 3089525"/>
              <a:gd name="connsiteX464" fmla="*/ 2257491 w 5851096"/>
              <a:gd name="connsiteY464" fmla="*/ 1412593 h 3089525"/>
              <a:gd name="connsiteX465" fmla="*/ 2257613 w 5851096"/>
              <a:gd name="connsiteY465" fmla="*/ 1411413 h 3089525"/>
              <a:gd name="connsiteX466" fmla="*/ 2274574 w 5851096"/>
              <a:gd name="connsiteY466" fmla="*/ 1409831 h 3089525"/>
              <a:gd name="connsiteX467" fmla="*/ 2374437 w 5851096"/>
              <a:gd name="connsiteY467" fmla="*/ 1400511 h 3089525"/>
              <a:gd name="connsiteX468" fmla="*/ 2392313 w 5851096"/>
              <a:gd name="connsiteY468" fmla="*/ 1398843 h 3089525"/>
              <a:gd name="connsiteX469" fmla="*/ 2392341 w 5851096"/>
              <a:gd name="connsiteY469" fmla="*/ 1399351 h 3089525"/>
              <a:gd name="connsiteX470" fmla="*/ 2392861 w 5851096"/>
              <a:gd name="connsiteY470" fmla="*/ 1399317 h 3089525"/>
              <a:gd name="connsiteX471" fmla="*/ 2393483 w 5851096"/>
              <a:gd name="connsiteY471" fmla="*/ 1411078 h 3089525"/>
              <a:gd name="connsiteX472" fmla="*/ 2392048 w 5851096"/>
              <a:gd name="connsiteY472" fmla="*/ 1428529 h 3089525"/>
              <a:gd name="connsiteX473" fmla="*/ 2384237 w 5851096"/>
              <a:gd name="connsiteY473" fmla="*/ 1523599 h 3089525"/>
              <a:gd name="connsiteX474" fmla="*/ 2383674 w 5851096"/>
              <a:gd name="connsiteY474" fmla="*/ 1530463 h 3089525"/>
              <a:gd name="connsiteX475" fmla="*/ 2383145 w 5851096"/>
              <a:gd name="connsiteY475" fmla="*/ 1530527 h 3089525"/>
              <a:gd name="connsiteX476" fmla="*/ 1661151 w 5851096"/>
              <a:gd name="connsiteY476" fmla="*/ 2243004 h 3089525"/>
              <a:gd name="connsiteX477" fmla="*/ 1661030 w 5851096"/>
              <a:gd name="connsiteY477" fmla="*/ 2244184 h 3089525"/>
              <a:gd name="connsiteX478" fmla="*/ 1644066 w 5851096"/>
              <a:gd name="connsiteY478" fmla="*/ 2245767 h 3089525"/>
              <a:gd name="connsiteX479" fmla="*/ 1544238 w 5851096"/>
              <a:gd name="connsiteY479" fmla="*/ 2255084 h 3089525"/>
              <a:gd name="connsiteX480" fmla="*/ 1526331 w 5851096"/>
              <a:gd name="connsiteY480" fmla="*/ 2256755 h 3089525"/>
              <a:gd name="connsiteX481" fmla="*/ 1526304 w 5851096"/>
              <a:gd name="connsiteY481" fmla="*/ 2256246 h 3089525"/>
              <a:gd name="connsiteX482" fmla="*/ 1525782 w 5851096"/>
              <a:gd name="connsiteY482" fmla="*/ 2256280 h 3089525"/>
              <a:gd name="connsiteX483" fmla="*/ 1525161 w 5851096"/>
              <a:gd name="connsiteY483" fmla="*/ 2244520 h 3089525"/>
              <a:gd name="connsiteX484" fmla="*/ 785360 w 5851096"/>
              <a:gd name="connsiteY484" fmla="*/ 1223782 h 3089525"/>
              <a:gd name="connsiteX485" fmla="*/ 1353724 w 5851096"/>
              <a:gd name="connsiteY485" fmla="*/ 659222 h 3089525"/>
              <a:gd name="connsiteX486" fmla="*/ 785360 w 5851096"/>
              <a:gd name="connsiteY486" fmla="*/ 1223782 h 3089525"/>
              <a:gd name="connsiteX487" fmla="*/ 785360 w 5851096"/>
              <a:gd name="connsiteY487" fmla="*/ 1547735 h 3089525"/>
              <a:gd name="connsiteX488" fmla="*/ 1353724 w 5851096"/>
              <a:gd name="connsiteY488" fmla="*/ 2107862 h 3089525"/>
              <a:gd name="connsiteX489" fmla="*/ 785360 w 5851096"/>
              <a:gd name="connsiteY489" fmla="*/ 1547735 h 3089525"/>
              <a:gd name="connsiteX490" fmla="*/ 785360 w 5851096"/>
              <a:gd name="connsiteY490" fmla="*/ 2982001 h 3089525"/>
              <a:gd name="connsiteX491" fmla="*/ 1353724 w 5851096"/>
              <a:gd name="connsiteY491" fmla="*/ 2417442 h 3089525"/>
              <a:gd name="connsiteX492" fmla="*/ 785360 w 5851096"/>
              <a:gd name="connsiteY492" fmla="*/ 2982001 h 3089525"/>
              <a:gd name="connsiteX493" fmla="*/ 715762 w 5851096"/>
              <a:gd name="connsiteY493" fmla="*/ 0 h 3089525"/>
              <a:gd name="connsiteX494" fmla="*/ 871255 w 5851096"/>
              <a:gd name="connsiteY494" fmla="*/ 0 h 3089525"/>
              <a:gd name="connsiteX495" fmla="*/ 894508 w 5851096"/>
              <a:gd name="connsiteY495" fmla="*/ 45955 h 3089525"/>
              <a:gd name="connsiteX496" fmla="*/ 1353724 w 5851096"/>
              <a:gd name="connsiteY496" fmla="*/ 349642 h 3089525"/>
              <a:gd name="connsiteX497" fmla="*/ 1234983 w 5851096"/>
              <a:gd name="connsiteY497" fmla="*/ 79433 h 3089525"/>
              <a:gd name="connsiteX498" fmla="*/ 1163608 w 5851096"/>
              <a:gd name="connsiteY498" fmla="*/ 0 h 3089525"/>
              <a:gd name="connsiteX499" fmla="*/ 1339748 w 5851096"/>
              <a:gd name="connsiteY499" fmla="*/ 0 h 3089525"/>
              <a:gd name="connsiteX500" fmla="*/ 1405271 w 5851096"/>
              <a:gd name="connsiteY500" fmla="*/ 100280 h 3089525"/>
              <a:gd name="connsiteX501" fmla="*/ 1493366 w 5851096"/>
              <a:gd name="connsiteY501" fmla="*/ 366850 h 3089525"/>
              <a:gd name="connsiteX502" fmla="*/ 1493895 w 5851096"/>
              <a:gd name="connsiteY502" fmla="*/ 366914 h 3089525"/>
              <a:gd name="connsiteX503" fmla="*/ 1494460 w 5851096"/>
              <a:gd name="connsiteY503" fmla="*/ 373792 h 3089525"/>
              <a:gd name="connsiteX504" fmla="*/ 1502268 w 5851096"/>
              <a:gd name="connsiteY504" fmla="*/ 468842 h 3089525"/>
              <a:gd name="connsiteX505" fmla="*/ 1503703 w 5851096"/>
              <a:gd name="connsiteY505" fmla="*/ 486299 h 3089525"/>
              <a:gd name="connsiteX506" fmla="*/ 1503082 w 5851096"/>
              <a:gd name="connsiteY506" fmla="*/ 498061 h 3089525"/>
              <a:gd name="connsiteX507" fmla="*/ 1502560 w 5851096"/>
              <a:gd name="connsiteY507" fmla="*/ 498027 h 3089525"/>
              <a:gd name="connsiteX508" fmla="*/ 1502533 w 5851096"/>
              <a:gd name="connsiteY508" fmla="*/ 498535 h 3089525"/>
              <a:gd name="connsiteX509" fmla="*/ 1484625 w 5851096"/>
              <a:gd name="connsiteY509" fmla="*/ 496864 h 3089525"/>
              <a:gd name="connsiteX510" fmla="*/ 1384798 w 5851096"/>
              <a:gd name="connsiteY510" fmla="*/ 487548 h 3089525"/>
              <a:gd name="connsiteX511" fmla="*/ 1367833 w 5851096"/>
              <a:gd name="connsiteY511" fmla="*/ 485964 h 3089525"/>
              <a:gd name="connsiteX512" fmla="*/ 1367712 w 5851096"/>
              <a:gd name="connsiteY512" fmla="*/ 484784 h 3089525"/>
              <a:gd name="connsiteX513" fmla="*/ 769992 w 5851096"/>
              <a:gd name="connsiteY513" fmla="*/ 99096 h 3089525"/>
              <a:gd name="connsiteX514" fmla="*/ 637843 w 5851096"/>
              <a:gd name="connsiteY514" fmla="*/ 3089525 h 3089525"/>
              <a:gd name="connsiteX515" fmla="*/ 644623 w 5851096"/>
              <a:gd name="connsiteY515" fmla="*/ 3006343 h 3089525"/>
              <a:gd name="connsiteX516" fmla="*/ 645189 w 5851096"/>
              <a:gd name="connsiteY516" fmla="*/ 2999411 h 3089525"/>
              <a:gd name="connsiteX517" fmla="*/ 645717 w 5851096"/>
              <a:gd name="connsiteY517" fmla="*/ 2999346 h 3089525"/>
              <a:gd name="connsiteX518" fmla="*/ 1367711 w 5851096"/>
              <a:gd name="connsiteY518" fmla="*/ 2281230 h 3089525"/>
              <a:gd name="connsiteX519" fmla="*/ 1367833 w 5851096"/>
              <a:gd name="connsiteY519" fmla="*/ 2280040 h 3089525"/>
              <a:gd name="connsiteX520" fmla="*/ 1384794 w 5851096"/>
              <a:gd name="connsiteY520" fmla="*/ 2278445 h 3089525"/>
              <a:gd name="connsiteX521" fmla="*/ 1484657 w 5851096"/>
              <a:gd name="connsiteY521" fmla="*/ 2269052 h 3089525"/>
              <a:gd name="connsiteX522" fmla="*/ 1502533 w 5851096"/>
              <a:gd name="connsiteY522" fmla="*/ 2267371 h 3089525"/>
              <a:gd name="connsiteX523" fmla="*/ 1502560 w 5851096"/>
              <a:gd name="connsiteY523" fmla="*/ 2267882 h 3089525"/>
              <a:gd name="connsiteX524" fmla="*/ 1503081 w 5851096"/>
              <a:gd name="connsiteY524" fmla="*/ 2267848 h 3089525"/>
              <a:gd name="connsiteX525" fmla="*/ 1503703 w 5851096"/>
              <a:gd name="connsiteY525" fmla="*/ 2279702 h 3089525"/>
              <a:gd name="connsiteX526" fmla="*/ 1502268 w 5851096"/>
              <a:gd name="connsiteY526" fmla="*/ 2297292 h 3089525"/>
              <a:gd name="connsiteX527" fmla="*/ 1494457 w 5851096"/>
              <a:gd name="connsiteY527" fmla="*/ 2393114 h 3089525"/>
              <a:gd name="connsiteX528" fmla="*/ 1493894 w 5851096"/>
              <a:gd name="connsiteY528" fmla="*/ 2400032 h 3089525"/>
              <a:gd name="connsiteX529" fmla="*/ 1493365 w 5851096"/>
              <a:gd name="connsiteY529" fmla="*/ 2400097 h 3089525"/>
              <a:gd name="connsiteX530" fmla="*/ 908018 w 5851096"/>
              <a:gd name="connsiteY530" fmla="*/ 3084683 h 3089525"/>
              <a:gd name="connsiteX531" fmla="*/ 888285 w 5851096"/>
              <a:gd name="connsiteY531" fmla="*/ 3089525 h 3089525"/>
              <a:gd name="connsiteX532" fmla="*/ 635382 w 5851096"/>
              <a:gd name="connsiteY532" fmla="*/ 1361522 h 3089525"/>
              <a:gd name="connsiteX533" fmla="*/ 636815 w 5851096"/>
              <a:gd name="connsiteY533" fmla="*/ 1343926 h 3089525"/>
              <a:gd name="connsiteX534" fmla="*/ 644623 w 5851096"/>
              <a:gd name="connsiteY534" fmla="*/ 1248124 h 3089525"/>
              <a:gd name="connsiteX535" fmla="*/ 645189 w 5851096"/>
              <a:gd name="connsiteY535" fmla="*/ 1241192 h 3089525"/>
              <a:gd name="connsiteX536" fmla="*/ 645717 w 5851096"/>
              <a:gd name="connsiteY536" fmla="*/ 1241127 h 3089525"/>
              <a:gd name="connsiteX537" fmla="*/ 1367711 w 5851096"/>
              <a:gd name="connsiteY537" fmla="*/ 523010 h 3089525"/>
              <a:gd name="connsiteX538" fmla="*/ 1367833 w 5851096"/>
              <a:gd name="connsiteY538" fmla="*/ 521820 h 3089525"/>
              <a:gd name="connsiteX539" fmla="*/ 1384794 w 5851096"/>
              <a:gd name="connsiteY539" fmla="*/ 520226 h 3089525"/>
              <a:gd name="connsiteX540" fmla="*/ 1484657 w 5851096"/>
              <a:gd name="connsiteY540" fmla="*/ 510833 h 3089525"/>
              <a:gd name="connsiteX541" fmla="*/ 1502533 w 5851096"/>
              <a:gd name="connsiteY541" fmla="*/ 509151 h 3089525"/>
              <a:gd name="connsiteX542" fmla="*/ 1502560 w 5851096"/>
              <a:gd name="connsiteY542" fmla="*/ 509663 h 3089525"/>
              <a:gd name="connsiteX543" fmla="*/ 1503081 w 5851096"/>
              <a:gd name="connsiteY543" fmla="*/ 509629 h 3089525"/>
              <a:gd name="connsiteX544" fmla="*/ 1503703 w 5851096"/>
              <a:gd name="connsiteY544" fmla="*/ 521483 h 3089525"/>
              <a:gd name="connsiteX545" fmla="*/ 1502268 w 5851096"/>
              <a:gd name="connsiteY545" fmla="*/ 539073 h 3089525"/>
              <a:gd name="connsiteX546" fmla="*/ 1494457 w 5851096"/>
              <a:gd name="connsiteY546" fmla="*/ 634895 h 3089525"/>
              <a:gd name="connsiteX547" fmla="*/ 1493894 w 5851096"/>
              <a:gd name="connsiteY547" fmla="*/ 641812 h 3089525"/>
              <a:gd name="connsiteX548" fmla="*/ 1493365 w 5851096"/>
              <a:gd name="connsiteY548" fmla="*/ 641878 h 3089525"/>
              <a:gd name="connsiteX549" fmla="*/ 771371 w 5851096"/>
              <a:gd name="connsiteY549" fmla="*/ 1359994 h 3089525"/>
              <a:gd name="connsiteX550" fmla="*/ 771250 w 5851096"/>
              <a:gd name="connsiteY550" fmla="*/ 1361184 h 3089525"/>
              <a:gd name="connsiteX551" fmla="*/ 754286 w 5851096"/>
              <a:gd name="connsiteY551" fmla="*/ 1362780 h 3089525"/>
              <a:gd name="connsiteX552" fmla="*/ 654458 w 5851096"/>
              <a:gd name="connsiteY552" fmla="*/ 1372169 h 3089525"/>
              <a:gd name="connsiteX553" fmla="*/ 636551 w 5851096"/>
              <a:gd name="connsiteY553" fmla="*/ 1373854 h 3089525"/>
              <a:gd name="connsiteX554" fmla="*/ 636524 w 5851096"/>
              <a:gd name="connsiteY554" fmla="*/ 1373341 h 3089525"/>
              <a:gd name="connsiteX555" fmla="*/ 636002 w 5851096"/>
              <a:gd name="connsiteY555" fmla="*/ 1373376 h 3089525"/>
              <a:gd name="connsiteX556" fmla="*/ 635382 w 5851096"/>
              <a:gd name="connsiteY556" fmla="*/ 1361522 h 3089525"/>
              <a:gd name="connsiteX557" fmla="*/ 635382 w 5851096"/>
              <a:gd name="connsiteY557" fmla="*/ 1411078 h 3089525"/>
              <a:gd name="connsiteX558" fmla="*/ 636003 w 5851096"/>
              <a:gd name="connsiteY558" fmla="*/ 1399317 h 3089525"/>
              <a:gd name="connsiteX559" fmla="*/ 636524 w 5851096"/>
              <a:gd name="connsiteY559" fmla="*/ 1399351 h 3089525"/>
              <a:gd name="connsiteX560" fmla="*/ 636551 w 5851096"/>
              <a:gd name="connsiteY560" fmla="*/ 1398843 h 3089525"/>
              <a:gd name="connsiteX561" fmla="*/ 654426 w 5851096"/>
              <a:gd name="connsiteY561" fmla="*/ 1400511 h 3089525"/>
              <a:gd name="connsiteX562" fmla="*/ 754290 w 5851096"/>
              <a:gd name="connsiteY562" fmla="*/ 1409831 h 3089525"/>
              <a:gd name="connsiteX563" fmla="*/ 771250 w 5851096"/>
              <a:gd name="connsiteY563" fmla="*/ 1411413 h 3089525"/>
              <a:gd name="connsiteX564" fmla="*/ 771372 w 5851096"/>
              <a:gd name="connsiteY564" fmla="*/ 1412593 h 3089525"/>
              <a:gd name="connsiteX565" fmla="*/ 1493366 w 5851096"/>
              <a:gd name="connsiteY565" fmla="*/ 2125070 h 3089525"/>
              <a:gd name="connsiteX566" fmla="*/ 1493895 w 5851096"/>
              <a:gd name="connsiteY566" fmla="*/ 2125135 h 3089525"/>
              <a:gd name="connsiteX567" fmla="*/ 1494460 w 5851096"/>
              <a:gd name="connsiteY567" fmla="*/ 2132012 h 3089525"/>
              <a:gd name="connsiteX568" fmla="*/ 1502268 w 5851096"/>
              <a:gd name="connsiteY568" fmla="*/ 2227062 h 3089525"/>
              <a:gd name="connsiteX569" fmla="*/ 1503703 w 5851096"/>
              <a:gd name="connsiteY569" fmla="*/ 2244520 h 3089525"/>
              <a:gd name="connsiteX570" fmla="*/ 1503082 w 5851096"/>
              <a:gd name="connsiteY570" fmla="*/ 2256280 h 3089525"/>
              <a:gd name="connsiteX571" fmla="*/ 1502560 w 5851096"/>
              <a:gd name="connsiteY571" fmla="*/ 2256246 h 3089525"/>
              <a:gd name="connsiteX572" fmla="*/ 1502533 w 5851096"/>
              <a:gd name="connsiteY572" fmla="*/ 2256755 h 3089525"/>
              <a:gd name="connsiteX573" fmla="*/ 1484625 w 5851096"/>
              <a:gd name="connsiteY573" fmla="*/ 2255084 h 3089525"/>
              <a:gd name="connsiteX574" fmla="*/ 1384798 w 5851096"/>
              <a:gd name="connsiteY574" fmla="*/ 2245767 h 3089525"/>
              <a:gd name="connsiteX575" fmla="*/ 1367833 w 5851096"/>
              <a:gd name="connsiteY575" fmla="*/ 2244184 h 3089525"/>
              <a:gd name="connsiteX576" fmla="*/ 1367712 w 5851096"/>
              <a:gd name="connsiteY576" fmla="*/ 2243004 h 3089525"/>
              <a:gd name="connsiteX577" fmla="*/ 645718 w 5851096"/>
              <a:gd name="connsiteY577" fmla="*/ 1530527 h 3089525"/>
              <a:gd name="connsiteX578" fmla="*/ 645190 w 5851096"/>
              <a:gd name="connsiteY578" fmla="*/ 1530463 h 3089525"/>
              <a:gd name="connsiteX579" fmla="*/ 644626 w 5851096"/>
              <a:gd name="connsiteY579" fmla="*/ 1523599 h 3089525"/>
              <a:gd name="connsiteX580" fmla="*/ 636815 w 5851096"/>
              <a:gd name="connsiteY580" fmla="*/ 1428529 h 3089525"/>
              <a:gd name="connsiteX581" fmla="*/ 635382 w 5851096"/>
              <a:gd name="connsiteY581" fmla="*/ 1411078 h 3089525"/>
              <a:gd name="connsiteX582" fmla="*/ 0 w 5851096"/>
              <a:gd name="connsiteY582" fmla="*/ 120584 h 3089525"/>
              <a:gd name="connsiteX583" fmla="*/ 0 w 5851096"/>
              <a:gd name="connsiteY583" fmla="*/ 0 h 3089525"/>
              <a:gd name="connsiteX584" fmla="*/ 95071 w 5851096"/>
              <a:gd name="connsiteY584" fmla="*/ 0 h 3089525"/>
              <a:gd name="connsiteX585" fmla="*/ 23697 w 5851096"/>
              <a:gd name="connsiteY585" fmla="*/ 79433 h 3089525"/>
              <a:gd name="connsiteX586" fmla="*/ 0 w 5851096"/>
              <a:gd name="connsiteY586" fmla="*/ 459154 h 3089525"/>
              <a:gd name="connsiteX587" fmla="*/ 0 w 5851096"/>
              <a:gd name="connsiteY587" fmla="*/ 322913 h 3089525"/>
              <a:gd name="connsiteX588" fmla="*/ 85961 w 5851096"/>
              <a:gd name="connsiteY588" fmla="*/ 286715 h 3089525"/>
              <a:gd name="connsiteX589" fmla="*/ 364172 w 5851096"/>
              <a:gd name="connsiteY589" fmla="*/ 45955 h 3089525"/>
              <a:gd name="connsiteX590" fmla="*/ 387426 w 5851096"/>
              <a:gd name="connsiteY590" fmla="*/ 0 h 3089525"/>
              <a:gd name="connsiteX591" fmla="*/ 542918 w 5851096"/>
              <a:gd name="connsiteY591" fmla="*/ 0 h 3089525"/>
              <a:gd name="connsiteX592" fmla="*/ 488688 w 5851096"/>
              <a:gd name="connsiteY592" fmla="*/ 99096 h 3089525"/>
              <a:gd name="connsiteX593" fmla="*/ 13938 w 5851096"/>
              <a:gd name="connsiteY593" fmla="*/ 455878 h 3089525"/>
              <a:gd name="connsiteX594" fmla="*/ 0 w 5851096"/>
              <a:gd name="connsiteY594" fmla="*/ 1108862 h 3089525"/>
              <a:gd name="connsiteX595" fmla="*/ 0 w 5851096"/>
              <a:gd name="connsiteY595" fmla="*/ 893255 h 3089525"/>
              <a:gd name="connsiteX596" fmla="*/ 33376 w 5851096"/>
              <a:gd name="connsiteY596" fmla="*/ 945052 h 3089525"/>
              <a:gd name="connsiteX597" fmla="*/ 473320 w 5851096"/>
              <a:gd name="connsiteY597" fmla="*/ 1223782 h 3089525"/>
              <a:gd name="connsiteX598" fmla="*/ 9746 w 5851096"/>
              <a:gd name="connsiteY598" fmla="*/ 689563 h 3089525"/>
              <a:gd name="connsiteX599" fmla="*/ 0 w 5851096"/>
              <a:gd name="connsiteY599" fmla="*/ 686740 h 3089525"/>
              <a:gd name="connsiteX600" fmla="*/ 0 w 5851096"/>
              <a:gd name="connsiteY600" fmla="*/ 549764 h 3089525"/>
              <a:gd name="connsiteX601" fmla="*/ 27617 w 5851096"/>
              <a:gd name="connsiteY601" fmla="*/ 556541 h 3089525"/>
              <a:gd name="connsiteX602" fmla="*/ 612962 w 5851096"/>
              <a:gd name="connsiteY602" fmla="*/ 1241127 h 3089525"/>
              <a:gd name="connsiteX603" fmla="*/ 613492 w 5851096"/>
              <a:gd name="connsiteY603" fmla="*/ 1241192 h 3089525"/>
              <a:gd name="connsiteX604" fmla="*/ 614057 w 5851096"/>
              <a:gd name="connsiteY604" fmla="*/ 1248124 h 3089525"/>
              <a:gd name="connsiteX605" fmla="*/ 621865 w 5851096"/>
              <a:gd name="connsiteY605" fmla="*/ 1343926 h 3089525"/>
              <a:gd name="connsiteX606" fmla="*/ 623299 w 5851096"/>
              <a:gd name="connsiteY606" fmla="*/ 1361522 h 3089525"/>
              <a:gd name="connsiteX607" fmla="*/ 622679 w 5851096"/>
              <a:gd name="connsiteY607" fmla="*/ 1373376 h 3089525"/>
              <a:gd name="connsiteX608" fmla="*/ 622157 w 5851096"/>
              <a:gd name="connsiteY608" fmla="*/ 1373341 h 3089525"/>
              <a:gd name="connsiteX609" fmla="*/ 622129 w 5851096"/>
              <a:gd name="connsiteY609" fmla="*/ 1373854 h 3089525"/>
              <a:gd name="connsiteX610" fmla="*/ 604221 w 5851096"/>
              <a:gd name="connsiteY610" fmla="*/ 1372169 h 3089525"/>
              <a:gd name="connsiteX611" fmla="*/ 504394 w 5851096"/>
              <a:gd name="connsiteY611" fmla="*/ 1362780 h 3089525"/>
              <a:gd name="connsiteX612" fmla="*/ 487429 w 5851096"/>
              <a:gd name="connsiteY612" fmla="*/ 1361184 h 3089525"/>
              <a:gd name="connsiteX613" fmla="*/ 487308 w 5851096"/>
              <a:gd name="connsiteY613" fmla="*/ 1359994 h 3089525"/>
              <a:gd name="connsiteX614" fmla="*/ 5260 w 5851096"/>
              <a:gd name="connsiteY614" fmla="*/ 1114967 h 3089525"/>
              <a:gd name="connsiteX615" fmla="*/ 0 w 5851096"/>
              <a:gd name="connsiteY615" fmla="*/ 2216459 h 3089525"/>
              <a:gd name="connsiteX616" fmla="*/ 0 w 5851096"/>
              <a:gd name="connsiteY616" fmla="*/ 2080559 h 3089525"/>
              <a:gd name="connsiteX617" fmla="*/ 9744 w 5851096"/>
              <a:gd name="connsiteY617" fmla="*/ 2077760 h 3089525"/>
              <a:gd name="connsiteX618" fmla="*/ 473318 w 5851096"/>
              <a:gd name="connsiteY618" fmla="*/ 1547735 h 3089525"/>
              <a:gd name="connsiteX619" fmla="*/ 33374 w 5851096"/>
              <a:gd name="connsiteY619" fmla="*/ 1824276 h 3089525"/>
              <a:gd name="connsiteX620" fmla="*/ 0 w 5851096"/>
              <a:gd name="connsiteY620" fmla="*/ 1875663 h 3089525"/>
              <a:gd name="connsiteX621" fmla="*/ 0 w 5851096"/>
              <a:gd name="connsiteY621" fmla="*/ 1661750 h 3089525"/>
              <a:gd name="connsiteX622" fmla="*/ 5257 w 5851096"/>
              <a:gd name="connsiteY622" fmla="*/ 1655695 h 3089525"/>
              <a:gd name="connsiteX623" fmla="*/ 487305 w 5851096"/>
              <a:gd name="connsiteY623" fmla="*/ 1412593 h 3089525"/>
              <a:gd name="connsiteX624" fmla="*/ 487427 w 5851096"/>
              <a:gd name="connsiteY624" fmla="*/ 1411413 h 3089525"/>
              <a:gd name="connsiteX625" fmla="*/ 504388 w 5851096"/>
              <a:gd name="connsiteY625" fmla="*/ 1409831 h 3089525"/>
              <a:gd name="connsiteX626" fmla="*/ 604251 w 5851096"/>
              <a:gd name="connsiteY626" fmla="*/ 1400511 h 3089525"/>
              <a:gd name="connsiteX627" fmla="*/ 622127 w 5851096"/>
              <a:gd name="connsiteY627" fmla="*/ 1398843 h 3089525"/>
              <a:gd name="connsiteX628" fmla="*/ 622154 w 5851096"/>
              <a:gd name="connsiteY628" fmla="*/ 1399351 h 3089525"/>
              <a:gd name="connsiteX629" fmla="*/ 622675 w 5851096"/>
              <a:gd name="connsiteY629" fmla="*/ 1399317 h 3089525"/>
              <a:gd name="connsiteX630" fmla="*/ 623297 w 5851096"/>
              <a:gd name="connsiteY630" fmla="*/ 1411078 h 3089525"/>
              <a:gd name="connsiteX631" fmla="*/ 621863 w 5851096"/>
              <a:gd name="connsiteY631" fmla="*/ 1428529 h 3089525"/>
              <a:gd name="connsiteX632" fmla="*/ 614051 w 5851096"/>
              <a:gd name="connsiteY632" fmla="*/ 1523599 h 3089525"/>
              <a:gd name="connsiteX633" fmla="*/ 613488 w 5851096"/>
              <a:gd name="connsiteY633" fmla="*/ 1530463 h 3089525"/>
              <a:gd name="connsiteX634" fmla="*/ 612959 w 5851096"/>
              <a:gd name="connsiteY634" fmla="*/ 1530527 h 3089525"/>
              <a:gd name="connsiteX635" fmla="*/ 27613 w 5851096"/>
              <a:gd name="connsiteY635" fmla="*/ 2209736 h 3089525"/>
              <a:gd name="connsiteX636" fmla="*/ 0 w 5851096"/>
              <a:gd name="connsiteY636" fmla="*/ 2867081 h 3089525"/>
              <a:gd name="connsiteX637" fmla="*/ 0 w 5851096"/>
              <a:gd name="connsiteY637" fmla="*/ 2651475 h 3089525"/>
              <a:gd name="connsiteX638" fmla="*/ 33376 w 5851096"/>
              <a:gd name="connsiteY638" fmla="*/ 2703272 h 3089525"/>
              <a:gd name="connsiteX639" fmla="*/ 473320 w 5851096"/>
              <a:gd name="connsiteY639" fmla="*/ 2982001 h 3089525"/>
              <a:gd name="connsiteX640" fmla="*/ 9746 w 5851096"/>
              <a:gd name="connsiteY640" fmla="*/ 2447782 h 3089525"/>
              <a:gd name="connsiteX641" fmla="*/ 0 w 5851096"/>
              <a:gd name="connsiteY641" fmla="*/ 2444960 h 3089525"/>
              <a:gd name="connsiteX642" fmla="*/ 0 w 5851096"/>
              <a:gd name="connsiteY642" fmla="*/ 2307984 h 3089525"/>
              <a:gd name="connsiteX643" fmla="*/ 27617 w 5851096"/>
              <a:gd name="connsiteY643" fmla="*/ 2314760 h 3089525"/>
              <a:gd name="connsiteX644" fmla="*/ 612962 w 5851096"/>
              <a:gd name="connsiteY644" fmla="*/ 2999346 h 3089525"/>
              <a:gd name="connsiteX645" fmla="*/ 613492 w 5851096"/>
              <a:gd name="connsiteY645" fmla="*/ 2999411 h 3089525"/>
              <a:gd name="connsiteX646" fmla="*/ 614056 w 5851096"/>
              <a:gd name="connsiteY646" fmla="*/ 3006343 h 3089525"/>
              <a:gd name="connsiteX647" fmla="*/ 620836 w 5851096"/>
              <a:gd name="connsiteY647" fmla="*/ 3089525 h 3089525"/>
              <a:gd name="connsiteX648" fmla="*/ 370396 w 5851096"/>
              <a:gd name="connsiteY648" fmla="*/ 3089525 h 3089525"/>
              <a:gd name="connsiteX649" fmla="*/ 350661 w 5851096"/>
              <a:gd name="connsiteY649" fmla="*/ 3084682 h 3089525"/>
              <a:gd name="connsiteX650" fmla="*/ 5260 w 5851096"/>
              <a:gd name="connsiteY650" fmla="*/ 2873187 h 3089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Lst>
            <a:rect l="l" t="t" r="r" b="b"/>
            <a:pathLst>
              <a:path w="5851096" h="3089525">
                <a:moveTo>
                  <a:pt x="5215514" y="659222"/>
                </a:moveTo>
                <a:cubicBezTo>
                  <a:pt x="5271247" y="939930"/>
                  <a:pt x="5495997" y="1162499"/>
                  <a:pt x="5783878" y="1223782"/>
                </a:cubicBezTo>
                <a:cubicBezTo>
                  <a:pt x="5728146" y="943074"/>
                  <a:pt x="5503395" y="720505"/>
                  <a:pt x="5215514" y="659222"/>
                </a:cubicBezTo>
                <a:close/>
                <a:moveTo>
                  <a:pt x="5215514" y="2417442"/>
                </a:moveTo>
                <a:cubicBezTo>
                  <a:pt x="5271247" y="2698150"/>
                  <a:pt x="5495997" y="2920718"/>
                  <a:pt x="5783878" y="2982001"/>
                </a:cubicBezTo>
                <a:cubicBezTo>
                  <a:pt x="5728146" y="2701294"/>
                  <a:pt x="5503395" y="2478725"/>
                  <a:pt x="5215514" y="2417442"/>
                </a:cubicBezTo>
                <a:close/>
                <a:moveTo>
                  <a:pt x="5215512" y="2107862"/>
                </a:moveTo>
                <a:cubicBezTo>
                  <a:pt x="5503392" y="2047060"/>
                  <a:pt x="5728143" y="1826239"/>
                  <a:pt x="5783876" y="1547735"/>
                </a:cubicBezTo>
                <a:cubicBezTo>
                  <a:pt x="5495995" y="1608537"/>
                  <a:pt x="5271244" y="1829358"/>
                  <a:pt x="5215512" y="2107862"/>
                </a:cubicBezTo>
                <a:close/>
                <a:moveTo>
                  <a:pt x="5065535" y="521483"/>
                </a:moveTo>
                <a:lnTo>
                  <a:pt x="5066157" y="509629"/>
                </a:lnTo>
                <a:lnTo>
                  <a:pt x="5066678" y="509663"/>
                </a:lnTo>
                <a:lnTo>
                  <a:pt x="5066705" y="509151"/>
                </a:lnTo>
                <a:lnTo>
                  <a:pt x="5084580" y="510833"/>
                </a:lnTo>
                <a:cubicBezTo>
                  <a:pt x="5118460" y="511379"/>
                  <a:pt x="5151823" y="514468"/>
                  <a:pt x="5184444" y="520226"/>
                </a:cubicBezTo>
                <a:cubicBezTo>
                  <a:pt x="5190277" y="519792"/>
                  <a:pt x="5195851" y="520774"/>
                  <a:pt x="5201405" y="521820"/>
                </a:cubicBezTo>
                <a:lnTo>
                  <a:pt x="5201527" y="523010"/>
                </a:lnTo>
                <a:cubicBezTo>
                  <a:pt x="5483077" y="569171"/>
                  <a:pt x="5718838" y="744362"/>
                  <a:pt x="5841311" y="983324"/>
                </a:cubicBezTo>
                <a:lnTo>
                  <a:pt x="5851096" y="1006985"/>
                </a:lnTo>
                <a:lnTo>
                  <a:pt x="5851096" y="1366179"/>
                </a:lnTo>
                <a:lnTo>
                  <a:pt x="5814952" y="1362779"/>
                </a:lnTo>
                <a:cubicBezTo>
                  <a:pt x="5809118" y="1363214"/>
                  <a:pt x="5803543" y="1362231"/>
                  <a:pt x="5797987" y="1361184"/>
                </a:cubicBezTo>
                <a:lnTo>
                  <a:pt x="5797866" y="1359994"/>
                </a:lnTo>
                <a:cubicBezTo>
                  <a:pt x="5422466" y="1298446"/>
                  <a:pt x="5128467" y="1007510"/>
                  <a:pt x="5075873" y="641878"/>
                </a:cubicBezTo>
                <a:cubicBezTo>
                  <a:pt x="5075697" y="641823"/>
                  <a:pt x="5075522" y="641817"/>
                  <a:pt x="5075344" y="641812"/>
                </a:cubicBezTo>
                <a:lnTo>
                  <a:pt x="5074781" y="634895"/>
                </a:lnTo>
                <a:cubicBezTo>
                  <a:pt x="5069489" y="603550"/>
                  <a:pt x="5066925" y="571542"/>
                  <a:pt x="5066970" y="539073"/>
                </a:cubicBezTo>
                <a:cubicBezTo>
                  <a:pt x="5065597" y="533241"/>
                  <a:pt x="5065535" y="527369"/>
                  <a:pt x="5065535" y="521483"/>
                </a:cubicBezTo>
                <a:close/>
                <a:moveTo>
                  <a:pt x="5065535" y="2279702"/>
                </a:moveTo>
                <a:lnTo>
                  <a:pt x="5066157" y="2267848"/>
                </a:lnTo>
                <a:lnTo>
                  <a:pt x="5066678" y="2267882"/>
                </a:lnTo>
                <a:lnTo>
                  <a:pt x="5066705" y="2267371"/>
                </a:lnTo>
                <a:lnTo>
                  <a:pt x="5084580" y="2269052"/>
                </a:lnTo>
                <a:cubicBezTo>
                  <a:pt x="5118460" y="2269598"/>
                  <a:pt x="5151823" y="2272687"/>
                  <a:pt x="5184444" y="2278445"/>
                </a:cubicBezTo>
                <a:cubicBezTo>
                  <a:pt x="5190277" y="2278011"/>
                  <a:pt x="5195851" y="2278993"/>
                  <a:pt x="5201405" y="2280040"/>
                </a:cubicBezTo>
                <a:lnTo>
                  <a:pt x="5201527" y="2281230"/>
                </a:lnTo>
                <a:cubicBezTo>
                  <a:pt x="5483077" y="2327390"/>
                  <a:pt x="5718838" y="2502582"/>
                  <a:pt x="5841311" y="2741544"/>
                </a:cubicBezTo>
                <a:lnTo>
                  <a:pt x="5851096" y="2765204"/>
                </a:lnTo>
                <a:lnTo>
                  <a:pt x="5851096" y="3089525"/>
                </a:lnTo>
                <a:lnTo>
                  <a:pt x="5680952" y="3089525"/>
                </a:lnTo>
                <a:lnTo>
                  <a:pt x="5661219" y="3084683"/>
                </a:lnTo>
                <a:cubicBezTo>
                  <a:pt x="5352738" y="2982764"/>
                  <a:pt x="5121893" y="2720025"/>
                  <a:pt x="5075873" y="2400097"/>
                </a:cubicBezTo>
                <a:cubicBezTo>
                  <a:pt x="5075697" y="2400042"/>
                  <a:pt x="5075522" y="2400037"/>
                  <a:pt x="5075344" y="2400032"/>
                </a:cubicBezTo>
                <a:lnTo>
                  <a:pt x="5074781" y="2393114"/>
                </a:lnTo>
                <a:cubicBezTo>
                  <a:pt x="5069489" y="2361770"/>
                  <a:pt x="5066925" y="2329761"/>
                  <a:pt x="5066970" y="2297292"/>
                </a:cubicBezTo>
                <a:cubicBezTo>
                  <a:pt x="5065597" y="2291461"/>
                  <a:pt x="5065535" y="2285589"/>
                  <a:pt x="5065535" y="2279702"/>
                </a:cubicBezTo>
                <a:close/>
                <a:moveTo>
                  <a:pt x="5065533" y="486299"/>
                </a:moveTo>
                <a:cubicBezTo>
                  <a:pt x="5065533" y="480458"/>
                  <a:pt x="5065595" y="474631"/>
                  <a:pt x="5066968" y="468842"/>
                </a:cubicBezTo>
                <a:cubicBezTo>
                  <a:pt x="5066923" y="436636"/>
                  <a:pt x="5069486" y="404884"/>
                  <a:pt x="5074776" y="373792"/>
                </a:cubicBezTo>
                <a:lnTo>
                  <a:pt x="5075341" y="366915"/>
                </a:lnTo>
                <a:cubicBezTo>
                  <a:pt x="5075518" y="366910"/>
                  <a:pt x="5075694" y="366905"/>
                  <a:pt x="5075869" y="366850"/>
                </a:cubicBezTo>
                <a:cubicBezTo>
                  <a:pt x="5089628" y="271960"/>
                  <a:pt x="5119903" y="182140"/>
                  <a:pt x="5163966" y="100280"/>
                </a:cubicBezTo>
                <a:lnTo>
                  <a:pt x="5229488" y="0"/>
                </a:lnTo>
                <a:lnTo>
                  <a:pt x="5405629" y="0"/>
                </a:lnTo>
                <a:lnTo>
                  <a:pt x="5334254" y="79433"/>
                </a:lnTo>
                <a:cubicBezTo>
                  <a:pt x="5276439" y="159050"/>
                  <a:pt x="5235311" y="250706"/>
                  <a:pt x="5215512" y="349642"/>
                </a:cubicBezTo>
                <a:cubicBezTo>
                  <a:pt x="5406992" y="309201"/>
                  <a:pt x="5570544" y="197965"/>
                  <a:pt x="5674730" y="45955"/>
                </a:cubicBezTo>
                <a:lnTo>
                  <a:pt x="5697983" y="0"/>
                </a:lnTo>
                <a:lnTo>
                  <a:pt x="5851096" y="0"/>
                </a:lnTo>
                <a:lnTo>
                  <a:pt x="5851096" y="4349"/>
                </a:lnTo>
                <a:lnTo>
                  <a:pt x="5799246" y="99096"/>
                </a:lnTo>
                <a:cubicBezTo>
                  <a:pt x="5669765" y="299632"/>
                  <a:pt x="5454064" y="443705"/>
                  <a:pt x="5201524" y="484784"/>
                </a:cubicBezTo>
                <a:lnTo>
                  <a:pt x="5201403" y="485964"/>
                </a:lnTo>
                <a:cubicBezTo>
                  <a:pt x="5195847" y="487004"/>
                  <a:pt x="5190272" y="487979"/>
                  <a:pt x="5184438" y="487548"/>
                </a:cubicBezTo>
                <a:cubicBezTo>
                  <a:pt x="5151829" y="493257"/>
                  <a:pt x="5118478" y="496322"/>
                  <a:pt x="5084610" y="496864"/>
                </a:cubicBezTo>
                <a:lnTo>
                  <a:pt x="5066703" y="498535"/>
                </a:lnTo>
                <a:lnTo>
                  <a:pt x="5066676" y="498027"/>
                </a:lnTo>
                <a:lnTo>
                  <a:pt x="5066154" y="498061"/>
                </a:lnTo>
                <a:cubicBezTo>
                  <a:pt x="5065562" y="494151"/>
                  <a:pt x="5065533" y="490228"/>
                  <a:pt x="5065533" y="486299"/>
                </a:cubicBezTo>
                <a:close/>
                <a:moveTo>
                  <a:pt x="5065533" y="2244520"/>
                </a:moveTo>
                <a:cubicBezTo>
                  <a:pt x="5065533" y="2238678"/>
                  <a:pt x="5065595" y="2232850"/>
                  <a:pt x="5066968" y="2227062"/>
                </a:cubicBezTo>
                <a:cubicBezTo>
                  <a:pt x="5066923" y="2194855"/>
                  <a:pt x="5069486" y="2163105"/>
                  <a:pt x="5074776" y="2132012"/>
                </a:cubicBezTo>
                <a:lnTo>
                  <a:pt x="5075341" y="2125135"/>
                </a:lnTo>
                <a:cubicBezTo>
                  <a:pt x="5075518" y="2125130"/>
                  <a:pt x="5075694" y="2125125"/>
                  <a:pt x="5075869" y="2125070"/>
                </a:cubicBezTo>
                <a:cubicBezTo>
                  <a:pt x="5128465" y="1762307"/>
                  <a:pt x="5422464" y="1473657"/>
                  <a:pt x="5797863" y="1412593"/>
                </a:cubicBezTo>
                <a:lnTo>
                  <a:pt x="5797985" y="1411413"/>
                </a:lnTo>
                <a:cubicBezTo>
                  <a:pt x="5803539" y="1410374"/>
                  <a:pt x="5809112" y="1409399"/>
                  <a:pt x="5814946" y="1409830"/>
                </a:cubicBezTo>
                <a:lnTo>
                  <a:pt x="5851096" y="1406457"/>
                </a:lnTo>
                <a:lnTo>
                  <a:pt x="5851096" y="1762823"/>
                </a:lnTo>
                <a:lnTo>
                  <a:pt x="5841309" y="1786304"/>
                </a:lnTo>
                <a:cubicBezTo>
                  <a:pt x="5718836" y="2023390"/>
                  <a:pt x="5483074" y="2197206"/>
                  <a:pt x="5201524" y="2243004"/>
                </a:cubicBezTo>
                <a:lnTo>
                  <a:pt x="5201403" y="2244184"/>
                </a:lnTo>
                <a:cubicBezTo>
                  <a:pt x="5195847" y="2245223"/>
                  <a:pt x="5190272" y="2246198"/>
                  <a:pt x="5184438" y="2245767"/>
                </a:cubicBezTo>
                <a:cubicBezTo>
                  <a:pt x="5151829" y="2251477"/>
                  <a:pt x="5118478" y="2254542"/>
                  <a:pt x="5084610" y="2255084"/>
                </a:cubicBezTo>
                <a:lnTo>
                  <a:pt x="5066703" y="2256755"/>
                </a:lnTo>
                <a:lnTo>
                  <a:pt x="5066676" y="2256246"/>
                </a:lnTo>
                <a:lnTo>
                  <a:pt x="5066154" y="2256280"/>
                </a:lnTo>
                <a:cubicBezTo>
                  <a:pt x="5065562" y="2252372"/>
                  <a:pt x="5065533" y="2248449"/>
                  <a:pt x="5065533" y="2244520"/>
                </a:cubicBezTo>
                <a:close/>
                <a:moveTo>
                  <a:pt x="4325732" y="1223782"/>
                </a:moveTo>
                <a:cubicBezTo>
                  <a:pt x="4613612" y="1162499"/>
                  <a:pt x="4838363" y="939930"/>
                  <a:pt x="4894096" y="659222"/>
                </a:cubicBezTo>
                <a:cubicBezTo>
                  <a:pt x="4606215" y="720505"/>
                  <a:pt x="4381464" y="943074"/>
                  <a:pt x="4325732" y="1223782"/>
                </a:cubicBezTo>
                <a:close/>
                <a:moveTo>
                  <a:pt x="4325732" y="1547735"/>
                </a:moveTo>
                <a:cubicBezTo>
                  <a:pt x="4381465" y="1826239"/>
                  <a:pt x="4606215" y="2047060"/>
                  <a:pt x="4894096" y="2107862"/>
                </a:cubicBezTo>
                <a:cubicBezTo>
                  <a:pt x="4838364" y="1829358"/>
                  <a:pt x="4613612" y="1608537"/>
                  <a:pt x="4325732" y="1547735"/>
                </a:cubicBezTo>
                <a:close/>
                <a:moveTo>
                  <a:pt x="4325732" y="2982001"/>
                </a:moveTo>
                <a:cubicBezTo>
                  <a:pt x="4613612" y="2920718"/>
                  <a:pt x="4838363" y="2698150"/>
                  <a:pt x="4894096" y="2417442"/>
                </a:cubicBezTo>
                <a:cubicBezTo>
                  <a:pt x="4606215" y="2478725"/>
                  <a:pt x="4381464" y="2701294"/>
                  <a:pt x="4325732" y="2982001"/>
                </a:cubicBezTo>
                <a:close/>
                <a:moveTo>
                  <a:pt x="4256134" y="0"/>
                </a:moveTo>
                <a:lnTo>
                  <a:pt x="4411625" y="0"/>
                </a:lnTo>
                <a:lnTo>
                  <a:pt x="4434878" y="45955"/>
                </a:lnTo>
                <a:cubicBezTo>
                  <a:pt x="4539065" y="197965"/>
                  <a:pt x="4702616" y="309201"/>
                  <a:pt x="4894096" y="349642"/>
                </a:cubicBezTo>
                <a:cubicBezTo>
                  <a:pt x="4874298" y="250706"/>
                  <a:pt x="4833170" y="159050"/>
                  <a:pt x="4775353" y="79433"/>
                </a:cubicBezTo>
                <a:lnTo>
                  <a:pt x="4703980" y="0"/>
                </a:lnTo>
                <a:lnTo>
                  <a:pt x="4880119" y="0"/>
                </a:lnTo>
                <a:lnTo>
                  <a:pt x="4945641" y="100280"/>
                </a:lnTo>
                <a:cubicBezTo>
                  <a:pt x="4989705" y="182140"/>
                  <a:pt x="5019980" y="271960"/>
                  <a:pt x="5033738" y="366850"/>
                </a:cubicBezTo>
                <a:cubicBezTo>
                  <a:pt x="5033914" y="366905"/>
                  <a:pt x="5034090" y="366910"/>
                  <a:pt x="5034267" y="366915"/>
                </a:cubicBezTo>
                <a:lnTo>
                  <a:pt x="5034832" y="373792"/>
                </a:lnTo>
                <a:cubicBezTo>
                  <a:pt x="5040122" y="404884"/>
                  <a:pt x="5042685" y="436636"/>
                  <a:pt x="5042640" y="468842"/>
                </a:cubicBezTo>
                <a:cubicBezTo>
                  <a:pt x="5044013" y="474631"/>
                  <a:pt x="5044074" y="480458"/>
                  <a:pt x="5044074" y="486299"/>
                </a:cubicBezTo>
                <a:cubicBezTo>
                  <a:pt x="5044074" y="490228"/>
                  <a:pt x="5044046" y="494151"/>
                  <a:pt x="5043454" y="498061"/>
                </a:cubicBezTo>
                <a:lnTo>
                  <a:pt x="5042932" y="498027"/>
                </a:lnTo>
                <a:lnTo>
                  <a:pt x="5042905" y="498535"/>
                </a:lnTo>
                <a:lnTo>
                  <a:pt x="5024997" y="496864"/>
                </a:lnTo>
                <a:cubicBezTo>
                  <a:pt x="4991129" y="496322"/>
                  <a:pt x="4957779" y="493257"/>
                  <a:pt x="4925170" y="487548"/>
                </a:cubicBezTo>
                <a:cubicBezTo>
                  <a:pt x="4919336" y="487979"/>
                  <a:pt x="4913761" y="487004"/>
                  <a:pt x="4908205" y="485964"/>
                </a:cubicBezTo>
                <a:lnTo>
                  <a:pt x="4908084" y="484784"/>
                </a:lnTo>
                <a:cubicBezTo>
                  <a:pt x="4655545" y="443705"/>
                  <a:pt x="4439844" y="299632"/>
                  <a:pt x="4310363" y="99096"/>
                </a:cubicBezTo>
                <a:close/>
                <a:moveTo>
                  <a:pt x="4178216" y="3089525"/>
                </a:moveTo>
                <a:lnTo>
                  <a:pt x="4184996" y="3006343"/>
                </a:lnTo>
                <a:lnTo>
                  <a:pt x="4185561" y="2999411"/>
                </a:lnTo>
                <a:cubicBezTo>
                  <a:pt x="4185737" y="2999406"/>
                  <a:pt x="4185914" y="2999401"/>
                  <a:pt x="4186090" y="2999346"/>
                </a:cubicBezTo>
                <a:cubicBezTo>
                  <a:pt x="4238685" y="2633713"/>
                  <a:pt x="4532684" y="2342777"/>
                  <a:pt x="4908083" y="2281230"/>
                </a:cubicBezTo>
                <a:lnTo>
                  <a:pt x="4908205" y="2280040"/>
                </a:lnTo>
                <a:cubicBezTo>
                  <a:pt x="4913759" y="2278993"/>
                  <a:pt x="4919332" y="2278011"/>
                  <a:pt x="4925166" y="2278445"/>
                </a:cubicBezTo>
                <a:cubicBezTo>
                  <a:pt x="4957787" y="2272687"/>
                  <a:pt x="4991150" y="2269598"/>
                  <a:pt x="5025030" y="2269052"/>
                </a:cubicBezTo>
                <a:lnTo>
                  <a:pt x="5042905" y="2267371"/>
                </a:lnTo>
                <a:lnTo>
                  <a:pt x="5042932" y="2267882"/>
                </a:lnTo>
                <a:lnTo>
                  <a:pt x="5043453" y="2267848"/>
                </a:lnTo>
                <a:lnTo>
                  <a:pt x="5044074" y="2279702"/>
                </a:lnTo>
                <a:cubicBezTo>
                  <a:pt x="5044074" y="2285589"/>
                  <a:pt x="5044013" y="2291461"/>
                  <a:pt x="5042640" y="2297292"/>
                </a:cubicBezTo>
                <a:cubicBezTo>
                  <a:pt x="5042685" y="2329761"/>
                  <a:pt x="5040121" y="2361770"/>
                  <a:pt x="5034829" y="2393114"/>
                </a:cubicBezTo>
                <a:lnTo>
                  <a:pt x="5034266" y="2400032"/>
                </a:lnTo>
                <a:cubicBezTo>
                  <a:pt x="5034088" y="2400037"/>
                  <a:pt x="5033912" y="2400042"/>
                  <a:pt x="5033737" y="2400097"/>
                </a:cubicBezTo>
                <a:cubicBezTo>
                  <a:pt x="4987717" y="2720025"/>
                  <a:pt x="4756872" y="2982764"/>
                  <a:pt x="4448391" y="3084683"/>
                </a:cubicBezTo>
                <a:lnTo>
                  <a:pt x="4428658" y="3089525"/>
                </a:lnTo>
                <a:close/>
                <a:moveTo>
                  <a:pt x="4175753" y="1361522"/>
                </a:moveTo>
                <a:cubicBezTo>
                  <a:pt x="4175753" y="1355634"/>
                  <a:pt x="4175815" y="1349760"/>
                  <a:pt x="4177187" y="1343926"/>
                </a:cubicBezTo>
                <a:cubicBezTo>
                  <a:pt x="4177144" y="1311465"/>
                  <a:pt x="4179705" y="1279462"/>
                  <a:pt x="4184996" y="1248124"/>
                </a:cubicBezTo>
                <a:lnTo>
                  <a:pt x="4185561" y="1241192"/>
                </a:lnTo>
                <a:cubicBezTo>
                  <a:pt x="4185737" y="1241187"/>
                  <a:pt x="4185914" y="1241182"/>
                  <a:pt x="4186090" y="1241127"/>
                </a:cubicBezTo>
                <a:cubicBezTo>
                  <a:pt x="4238685" y="875493"/>
                  <a:pt x="4532684" y="584557"/>
                  <a:pt x="4908083" y="523010"/>
                </a:cubicBezTo>
                <a:lnTo>
                  <a:pt x="4908205" y="521820"/>
                </a:lnTo>
                <a:cubicBezTo>
                  <a:pt x="4913759" y="520774"/>
                  <a:pt x="4919332" y="519792"/>
                  <a:pt x="4925166" y="520226"/>
                </a:cubicBezTo>
                <a:cubicBezTo>
                  <a:pt x="4957787" y="514468"/>
                  <a:pt x="4991150" y="511379"/>
                  <a:pt x="5025030" y="510833"/>
                </a:cubicBezTo>
                <a:lnTo>
                  <a:pt x="5042905" y="509151"/>
                </a:lnTo>
                <a:lnTo>
                  <a:pt x="5042932" y="509663"/>
                </a:lnTo>
                <a:lnTo>
                  <a:pt x="5043453" y="509629"/>
                </a:lnTo>
                <a:lnTo>
                  <a:pt x="5044074" y="521483"/>
                </a:lnTo>
                <a:cubicBezTo>
                  <a:pt x="5044074" y="527369"/>
                  <a:pt x="5044013" y="533241"/>
                  <a:pt x="5042640" y="539073"/>
                </a:cubicBezTo>
                <a:cubicBezTo>
                  <a:pt x="5042685" y="571542"/>
                  <a:pt x="5040121" y="603550"/>
                  <a:pt x="5034829" y="634895"/>
                </a:cubicBezTo>
                <a:lnTo>
                  <a:pt x="5034266" y="641812"/>
                </a:lnTo>
                <a:cubicBezTo>
                  <a:pt x="5034088" y="641817"/>
                  <a:pt x="5033912" y="641823"/>
                  <a:pt x="5033737" y="641878"/>
                </a:cubicBezTo>
                <a:cubicBezTo>
                  <a:pt x="4981143" y="1007510"/>
                  <a:pt x="4687144" y="1298446"/>
                  <a:pt x="4311744" y="1359994"/>
                </a:cubicBezTo>
                <a:lnTo>
                  <a:pt x="4311623" y="1361184"/>
                </a:lnTo>
                <a:cubicBezTo>
                  <a:pt x="4306067" y="1362231"/>
                  <a:pt x="4300492" y="1363214"/>
                  <a:pt x="4294658" y="1362780"/>
                </a:cubicBezTo>
                <a:cubicBezTo>
                  <a:pt x="4262048" y="1368535"/>
                  <a:pt x="4228698" y="1371623"/>
                  <a:pt x="4194831" y="1372169"/>
                </a:cubicBezTo>
                <a:lnTo>
                  <a:pt x="4176923" y="1373854"/>
                </a:lnTo>
                <a:lnTo>
                  <a:pt x="4176896" y="1373341"/>
                </a:lnTo>
                <a:lnTo>
                  <a:pt x="4176374" y="1373376"/>
                </a:lnTo>
                <a:cubicBezTo>
                  <a:pt x="4175781" y="1369436"/>
                  <a:pt x="4175753" y="1365482"/>
                  <a:pt x="4175753" y="1361522"/>
                </a:cubicBezTo>
                <a:close/>
                <a:moveTo>
                  <a:pt x="4175753" y="1411078"/>
                </a:moveTo>
                <a:lnTo>
                  <a:pt x="4176375" y="1399317"/>
                </a:lnTo>
                <a:lnTo>
                  <a:pt x="4176896" y="1399351"/>
                </a:lnTo>
                <a:lnTo>
                  <a:pt x="4176923" y="1398843"/>
                </a:lnTo>
                <a:lnTo>
                  <a:pt x="4194799" y="1400511"/>
                </a:lnTo>
                <a:cubicBezTo>
                  <a:pt x="4228677" y="1401053"/>
                  <a:pt x="4262041" y="1404118"/>
                  <a:pt x="4294662" y="1409831"/>
                </a:cubicBezTo>
                <a:cubicBezTo>
                  <a:pt x="4300495" y="1409399"/>
                  <a:pt x="4306069" y="1410375"/>
                  <a:pt x="4311623" y="1411413"/>
                </a:cubicBezTo>
                <a:lnTo>
                  <a:pt x="4311745" y="1412593"/>
                </a:lnTo>
                <a:cubicBezTo>
                  <a:pt x="4687144" y="1473657"/>
                  <a:pt x="4981143" y="1762307"/>
                  <a:pt x="5033738" y="2125070"/>
                </a:cubicBezTo>
                <a:cubicBezTo>
                  <a:pt x="5033914" y="2125125"/>
                  <a:pt x="5034090" y="2125130"/>
                  <a:pt x="5034267" y="2125135"/>
                </a:cubicBezTo>
                <a:lnTo>
                  <a:pt x="5034832" y="2132012"/>
                </a:lnTo>
                <a:cubicBezTo>
                  <a:pt x="5040122" y="2163105"/>
                  <a:pt x="5042685" y="2194855"/>
                  <a:pt x="5042640" y="2227062"/>
                </a:cubicBezTo>
                <a:cubicBezTo>
                  <a:pt x="5044013" y="2232850"/>
                  <a:pt x="5044074" y="2238678"/>
                  <a:pt x="5044074" y="2244520"/>
                </a:cubicBezTo>
                <a:cubicBezTo>
                  <a:pt x="5044074" y="2248449"/>
                  <a:pt x="5044046" y="2252372"/>
                  <a:pt x="5043454" y="2256280"/>
                </a:cubicBezTo>
                <a:lnTo>
                  <a:pt x="5042932" y="2256246"/>
                </a:lnTo>
                <a:lnTo>
                  <a:pt x="5042905" y="2256755"/>
                </a:lnTo>
                <a:lnTo>
                  <a:pt x="5024997" y="2255084"/>
                </a:lnTo>
                <a:cubicBezTo>
                  <a:pt x="4991129" y="2254542"/>
                  <a:pt x="4957779" y="2251477"/>
                  <a:pt x="4925170" y="2245767"/>
                </a:cubicBezTo>
                <a:cubicBezTo>
                  <a:pt x="4919336" y="2246198"/>
                  <a:pt x="4913761" y="2245223"/>
                  <a:pt x="4908205" y="2244184"/>
                </a:cubicBezTo>
                <a:lnTo>
                  <a:pt x="4908084" y="2243004"/>
                </a:lnTo>
                <a:cubicBezTo>
                  <a:pt x="4532684" y="2181939"/>
                  <a:pt x="4238685" y="1893288"/>
                  <a:pt x="4186091" y="1530527"/>
                </a:cubicBezTo>
                <a:cubicBezTo>
                  <a:pt x="4185915" y="1530472"/>
                  <a:pt x="4185739" y="1530468"/>
                  <a:pt x="4185562" y="1530463"/>
                </a:cubicBezTo>
                <a:lnTo>
                  <a:pt x="4184999" y="1523599"/>
                </a:lnTo>
                <a:cubicBezTo>
                  <a:pt x="4179707" y="1492501"/>
                  <a:pt x="4177144" y="1460743"/>
                  <a:pt x="4177187" y="1428529"/>
                </a:cubicBezTo>
                <a:cubicBezTo>
                  <a:pt x="4175815" y="1422743"/>
                  <a:pt x="4175753" y="1416918"/>
                  <a:pt x="4175753" y="1411078"/>
                </a:cubicBezTo>
                <a:close/>
                <a:moveTo>
                  <a:pt x="3445328" y="659222"/>
                </a:moveTo>
                <a:cubicBezTo>
                  <a:pt x="3501061" y="939930"/>
                  <a:pt x="3725812" y="1162499"/>
                  <a:pt x="4013692" y="1223782"/>
                </a:cubicBezTo>
                <a:cubicBezTo>
                  <a:pt x="3957960" y="943074"/>
                  <a:pt x="3733209" y="720505"/>
                  <a:pt x="3445328" y="659222"/>
                </a:cubicBezTo>
                <a:close/>
                <a:moveTo>
                  <a:pt x="3445328" y="2417442"/>
                </a:moveTo>
                <a:cubicBezTo>
                  <a:pt x="3501061" y="2698150"/>
                  <a:pt x="3725812" y="2920718"/>
                  <a:pt x="4013692" y="2982001"/>
                </a:cubicBezTo>
                <a:cubicBezTo>
                  <a:pt x="3957960" y="2701294"/>
                  <a:pt x="3733209" y="2478725"/>
                  <a:pt x="3445328" y="2417442"/>
                </a:cubicBezTo>
                <a:close/>
                <a:moveTo>
                  <a:pt x="3445326" y="2107862"/>
                </a:moveTo>
                <a:cubicBezTo>
                  <a:pt x="3733207" y="2047060"/>
                  <a:pt x="3957957" y="1826239"/>
                  <a:pt x="4013690" y="1547735"/>
                </a:cubicBezTo>
                <a:cubicBezTo>
                  <a:pt x="3725809" y="1608537"/>
                  <a:pt x="3501058" y="1829358"/>
                  <a:pt x="3445326" y="2107862"/>
                </a:cubicBezTo>
                <a:close/>
                <a:moveTo>
                  <a:pt x="3295350" y="521483"/>
                </a:moveTo>
                <a:lnTo>
                  <a:pt x="3295971" y="509629"/>
                </a:lnTo>
                <a:lnTo>
                  <a:pt x="3296492" y="509663"/>
                </a:lnTo>
                <a:lnTo>
                  <a:pt x="3296519" y="509151"/>
                </a:lnTo>
                <a:lnTo>
                  <a:pt x="3314395" y="510833"/>
                </a:lnTo>
                <a:cubicBezTo>
                  <a:pt x="3348274" y="511379"/>
                  <a:pt x="3381637" y="514468"/>
                  <a:pt x="3414258" y="520226"/>
                </a:cubicBezTo>
                <a:cubicBezTo>
                  <a:pt x="3420092" y="519792"/>
                  <a:pt x="3425665" y="520774"/>
                  <a:pt x="3431219" y="521820"/>
                </a:cubicBezTo>
                <a:lnTo>
                  <a:pt x="3431341" y="523010"/>
                </a:lnTo>
                <a:cubicBezTo>
                  <a:pt x="3806740" y="584557"/>
                  <a:pt x="4100739" y="875493"/>
                  <a:pt x="4153335" y="1241127"/>
                </a:cubicBezTo>
                <a:cubicBezTo>
                  <a:pt x="4153510" y="1241182"/>
                  <a:pt x="4153688" y="1241187"/>
                  <a:pt x="4153863" y="1241192"/>
                </a:cubicBezTo>
                <a:lnTo>
                  <a:pt x="4154429" y="1248124"/>
                </a:lnTo>
                <a:cubicBezTo>
                  <a:pt x="4159718" y="1279462"/>
                  <a:pt x="4162281" y="1311465"/>
                  <a:pt x="4162237" y="1343926"/>
                </a:cubicBezTo>
                <a:cubicBezTo>
                  <a:pt x="4163610" y="1349760"/>
                  <a:pt x="4163671" y="1355634"/>
                  <a:pt x="4163671" y="1361522"/>
                </a:cubicBezTo>
                <a:cubicBezTo>
                  <a:pt x="4163671" y="1365482"/>
                  <a:pt x="4163642" y="1369436"/>
                  <a:pt x="4163050" y="1373376"/>
                </a:cubicBezTo>
                <a:lnTo>
                  <a:pt x="4162528" y="1373341"/>
                </a:lnTo>
                <a:lnTo>
                  <a:pt x="4162501" y="1373854"/>
                </a:lnTo>
                <a:lnTo>
                  <a:pt x="4144594" y="1372169"/>
                </a:lnTo>
                <a:cubicBezTo>
                  <a:pt x="4110727" y="1371623"/>
                  <a:pt x="4077375" y="1368535"/>
                  <a:pt x="4044766" y="1362780"/>
                </a:cubicBezTo>
                <a:cubicBezTo>
                  <a:pt x="4038932" y="1363214"/>
                  <a:pt x="4033357" y="1362231"/>
                  <a:pt x="4027802" y="1361184"/>
                </a:cubicBezTo>
                <a:lnTo>
                  <a:pt x="4027681" y="1359994"/>
                </a:lnTo>
                <a:cubicBezTo>
                  <a:pt x="3652280" y="1298446"/>
                  <a:pt x="3358281" y="1007510"/>
                  <a:pt x="3305687" y="641878"/>
                </a:cubicBezTo>
                <a:cubicBezTo>
                  <a:pt x="3305511" y="641823"/>
                  <a:pt x="3305336" y="641818"/>
                  <a:pt x="3305158" y="641812"/>
                </a:cubicBezTo>
                <a:lnTo>
                  <a:pt x="3304595" y="634895"/>
                </a:lnTo>
                <a:cubicBezTo>
                  <a:pt x="3299303" y="603550"/>
                  <a:pt x="3296740" y="571542"/>
                  <a:pt x="3296784" y="539073"/>
                </a:cubicBezTo>
                <a:cubicBezTo>
                  <a:pt x="3295411" y="533241"/>
                  <a:pt x="3295350" y="527369"/>
                  <a:pt x="3295350" y="521483"/>
                </a:cubicBezTo>
                <a:close/>
                <a:moveTo>
                  <a:pt x="3295350" y="2279702"/>
                </a:moveTo>
                <a:lnTo>
                  <a:pt x="3295971" y="2267848"/>
                </a:lnTo>
                <a:lnTo>
                  <a:pt x="3296492" y="2267882"/>
                </a:lnTo>
                <a:lnTo>
                  <a:pt x="3296519" y="2267371"/>
                </a:lnTo>
                <a:lnTo>
                  <a:pt x="3314395" y="2269052"/>
                </a:lnTo>
                <a:cubicBezTo>
                  <a:pt x="3348274" y="2269598"/>
                  <a:pt x="3381637" y="2272687"/>
                  <a:pt x="3414258" y="2278445"/>
                </a:cubicBezTo>
                <a:cubicBezTo>
                  <a:pt x="3420092" y="2278011"/>
                  <a:pt x="3425665" y="2278993"/>
                  <a:pt x="3431219" y="2280040"/>
                </a:cubicBezTo>
                <a:lnTo>
                  <a:pt x="3431341" y="2281230"/>
                </a:lnTo>
                <a:cubicBezTo>
                  <a:pt x="3806740" y="2342777"/>
                  <a:pt x="4100739" y="2633713"/>
                  <a:pt x="4153335" y="2999346"/>
                </a:cubicBezTo>
                <a:cubicBezTo>
                  <a:pt x="4153510" y="2999401"/>
                  <a:pt x="4153688" y="2999406"/>
                  <a:pt x="4153863" y="2999411"/>
                </a:cubicBezTo>
                <a:lnTo>
                  <a:pt x="4154429" y="3006343"/>
                </a:lnTo>
                <a:lnTo>
                  <a:pt x="4161209" y="3089525"/>
                </a:lnTo>
                <a:lnTo>
                  <a:pt x="3910768" y="3089525"/>
                </a:lnTo>
                <a:lnTo>
                  <a:pt x="3891034" y="3084683"/>
                </a:lnTo>
                <a:cubicBezTo>
                  <a:pt x="3582552" y="2982764"/>
                  <a:pt x="3351706" y="2720025"/>
                  <a:pt x="3305687" y="2400097"/>
                </a:cubicBezTo>
                <a:cubicBezTo>
                  <a:pt x="3305511" y="2400042"/>
                  <a:pt x="3305336" y="2400037"/>
                  <a:pt x="3305158" y="2400032"/>
                </a:cubicBezTo>
                <a:lnTo>
                  <a:pt x="3304595" y="2393114"/>
                </a:lnTo>
                <a:cubicBezTo>
                  <a:pt x="3299303" y="2361770"/>
                  <a:pt x="3296740" y="2329761"/>
                  <a:pt x="3296784" y="2297292"/>
                </a:cubicBezTo>
                <a:cubicBezTo>
                  <a:pt x="3295411" y="2291461"/>
                  <a:pt x="3295350" y="2285589"/>
                  <a:pt x="3295350" y="2279702"/>
                </a:cubicBezTo>
                <a:close/>
                <a:moveTo>
                  <a:pt x="3295347" y="486299"/>
                </a:moveTo>
                <a:cubicBezTo>
                  <a:pt x="3295347" y="480458"/>
                  <a:pt x="3295409" y="474631"/>
                  <a:pt x="3296782" y="468842"/>
                </a:cubicBezTo>
                <a:cubicBezTo>
                  <a:pt x="3296738" y="436636"/>
                  <a:pt x="3299300" y="404884"/>
                  <a:pt x="3304590" y="373792"/>
                </a:cubicBezTo>
                <a:lnTo>
                  <a:pt x="3305155" y="366915"/>
                </a:lnTo>
                <a:cubicBezTo>
                  <a:pt x="3305332" y="366910"/>
                  <a:pt x="3305508" y="366905"/>
                  <a:pt x="3305684" y="366850"/>
                </a:cubicBezTo>
                <a:cubicBezTo>
                  <a:pt x="3319442" y="271960"/>
                  <a:pt x="3349717" y="182140"/>
                  <a:pt x="3393781" y="100280"/>
                </a:cubicBezTo>
                <a:lnTo>
                  <a:pt x="3459303" y="0"/>
                </a:lnTo>
                <a:lnTo>
                  <a:pt x="3635443" y="0"/>
                </a:lnTo>
                <a:lnTo>
                  <a:pt x="3564068" y="79433"/>
                </a:lnTo>
                <a:cubicBezTo>
                  <a:pt x="3506253" y="159050"/>
                  <a:pt x="3465125" y="250706"/>
                  <a:pt x="3445326" y="349642"/>
                </a:cubicBezTo>
                <a:cubicBezTo>
                  <a:pt x="3636807" y="309201"/>
                  <a:pt x="3800358" y="197965"/>
                  <a:pt x="3904544" y="45955"/>
                </a:cubicBezTo>
                <a:lnTo>
                  <a:pt x="3927798" y="0"/>
                </a:lnTo>
                <a:lnTo>
                  <a:pt x="4083290" y="0"/>
                </a:lnTo>
                <a:lnTo>
                  <a:pt x="4029061" y="99096"/>
                </a:lnTo>
                <a:cubicBezTo>
                  <a:pt x="3899579" y="299632"/>
                  <a:pt x="3683877" y="443705"/>
                  <a:pt x="3431338" y="484784"/>
                </a:cubicBezTo>
                <a:lnTo>
                  <a:pt x="3431217" y="485964"/>
                </a:lnTo>
                <a:cubicBezTo>
                  <a:pt x="3425661" y="487004"/>
                  <a:pt x="3420086" y="487979"/>
                  <a:pt x="3414252" y="487548"/>
                </a:cubicBezTo>
                <a:cubicBezTo>
                  <a:pt x="3381643" y="493257"/>
                  <a:pt x="3348292" y="496322"/>
                  <a:pt x="3314425" y="496864"/>
                </a:cubicBezTo>
                <a:lnTo>
                  <a:pt x="3296517" y="498535"/>
                </a:lnTo>
                <a:lnTo>
                  <a:pt x="3296490" y="498027"/>
                </a:lnTo>
                <a:lnTo>
                  <a:pt x="3295968" y="498061"/>
                </a:lnTo>
                <a:cubicBezTo>
                  <a:pt x="3295376" y="494151"/>
                  <a:pt x="3295347" y="490228"/>
                  <a:pt x="3295347" y="486299"/>
                </a:cubicBezTo>
                <a:close/>
                <a:moveTo>
                  <a:pt x="3295347" y="2244520"/>
                </a:moveTo>
                <a:cubicBezTo>
                  <a:pt x="3295347" y="2238678"/>
                  <a:pt x="3295409" y="2232850"/>
                  <a:pt x="3296782" y="2227062"/>
                </a:cubicBezTo>
                <a:cubicBezTo>
                  <a:pt x="3296738" y="2194855"/>
                  <a:pt x="3299300" y="2163105"/>
                  <a:pt x="3304590" y="2132012"/>
                </a:cubicBezTo>
                <a:lnTo>
                  <a:pt x="3305155" y="2125135"/>
                </a:lnTo>
                <a:cubicBezTo>
                  <a:pt x="3305332" y="2125130"/>
                  <a:pt x="3305508" y="2125125"/>
                  <a:pt x="3305684" y="2125070"/>
                </a:cubicBezTo>
                <a:cubicBezTo>
                  <a:pt x="3358279" y="1762307"/>
                  <a:pt x="3652278" y="1473657"/>
                  <a:pt x="4027678" y="1412593"/>
                </a:cubicBezTo>
                <a:lnTo>
                  <a:pt x="4027800" y="1411413"/>
                </a:lnTo>
                <a:cubicBezTo>
                  <a:pt x="4033353" y="1410375"/>
                  <a:pt x="4038927" y="1409399"/>
                  <a:pt x="4044760" y="1409831"/>
                </a:cubicBezTo>
                <a:cubicBezTo>
                  <a:pt x="4077382" y="1404118"/>
                  <a:pt x="4110744" y="1401053"/>
                  <a:pt x="4144624" y="1400511"/>
                </a:cubicBezTo>
                <a:lnTo>
                  <a:pt x="4162499" y="1398843"/>
                </a:lnTo>
                <a:lnTo>
                  <a:pt x="4162526" y="1399351"/>
                </a:lnTo>
                <a:lnTo>
                  <a:pt x="4163047" y="1399317"/>
                </a:lnTo>
                <a:lnTo>
                  <a:pt x="4163669" y="1411078"/>
                </a:lnTo>
                <a:cubicBezTo>
                  <a:pt x="4163669" y="1416918"/>
                  <a:pt x="4163608" y="1422743"/>
                  <a:pt x="4162235" y="1428529"/>
                </a:cubicBezTo>
                <a:cubicBezTo>
                  <a:pt x="4162279" y="1460743"/>
                  <a:pt x="4159715" y="1492501"/>
                  <a:pt x="4154424" y="1523599"/>
                </a:cubicBezTo>
                <a:lnTo>
                  <a:pt x="4153860" y="1530463"/>
                </a:lnTo>
                <a:cubicBezTo>
                  <a:pt x="4153683" y="1530468"/>
                  <a:pt x="4153507" y="1530472"/>
                  <a:pt x="4153332" y="1530527"/>
                </a:cubicBezTo>
                <a:cubicBezTo>
                  <a:pt x="4100737" y="1893288"/>
                  <a:pt x="3806738" y="2181939"/>
                  <a:pt x="3431338" y="2243004"/>
                </a:cubicBezTo>
                <a:lnTo>
                  <a:pt x="3431217" y="2244184"/>
                </a:lnTo>
                <a:cubicBezTo>
                  <a:pt x="3425661" y="2245223"/>
                  <a:pt x="3420086" y="2246198"/>
                  <a:pt x="3414252" y="2245767"/>
                </a:cubicBezTo>
                <a:cubicBezTo>
                  <a:pt x="3381643" y="2251477"/>
                  <a:pt x="3348292" y="2254542"/>
                  <a:pt x="3314425" y="2255084"/>
                </a:cubicBezTo>
                <a:lnTo>
                  <a:pt x="3296517" y="2256755"/>
                </a:lnTo>
                <a:lnTo>
                  <a:pt x="3296490" y="2256246"/>
                </a:lnTo>
                <a:lnTo>
                  <a:pt x="3295968" y="2256280"/>
                </a:lnTo>
                <a:cubicBezTo>
                  <a:pt x="3295376" y="2252372"/>
                  <a:pt x="3295347" y="2248449"/>
                  <a:pt x="3295347" y="2244520"/>
                </a:cubicBezTo>
                <a:close/>
                <a:moveTo>
                  <a:pt x="2555546" y="1223782"/>
                </a:moveTo>
                <a:cubicBezTo>
                  <a:pt x="2843426" y="1162499"/>
                  <a:pt x="3068177" y="939930"/>
                  <a:pt x="3123910" y="659222"/>
                </a:cubicBezTo>
                <a:cubicBezTo>
                  <a:pt x="2836029" y="720505"/>
                  <a:pt x="2611278" y="943074"/>
                  <a:pt x="2555546" y="1223782"/>
                </a:cubicBezTo>
                <a:close/>
                <a:moveTo>
                  <a:pt x="2555546" y="1547735"/>
                </a:moveTo>
                <a:cubicBezTo>
                  <a:pt x="2611279" y="1826239"/>
                  <a:pt x="2836029" y="2047060"/>
                  <a:pt x="3123910" y="2107862"/>
                </a:cubicBezTo>
                <a:cubicBezTo>
                  <a:pt x="3068178" y="1829358"/>
                  <a:pt x="2843426" y="1608537"/>
                  <a:pt x="2555546" y="1547735"/>
                </a:cubicBezTo>
                <a:close/>
                <a:moveTo>
                  <a:pt x="2555546" y="2982001"/>
                </a:moveTo>
                <a:cubicBezTo>
                  <a:pt x="2843426" y="2920718"/>
                  <a:pt x="3068177" y="2698150"/>
                  <a:pt x="3123910" y="2417442"/>
                </a:cubicBezTo>
                <a:cubicBezTo>
                  <a:pt x="2836029" y="2478725"/>
                  <a:pt x="2611278" y="2701294"/>
                  <a:pt x="2555546" y="2982001"/>
                </a:cubicBezTo>
                <a:close/>
                <a:moveTo>
                  <a:pt x="2485948" y="0"/>
                </a:moveTo>
                <a:lnTo>
                  <a:pt x="2641440" y="0"/>
                </a:lnTo>
                <a:lnTo>
                  <a:pt x="2664693" y="45955"/>
                </a:lnTo>
                <a:cubicBezTo>
                  <a:pt x="2768879" y="197965"/>
                  <a:pt x="2932430" y="309201"/>
                  <a:pt x="3123910" y="349642"/>
                </a:cubicBezTo>
                <a:cubicBezTo>
                  <a:pt x="3104112" y="250706"/>
                  <a:pt x="3062984" y="159050"/>
                  <a:pt x="3005167" y="79433"/>
                </a:cubicBezTo>
                <a:lnTo>
                  <a:pt x="2933794" y="0"/>
                </a:lnTo>
                <a:lnTo>
                  <a:pt x="3109934" y="0"/>
                </a:lnTo>
                <a:lnTo>
                  <a:pt x="3175456" y="100280"/>
                </a:lnTo>
                <a:cubicBezTo>
                  <a:pt x="3219520" y="182140"/>
                  <a:pt x="3249795" y="271960"/>
                  <a:pt x="3263553" y="366850"/>
                </a:cubicBezTo>
                <a:cubicBezTo>
                  <a:pt x="3263728" y="366905"/>
                  <a:pt x="3263905" y="366910"/>
                  <a:pt x="3264081" y="366915"/>
                </a:cubicBezTo>
                <a:lnTo>
                  <a:pt x="3264647" y="373792"/>
                </a:lnTo>
                <a:cubicBezTo>
                  <a:pt x="3269936" y="404884"/>
                  <a:pt x="3272499" y="436636"/>
                  <a:pt x="3272455" y="468842"/>
                </a:cubicBezTo>
                <a:cubicBezTo>
                  <a:pt x="3273828" y="474631"/>
                  <a:pt x="3273888" y="480458"/>
                  <a:pt x="3273888" y="486299"/>
                </a:cubicBezTo>
                <a:cubicBezTo>
                  <a:pt x="3273888" y="490228"/>
                  <a:pt x="3273860" y="494151"/>
                  <a:pt x="3273268" y="498061"/>
                </a:cubicBezTo>
                <a:lnTo>
                  <a:pt x="3272746" y="498027"/>
                </a:lnTo>
                <a:lnTo>
                  <a:pt x="3272719" y="498535"/>
                </a:lnTo>
                <a:lnTo>
                  <a:pt x="3254811" y="496864"/>
                </a:lnTo>
                <a:cubicBezTo>
                  <a:pt x="3220945" y="496322"/>
                  <a:pt x="3187593" y="493257"/>
                  <a:pt x="3154984" y="487548"/>
                </a:cubicBezTo>
                <a:cubicBezTo>
                  <a:pt x="3149150" y="487979"/>
                  <a:pt x="3143575" y="487004"/>
                  <a:pt x="3138020" y="485964"/>
                </a:cubicBezTo>
                <a:lnTo>
                  <a:pt x="3137899" y="484784"/>
                </a:lnTo>
                <a:cubicBezTo>
                  <a:pt x="2885360" y="443705"/>
                  <a:pt x="2669659" y="299632"/>
                  <a:pt x="2540177" y="99096"/>
                </a:cubicBezTo>
                <a:close/>
                <a:moveTo>
                  <a:pt x="2408030" y="3089525"/>
                </a:moveTo>
                <a:lnTo>
                  <a:pt x="2414810" y="3006343"/>
                </a:lnTo>
                <a:lnTo>
                  <a:pt x="2415375" y="2999411"/>
                </a:lnTo>
                <a:cubicBezTo>
                  <a:pt x="2415552" y="2999406"/>
                  <a:pt x="2415728" y="2999401"/>
                  <a:pt x="2415904" y="2999346"/>
                </a:cubicBezTo>
                <a:cubicBezTo>
                  <a:pt x="2468499" y="2633713"/>
                  <a:pt x="2762498" y="2342777"/>
                  <a:pt x="3137898" y="2281230"/>
                </a:cubicBezTo>
                <a:lnTo>
                  <a:pt x="3138020" y="2280040"/>
                </a:lnTo>
                <a:cubicBezTo>
                  <a:pt x="3143573" y="2278993"/>
                  <a:pt x="3149146" y="2278011"/>
                  <a:pt x="3154980" y="2278445"/>
                </a:cubicBezTo>
                <a:cubicBezTo>
                  <a:pt x="3187602" y="2272687"/>
                  <a:pt x="3220964" y="2269598"/>
                  <a:pt x="3254844" y="2269052"/>
                </a:cubicBezTo>
                <a:lnTo>
                  <a:pt x="3272719" y="2267371"/>
                </a:lnTo>
                <a:lnTo>
                  <a:pt x="3272746" y="2267882"/>
                </a:lnTo>
                <a:lnTo>
                  <a:pt x="3273267" y="2267848"/>
                </a:lnTo>
                <a:lnTo>
                  <a:pt x="3273888" y="2279702"/>
                </a:lnTo>
                <a:cubicBezTo>
                  <a:pt x="3273888" y="2285589"/>
                  <a:pt x="3273828" y="2291461"/>
                  <a:pt x="3272455" y="2297292"/>
                </a:cubicBezTo>
                <a:cubicBezTo>
                  <a:pt x="3272499" y="2329761"/>
                  <a:pt x="3269935" y="2361770"/>
                  <a:pt x="3264644" y="2393114"/>
                </a:cubicBezTo>
                <a:lnTo>
                  <a:pt x="3264080" y="2400032"/>
                </a:lnTo>
                <a:cubicBezTo>
                  <a:pt x="3263903" y="2400037"/>
                  <a:pt x="3263726" y="2400042"/>
                  <a:pt x="3263552" y="2400097"/>
                </a:cubicBezTo>
                <a:cubicBezTo>
                  <a:pt x="3217532" y="2720025"/>
                  <a:pt x="2986686" y="2982764"/>
                  <a:pt x="2678205" y="3084683"/>
                </a:cubicBezTo>
                <a:lnTo>
                  <a:pt x="2658472" y="3089525"/>
                </a:lnTo>
                <a:close/>
                <a:moveTo>
                  <a:pt x="2405567" y="1361522"/>
                </a:moveTo>
                <a:cubicBezTo>
                  <a:pt x="2405567" y="1355634"/>
                  <a:pt x="2405629" y="1349760"/>
                  <a:pt x="2407002" y="1343926"/>
                </a:cubicBezTo>
                <a:cubicBezTo>
                  <a:pt x="2406958" y="1311465"/>
                  <a:pt x="2409520" y="1279462"/>
                  <a:pt x="2414810" y="1248124"/>
                </a:cubicBezTo>
                <a:lnTo>
                  <a:pt x="2415375" y="1241192"/>
                </a:lnTo>
                <a:cubicBezTo>
                  <a:pt x="2415552" y="1241187"/>
                  <a:pt x="2415728" y="1241182"/>
                  <a:pt x="2415904" y="1241127"/>
                </a:cubicBezTo>
                <a:cubicBezTo>
                  <a:pt x="2468499" y="875493"/>
                  <a:pt x="2762498" y="584557"/>
                  <a:pt x="3137898" y="523010"/>
                </a:cubicBezTo>
                <a:lnTo>
                  <a:pt x="3138020" y="521820"/>
                </a:lnTo>
                <a:cubicBezTo>
                  <a:pt x="3143573" y="520774"/>
                  <a:pt x="3149146" y="519792"/>
                  <a:pt x="3154980" y="520226"/>
                </a:cubicBezTo>
                <a:cubicBezTo>
                  <a:pt x="3187602" y="514468"/>
                  <a:pt x="3220964" y="511379"/>
                  <a:pt x="3254844" y="510833"/>
                </a:cubicBezTo>
                <a:lnTo>
                  <a:pt x="3272719" y="509151"/>
                </a:lnTo>
                <a:lnTo>
                  <a:pt x="3272746" y="509663"/>
                </a:lnTo>
                <a:lnTo>
                  <a:pt x="3273267" y="509629"/>
                </a:lnTo>
                <a:lnTo>
                  <a:pt x="3273888" y="521483"/>
                </a:lnTo>
                <a:cubicBezTo>
                  <a:pt x="3273888" y="527369"/>
                  <a:pt x="3273828" y="533241"/>
                  <a:pt x="3272455" y="539073"/>
                </a:cubicBezTo>
                <a:cubicBezTo>
                  <a:pt x="3272499" y="571542"/>
                  <a:pt x="3269935" y="603550"/>
                  <a:pt x="3264644" y="634895"/>
                </a:cubicBezTo>
                <a:lnTo>
                  <a:pt x="3264080" y="641812"/>
                </a:lnTo>
                <a:cubicBezTo>
                  <a:pt x="3263903" y="641818"/>
                  <a:pt x="3263726" y="641823"/>
                  <a:pt x="3263552" y="641878"/>
                </a:cubicBezTo>
                <a:cubicBezTo>
                  <a:pt x="3210957" y="1007510"/>
                  <a:pt x="2916958" y="1298446"/>
                  <a:pt x="2541558" y="1359994"/>
                </a:cubicBezTo>
                <a:lnTo>
                  <a:pt x="2541437" y="1361184"/>
                </a:lnTo>
                <a:cubicBezTo>
                  <a:pt x="2535881" y="1362231"/>
                  <a:pt x="2530306" y="1363214"/>
                  <a:pt x="2524472" y="1362780"/>
                </a:cubicBezTo>
                <a:cubicBezTo>
                  <a:pt x="2491863" y="1368535"/>
                  <a:pt x="2458513" y="1371623"/>
                  <a:pt x="2424645" y="1372169"/>
                </a:cubicBezTo>
                <a:lnTo>
                  <a:pt x="2406737" y="1373854"/>
                </a:lnTo>
                <a:lnTo>
                  <a:pt x="2406710" y="1373341"/>
                </a:lnTo>
                <a:lnTo>
                  <a:pt x="2406188" y="1373376"/>
                </a:lnTo>
                <a:cubicBezTo>
                  <a:pt x="2405596" y="1369436"/>
                  <a:pt x="2405567" y="1365482"/>
                  <a:pt x="2405567" y="1361522"/>
                </a:cubicBezTo>
                <a:close/>
                <a:moveTo>
                  <a:pt x="2405567" y="1411078"/>
                </a:moveTo>
                <a:lnTo>
                  <a:pt x="2406189" y="1399317"/>
                </a:lnTo>
                <a:lnTo>
                  <a:pt x="2406710" y="1399351"/>
                </a:lnTo>
                <a:lnTo>
                  <a:pt x="2406737" y="1398843"/>
                </a:lnTo>
                <a:lnTo>
                  <a:pt x="2424613" y="1400511"/>
                </a:lnTo>
                <a:cubicBezTo>
                  <a:pt x="2458492" y="1401053"/>
                  <a:pt x="2491855" y="1404118"/>
                  <a:pt x="2524476" y="1409831"/>
                </a:cubicBezTo>
                <a:cubicBezTo>
                  <a:pt x="2530309" y="1409399"/>
                  <a:pt x="2535883" y="1410375"/>
                  <a:pt x="2541437" y="1411413"/>
                </a:cubicBezTo>
                <a:lnTo>
                  <a:pt x="2541559" y="1412593"/>
                </a:lnTo>
                <a:cubicBezTo>
                  <a:pt x="2916958" y="1473657"/>
                  <a:pt x="3210957" y="1762307"/>
                  <a:pt x="3263553" y="2125070"/>
                </a:cubicBezTo>
                <a:cubicBezTo>
                  <a:pt x="3263728" y="2125125"/>
                  <a:pt x="3263905" y="2125130"/>
                  <a:pt x="3264081" y="2125135"/>
                </a:cubicBezTo>
                <a:lnTo>
                  <a:pt x="3264647" y="2132012"/>
                </a:lnTo>
                <a:cubicBezTo>
                  <a:pt x="3269936" y="2163105"/>
                  <a:pt x="3272499" y="2194855"/>
                  <a:pt x="3272455" y="2227062"/>
                </a:cubicBezTo>
                <a:cubicBezTo>
                  <a:pt x="3273828" y="2232850"/>
                  <a:pt x="3273888" y="2238678"/>
                  <a:pt x="3273888" y="2244520"/>
                </a:cubicBezTo>
                <a:cubicBezTo>
                  <a:pt x="3273888" y="2248449"/>
                  <a:pt x="3273860" y="2252372"/>
                  <a:pt x="3273268" y="2256280"/>
                </a:cubicBezTo>
                <a:lnTo>
                  <a:pt x="3272746" y="2256246"/>
                </a:lnTo>
                <a:lnTo>
                  <a:pt x="3272719" y="2256755"/>
                </a:lnTo>
                <a:lnTo>
                  <a:pt x="3254811" y="2255084"/>
                </a:lnTo>
                <a:cubicBezTo>
                  <a:pt x="3220945" y="2254542"/>
                  <a:pt x="3187593" y="2251477"/>
                  <a:pt x="3154984" y="2245767"/>
                </a:cubicBezTo>
                <a:cubicBezTo>
                  <a:pt x="3149150" y="2246198"/>
                  <a:pt x="3143575" y="2245223"/>
                  <a:pt x="3138020" y="2244184"/>
                </a:cubicBezTo>
                <a:lnTo>
                  <a:pt x="3137899" y="2243004"/>
                </a:lnTo>
                <a:cubicBezTo>
                  <a:pt x="2762498" y="2181939"/>
                  <a:pt x="2468499" y="1893288"/>
                  <a:pt x="2415905" y="1530527"/>
                </a:cubicBezTo>
                <a:cubicBezTo>
                  <a:pt x="2415730" y="1530472"/>
                  <a:pt x="2415554" y="1530468"/>
                  <a:pt x="2415376" y="1530463"/>
                </a:cubicBezTo>
                <a:lnTo>
                  <a:pt x="2414813" y="1523599"/>
                </a:lnTo>
                <a:cubicBezTo>
                  <a:pt x="2409521" y="1492501"/>
                  <a:pt x="2406958" y="1460743"/>
                  <a:pt x="2407002" y="1428529"/>
                </a:cubicBezTo>
                <a:cubicBezTo>
                  <a:pt x="2405629" y="1422743"/>
                  <a:pt x="2405567" y="1416918"/>
                  <a:pt x="2405567" y="1411078"/>
                </a:cubicBezTo>
                <a:close/>
                <a:moveTo>
                  <a:pt x="1675142" y="659222"/>
                </a:moveTo>
                <a:cubicBezTo>
                  <a:pt x="1730875" y="939930"/>
                  <a:pt x="1955626" y="1162499"/>
                  <a:pt x="2243506" y="1223782"/>
                </a:cubicBezTo>
                <a:cubicBezTo>
                  <a:pt x="2187774" y="943074"/>
                  <a:pt x="1963023" y="720505"/>
                  <a:pt x="1675142" y="659222"/>
                </a:cubicBezTo>
                <a:close/>
                <a:moveTo>
                  <a:pt x="1675142" y="2417442"/>
                </a:moveTo>
                <a:cubicBezTo>
                  <a:pt x="1730875" y="2698150"/>
                  <a:pt x="1955626" y="2920718"/>
                  <a:pt x="2243506" y="2982001"/>
                </a:cubicBezTo>
                <a:cubicBezTo>
                  <a:pt x="2187774" y="2701294"/>
                  <a:pt x="1963023" y="2478725"/>
                  <a:pt x="1675142" y="2417442"/>
                </a:cubicBezTo>
                <a:close/>
                <a:moveTo>
                  <a:pt x="1675140" y="2107862"/>
                </a:moveTo>
                <a:cubicBezTo>
                  <a:pt x="1963020" y="2047060"/>
                  <a:pt x="2187772" y="1826239"/>
                  <a:pt x="2243504" y="1547735"/>
                </a:cubicBezTo>
                <a:cubicBezTo>
                  <a:pt x="1955623" y="1608537"/>
                  <a:pt x="1730872" y="1829358"/>
                  <a:pt x="1675140" y="2107862"/>
                </a:cubicBezTo>
                <a:close/>
                <a:moveTo>
                  <a:pt x="1525164" y="521483"/>
                </a:moveTo>
                <a:lnTo>
                  <a:pt x="1525785" y="509629"/>
                </a:lnTo>
                <a:lnTo>
                  <a:pt x="1526306" y="509663"/>
                </a:lnTo>
                <a:lnTo>
                  <a:pt x="1526333" y="509151"/>
                </a:lnTo>
                <a:lnTo>
                  <a:pt x="1544208" y="510833"/>
                </a:lnTo>
                <a:cubicBezTo>
                  <a:pt x="1578088" y="511379"/>
                  <a:pt x="1611450" y="514468"/>
                  <a:pt x="1644072" y="520226"/>
                </a:cubicBezTo>
                <a:cubicBezTo>
                  <a:pt x="1649905" y="519792"/>
                  <a:pt x="1655479" y="520774"/>
                  <a:pt x="1661032" y="521820"/>
                </a:cubicBezTo>
                <a:lnTo>
                  <a:pt x="1661154" y="523010"/>
                </a:lnTo>
                <a:cubicBezTo>
                  <a:pt x="2036554" y="584557"/>
                  <a:pt x="2330554" y="875493"/>
                  <a:pt x="2383148" y="1241127"/>
                </a:cubicBezTo>
                <a:cubicBezTo>
                  <a:pt x="2383324" y="1241182"/>
                  <a:pt x="2383501" y="1241187"/>
                  <a:pt x="2383678" y="1241192"/>
                </a:cubicBezTo>
                <a:lnTo>
                  <a:pt x="2384242" y="1248124"/>
                </a:lnTo>
                <a:cubicBezTo>
                  <a:pt x="2389533" y="1279462"/>
                  <a:pt x="2392095" y="1311465"/>
                  <a:pt x="2392051" y="1343926"/>
                </a:cubicBezTo>
                <a:cubicBezTo>
                  <a:pt x="2393423" y="1349760"/>
                  <a:pt x="2393485" y="1355634"/>
                  <a:pt x="2393485" y="1361522"/>
                </a:cubicBezTo>
                <a:cubicBezTo>
                  <a:pt x="2393485" y="1365482"/>
                  <a:pt x="2393457" y="1369436"/>
                  <a:pt x="2392864" y="1373376"/>
                </a:cubicBezTo>
                <a:lnTo>
                  <a:pt x="2392342" y="1373341"/>
                </a:lnTo>
                <a:lnTo>
                  <a:pt x="2392315" y="1373854"/>
                </a:lnTo>
                <a:lnTo>
                  <a:pt x="2374407" y="1372169"/>
                </a:lnTo>
                <a:cubicBezTo>
                  <a:pt x="2340540" y="1371623"/>
                  <a:pt x="2307190" y="1368535"/>
                  <a:pt x="2274580" y="1362780"/>
                </a:cubicBezTo>
                <a:cubicBezTo>
                  <a:pt x="2268746" y="1363214"/>
                  <a:pt x="2263171" y="1362231"/>
                  <a:pt x="2257615" y="1361184"/>
                </a:cubicBezTo>
                <a:lnTo>
                  <a:pt x="2257494" y="1359994"/>
                </a:lnTo>
                <a:cubicBezTo>
                  <a:pt x="1882094" y="1298446"/>
                  <a:pt x="1588095" y="1007510"/>
                  <a:pt x="1535500" y="641878"/>
                </a:cubicBezTo>
                <a:cubicBezTo>
                  <a:pt x="1535326" y="641823"/>
                  <a:pt x="1535149" y="641818"/>
                  <a:pt x="1534972" y="641812"/>
                </a:cubicBezTo>
                <a:lnTo>
                  <a:pt x="1534408" y="634895"/>
                </a:lnTo>
                <a:cubicBezTo>
                  <a:pt x="1529117" y="603550"/>
                  <a:pt x="1526553" y="571542"/>
                  <a:pt x="1526597" y="539073"/>
                </a:cubicBezTo>
                <a:cubicBezTo>
                  <a:pt x="1525224" y="533241"/>
                  <a:pt x="1525164" y="527369"/>
                  <a:pt x="1525164" y="521483"/>
                </a:cubicBezTo>
                <a:close/>
                <a:moveTo>
                  <a:pt x="1525164" y="2279702"/>
                </a:moveTo>
                <a:lnTo>
                  <a:pt x="1525785" y="2267848"/>
                </a:lnTo>
                <a:lnTo>
                  <a:pt x="1526306" y="2267882"/>
                </a:lnTo>
                <a:lnTo>
                  <a:pt x="1526333" y="2267371"/>
                </a:lnTo>
                <a:lnTo>
                  <a:pt x="1544208" y="2269052"/>
                </a:lnTo>
                <a:cubicBezTo>
                  <a:pt x="1578088" y="2269598"/>
                  <a:pt x="1611450" y="2272687"/>
                  <a:pt x="1644072" y="2278445"/>
                </a:cubicBezTo>
                <a:cubicBezTo>
                  <a:pt x="1649905" y="2278011"/>
                  <a:pt x="1655479" y="2278993"/>
                  <a:pt x="1661032" y="2280040"/>
                </a:cubicBezTo>
                <a:lnTo>
                  <a:pt x="1661154" y="2281230"/>
                </a:lnTo>
                <a:cubicBezTo>
                  <a:pt x="2036554" y="2342777"/>
                  <a:pt x="2330554" y="2633713"/>
                  <a:pt x="2383148" y="2999346"/>
                </a:cubicBezTo>
                <a:cubicBezTo>
                  <a:pt x="2383324" y="2999401"/>
                  <a:pt x="2383501" y="2999406"/>
                  <a:pt x="2383678" y="2999411"/>
                </a:cubicBezTo>
                <a:lnTo>
                  <a:pt x="2384242" y="3006343"/>
                </a:lnTo>
                <a:lnTo>
                  <a:pt x="2391022" y="3089525"/>
                </a:lnTo>
                <a:lnTo>
                  <a:pt x="2140581" y="3089525"/>
                </a:lnTo>
                <a:lnTo>
                  <a:pt x="2120847" y="3084683"/>
                </a:lnTo>
                <a:cubicBezTo>
                  <a:pt x="1812366" y="2982764"/>
                  <a:pt x="1581520" y="2720025"/>
                  <a:pt x="1535500" y="2400097"/>
                </a:cubicBezTo>
                <a:cubicBezTo>
                  <a:pt x="1535326" y="2400042"/>
                  <a:pt x="1535149" y="2400037"/>
                  <a:pt x="1534972" y="2400032"/>
                </a:cubicBezTo>
                <a:lnTo>
                  <a:pt x="1534408" y="2393114"/>
                </a:lnTo>
                <a:cubicBezTo>
                  <a:pt x="1529117" y="2361770"/>
                  <a:pt x="1526553" y="2329761"/>
                  <a:pt x="1526597" y="2297292"/>
                </a:cubicBezTo>
                <a:cubicBezTo>
                  <a:pt x="1525224" y="2291461"/>
                  <a:pt x="1525164" y="2285589"/>
                  <a:pt x="1525164" y="2279702"/>
                </a:cubicBezTo>
                <a:close/>
                <a:moveTo>
                  <a:pt x="1525162" y="486299"/>
                </a:moveTo>
                <a:cubicBezTo>
                  <a:pt x="1525162" y="480458"/>
                  <a:pt x="1525222" y="474631"/>
                  <a:pt x="1526595" y="468842"/>
                </a:cubicBezTo>
                <a:cubicBezTo>
                  <a:pt x="1526551" y="436636"/>
                  <a:pt x="1529114" y="404884"/>
                  <a:pt x="1534403" y="373792"/>
                </a:cubicBezTo>
                <a:lnTo>
                  <a:pt x="1534969" y="366915"/>
                </a:lnTo>
                <a:cubicBezTo>
                  <a:pt x="1535145" y="366910"/>
                  <a:pt x="1535323" y="366905"/>
                  <a:pt x="1535497" y="366850"/>
                </a:cubicBezTo>
                <a:cubicBezTo>
                  <a:pt x="1549256" y="271960"/>
                  <a:pt x="1579531" y="182140"/>
                  <a:pt x="1623594" y="100280"/>
                </a:cubicBezTo>
                <a:lnTo>
                  <a:pt x="1689117" y="0"/>
                </a:lnTo>
                <a:lnTo>
                  <a:pt x="1865257" y="0"/>
                </a:lnTo>
                <a:lnTo>
                  <a:pt x="1793882" y="79433"/>
                </a:lnTo>
                <a:cubicBezTo>
                  <a:pt x="1736067" y="159050"/>
                  <a:pt x="1694939" y="250706"/>
                  <a:pt x="1675140" y="349642"/>
                </a:cubicBezTo>
                <a:cubicBezTo>
                  <a:pt x="1866621" y="309201"/>
                  <a:pt x="2030172" y="197965"/>
                  <a:pt x="2134358" y="45955"/>
                </a:cubicBezTo>
                <a:lnTo>
                  <a:pt x="2157611" y="0"/>
                </a:lnTo>
                <a:lnTo>
                  <a:pt x="2313103" y="0"/>
                </a:lnTo>
                <a:lnTo>
                  <a:pt x="2258874" y="99096"/>
                </a:lnTo>
                <a:cubicBezTo>
                  <a:pt x="2129392" y="299632"/>
                  <a:pt x="1913691" y="443705"/>
                  <a:pt x="1661151" y="484784"/>
                </a:cubicBezTo>
                <a:lnTo>
                  <a:pt x="1661030" y="485964"/>
                </a:lnTo>
                <a:cubicBezTo>
                  <a:pt x="1655475" y="487004"/>
                  <a:pt x="1649900" y="487979"/>
                  <a:pt x="1644066" y="487548"/>
                </a:cubicBezTo>
                <a:cubicBezTo>
                  <a:pt x="1611457" y="493257"/>
                  <a:pt x="1578105" y="496322"/>
                  <a:pt x="1544239" y="496864"/>
                </a:cubicBezTo>
                <a:lnTo>
                  <a:pt x="1526331" y="498535"/>
                </a:lnTo>
                <a:lnTo>
                  <a:pt x="1526304" y="498027"/>
                </a:lnTo>
                <a:lnTo>
                  <a:pt x="1525782" y="498061"/>
                </a:lnTo>
                <a:cubicBezTo>
                  <a:pt x="1525190" y="494151"/>
                  <a:pt x="1525162" y="490228"/>
                  <a:pt x="1525162" y="486299"/>
                </a:cubicBezTo>
                <a:close/>
                <a:moveTo>
                  <a:pt x="1525161" y="2244520"/>
                </a:moveTo>
                <a:cubicBezTo>
                  <a:pt x="1525161" y="2238678"/>
                  <a:pt x="1525222" y="2232850"/>
                  <a:pt x="1526595" y="2227062"/>
                </a:cubicBezTo>
                <a:cubicBezTo>
                  <a:pt x="1526551" y="2194855"/>
                  <a:pt x="1529114" y="2163105"/>
                  <a:pt x="1534403" y="2132012"/>
                </a:cubicBezTo>
                <a:lnTo>
                  <a:pt x="1534969" y="2125135"/>
                </a:lnTo>
                <a:cubicBezTo>
                  <a:pt x="1535145" y="2125130"/>
                  <a:pt x="1535322" y="2125125"/>
                  <a:pt x="1535497" y="2125070"/>
                </a:cubicBezTo>
                <a:cubicBezTo>
                  <a:pt x="1588092" y="1762307"/>
                  <a:pt x="1882092" y="1473657"/>
                  <a:pt x="2257491" y="1412593"/>
                </a:cubicBezTo>
                <a:lnTo>
                  <a:pt x="2257613" y="1411413"/>
                </a:lnTo>
                <a:cubicBezTo>
                  <a:pt x="2263167" y="1410375"/>
                  <a:pt x="2268741" y="1409399"/>
                  <a:pt x="2274574" y="1409831"/>
                </a:cubicBezTo>
                <a:cubicBezTo>
                  <a:pt x="2307195" y="1404118"/>
                  <a:pt x="2340559" y="1401053"/>
                  <a:pt x="2374437" y="1400511"/>
                </a:cubicBezTo>
                <a:lnTo>
                  <a:pt x="2392313" y="1398843"/>
                </a:lnTo>
                <a:lnTo>
                  <a:pt x="2392341" y="1399351"/>
                </a:lnTo>
                <a:lnTo>
                  <a:pt x="2392861" y="1399317"/>
                </a:lnTo>
                <a:lnTo>
                  <a:pt x="2393483" y="1411078"/>
                </a:lnTo>
                <a:cubicBezTo>
                  <a:pt x="2393483" y="1416918"/>
                  <a:pt x="2393421" y="1422743"/>
                  <a:pt x="2392048" y="1428529"/>
                </a:cubicBezTo>
                <a:cubicBezTo>
                  <a:pt x="2392092" y="1460743"/>
                  <a:pt x="2389530" y="1492501"/>
                  <a:pt x="2384237" y="1523599"/>
                </a:cubicBezTo>
                <a:lnTo>
                  <a:pt x="2383674" y="1530463"/>
                </a:lnTo>
                <a:cubicBezTo>
                  <a:pt x="2383497" y="1530468"/>
                  <a:pt x="2383321" y="1530472"/>
                  <a:pt x="2383145" y="1530527"/>
                </a:cubicBezTo>
                <a:cubicBezTo>
                  <a:pt x="2330551" y="1893288"/>
                  <a:pt x="2036552" y="2181939"/>
                  <a:pt x="1661151" y="2243004"/>
                </a:cubicBezTo>
                <a:lnTo>
                  <a:pt x="1661030" y="2244184"/>
                </a:lnTo>
                <a:cubicBezTo>
                  <a:pt x="1655475" y="2245223"/>
                  <a:pt x="1649900" y="2246198"/>
                  <a:pt x="1644066" y="2245767"/>
                </a:cubicBezTo>
                <a:cubicBezTo>
                  <a:pt x="1611457" y="2251477"/>
                  <a:pt x="1578105" y="2254542"/>
                  <a:pt x="1544238" y="2255084"/>
                </a:cubicBezTo>
                <a:lnTo>
                  <a:pt x="1526331" y="2256755"/>
                </a:lnTo>
                <a:lnTo>
                  <a:pt x="1526304" y="2256246"/>
                </a:lnTo>
                <a:lnTo>
                  <a:pt x="1525782" y="2256280"/>
                </a:lnTo>
                <a:cubicBezTo>
                  <a:pt x="1525190" y="2252372"/>
                  <a:pt x="1525161" y="2248449"/>
                  <a:pt x="1525161" y="2244520"/>
                </a:cubicBezTo>
                <a:close/>
                <a:moveTo>
                  <a:pt x="785360" y="1223782"/>
                </a:moveTo>
                <a:cubicBezTo>
                  <a:pt x="1073241" y="1162499"/>
                  <a:pt x="1297991" y="939930"/>
                  <a:pt x="1353724" y="659222"/>
                </a:cubicBezTo>
                <a:cubicBezTo>
                  <a:pt x="1065844" y="720505"/>
                  <a:pt x="841092" y="943074"/>
                  <a:pt x="785360" y="1223782"/>
                </a:cubicBezTo>
                <a:close/>
                <a:moveTo>
                  <a:pt x="785360" y="1547735"/>
                </a:moveTo>
                <a:cubicBezTo>
                  <a:pt x="841093" y="1826239"/>
                  <a:pt x="1065843" y="2047060"/>
                  <a:pt x="1353724" y="2107862"/>
                </a:cubicBezTo>
                <a:cubicBezTo>
                  <a:pt x="1297992" y="1829358"/>
                  <a:pt x="1073241" y="1608537"/>
                  <a:pt x="785360" y="1547735"/>
                </a:cubicBezTo>
                <a:close/>
                <a:moveTo>
                  <a:pt x="785360" y="2982001"/>
                </a:moveTo>
                <a:cubicBezTo>
                  <a:pt x="1073241" y="2920718"/>
                  <a:pt x="1297991" y="2698150"/>
                  <a:pt x="1353724" y="2417442"/>
                </a:cubicBezTo>
                <a:cubicBezTo>
                  <a:pt x="1065843" y="2478725"/>
                  <a:pt x="841092" y="2701294"/>
                  <a:pt x="785360" y="2982001"/>
                </a:cubicBezTo>
                <a:close/>
                <a:moveTo>
                  <a:pt x="715762" y="0"/>
                </a:moveTo>
                <a:lnTo>
                  <a:pt x="871255" y="0"/>
                </a:lnTo>
                <a:lnTo>
                  <a:pt x="894508" y="45955"/>
                </a:lnTo>
                <a:cubicBezTo>
                  <a:pt x="998693" y="197966"/>
                  <a:pt x="1162244" y="309201"/>
                  <a:pt x="1353724" y="349642"/>
                </a:cubicBezTo>
                <a:cubicBezTo>
                  <a:pt x="1333926" y="250706"/>
                  <a:pt x="1292798" y="159050"/>
                  <a:pt x="1234983" y="79433"/>
                </a:cubicBezTo>
                <a:lnTo>
                  <a:pt x="1163608" y="0"/>
                </a:lnTo>
                <a:lnTo>
                  <a:pt x="1339748" y="0"/>
                </a:lnTo>
                <a:lnTo>
                  <a:pt x="1405271" y="100280"/>
                </a:lnTo>
                <a:cubicBezTo>
                  <a:pt x="1449334" y="182140"/>
                  <a:pt x="1479609" y="271960"/>
                  <a:pt x="1493366" y="366850"/>
                </a:cubicBezTo>
                <a:cubicBezTo>
                  <a:pt x="1493542" y="366905"/>
                  <a:pt x="1493719" y="366910"/>
                  <a:pt x="1493895" y="366914"/>
                </a:cubicBezTo>
                <a:lnTo>
                  <a:pt x="1494460" y="373792"/>
                </a:lnTo>
                <a:cubicBezTo>
                  <a:pt x="1499750" y="404884"/>
                  <a:pt x="1502312" y="436636"/>
                  <a:pt x="1502268" y="468842"/>
                </a:cubicBezTo>
                <a:cubicBezTo>
                  <a:pt x="1503641" y="474631"/>
                  <a:pt x="1503703" y="480458"/>
                  <a:pt x="1503703" y="486299"/>
                </a:cubicBezTo>
                <a:cubicBezTo>
                  <a:pt x="1503703" y="490229"/>
                  <a:pt x="1503674" y="494151"/>
                  <a:pt x="1503082" y="498061"/>
                </a:cubicBezTo>
                <a:lnTo>
                  <a:pt x="1502560" y="498027"/>
                </a:lnTo>
                <a:lnTo>
                  <a:pt x="1502533" y="498535"/>
                </a:lnTo>
                <a:lnTo>
                  <a:pt x="1484625" y="496864"/>
                </a:lnTo>
                <a:cubicBezTo>
                  <a:pt x="1450758" y="496322"/>
                  <a:pt x="1417408" y="493257"/>
                  <a:pt x="1384798" y="487548"/>
                </a:cubicBezTo>
                <a:cubicBezTo>
                  <a:pt x="1378964" y="487979"/>
                  <a:pt x="1373389" y="487004"/>
                  <a:pt x="1367833" y="485964"/>
                </a:cubicBezTo>
                <a:lnTo>
                  <a:pt x="1367712" y="484784"/>
                </a:lnTo>
                <a:cubicBezTo>
                  <a:pt x="1115174" y="443705"/>
                  <a:pt x="899474" y="299632"/>
                  <a:pt x="769992" y="99096"/>
                </a:cubicBezTo>
                <a:close/>
                <a:moveTo>
                  <a:pt x="637843" y="3089525"/>
                </a:moveTo>
                <a:lnTo>
                  <a:pt x="644623" y="3006343"/>
                </a:lnTo>
                <a:lnTo>
                  <a:pt x="645189" y="2999411"/>
                </a:lnTo>
                <a:cubicBezTo>
                  <a:pt x="645364" y="2999406"/>
                  <a:pt x="645542" y="2999401"/>
                  <a:pt x="645717" y="2999346"/>
                </a:cubicBezTo>
                <a:cubicBezTo>
                  <a:pt x="698313" y="2633713"/>
                  <a:pt x="992312" y="2342777"/>
                  <a:pt x="1367711" y="2281230"/>
                </a:cubicBezTo>
                <a:lnTo>
                  <a:pt x="1367833" y="2280040"/>
                </a:lnTo>
                <a:cubicBezTo>
                  <a:pt x="1373387" y="2278993"/>
                  <a:pt x="1378961" y="2278011"/>
                  <a:pt x="1384794" y="2278445"/>
                </a:cubicBezTo>
                <a:cubicBezTo>
                  <a:pt x="1417415" y="2272687"/>
                  <a:pt x="1450779" y="2269598"/>
                  <a:pt x="1484657" y="2269052"/>
                </a:cubicBezTo>
                <a:lnTo>
                  <a:pt x="1502533" y="2267371"/>
                </a:lnTo>
                <a:lnTo>
                  <a:pt x="1502560" y="2267882"/>
                </a:lnTo>
                <a:lnTo>
                  <a:pt x="1503081" y="2267848"/>
                </a:lnTo>
                <a:lnTo>
                  <a:pt x="1503703" y="2279702"/>
                </a:lnTo>
                <a:cubicBezTo>
                  <a:pt x="1503703" y="2285589"/>
                  <a:pt x="1503641" y="2291461"/>
                  <a:pt x="1502268" y="2297292"/>
                </a:cubicBezTo>
                <a:cubicBezTo>
                  <a:pt x="1502312" y="2329761"/>
                  <a:pt x="1499749" y="2361770"/>
                  <a:pt x="1494457" y="2393114"/>
                </a:cubicBezTo>
                <a:lnTo>
                  <a:pt x="1493894" y="2400032"/>
                </a:lnTo>
                <a:cubicBezTo>
                  <a:pt x="1493716" y="2400037"/>
                  <a:pt x="1493541" y="2400042"/>
                  <a:pt x="1493365" y="2400097"/>
                </a:cubicBezTo>
                <a:cubicBezTo>
                  <a:pt x="1447346" y="2720025"/>
                  <a:pt x="1216500" y="2982764"/>
                  <a:pt x="908018" y="3084683"/>
                </a:cubicBezTo>
                <a:lnTo>
                  <a:pt x="888285" y="3089525"/>
                </a:lnTo>
                <a:close/>
                <a:moveTo>
                  <a:pt x="635382" y="1361522"/>
                </a:moveTo>
                <a:cubicBezTo>
                  <a:pt x="635382" y="1355634"/>
                  <a:pt x="635442" y="1349760"/>
                  <a:pt x="636815" y="1343926"/>
                </a:cubicBezTo>
                <a:cubicBezTo>
                  <a:pt x="636771" y="1311465"/>
                  <a:pt x="639334" y="1279462"/>
                  <a:pt x="644623" y="1248124"/>
                </a:cubicBezTo>
                <a:lnTo>
                  <a:pt x="645189" y="1241192"/>
                </a:lnTo>
                <a:cubicBezTo>
                  <a:pt x="645365" y="1241187"/>
                  <a:pt x="645543" y="1241182"/>
                  <a:pt x="645717" y="1241127"/>
                </a:cubicBezTo>
                <a:cubicBezTo>
                  <a:pt x="698313" y="875493"/>
                  <a:pt x="992312" y="584557"/>
                  <a:pt x="1367711" y="523010"/>
                </a:cubicBezTo>
                <a:lnTo>
                  <a:pt x="1367833" y="521820"/>
                </a:lnTo>
                <a:cubicBezTo>
                  <a:pt x="1373387" y="520774"/>
                  <a:pt x="1378961" y="519792"/>
                  <a:pt x="1384794" y="520226"/>
                </a:cubicBezTo>
                <a:cubicBezTo>
                  <a:pt x="1417415" y="514468"/>
                  <a:pt x="1450779" y="511379"/>
                  <a:pt x="1484657" y="510833"/>
                </a:cubicBezTo>
                <a:lnTo>
                  <a:pt x="1502533" y="509151"/>
                </a:lnTo>
                <a:lnTo>
                  <a:pt x="1502560" y="509663"/>
                </a:lnTo>
                <a:lnTo>
                  <a:pt x="1503081" y="509629"/>
                </a:lnTo>
                <a:lnTo>
                  <a:pt x="1503703" y="521483"/>
                </a:lnTo>
                <a:cubicBezTo>
                  <a:pt x="1503703" y="527369"/>
                  <a:pt x="1503641" y="533241"/>
                  <a:pt x="1502268" y="539073"/>
                </a:cubicBezTo>
                <a:cubicBezTo>
                  <a:pt x="1502312" y="571542"/>
                  <a:pt x="1499749" y="603550"/>
                  <a:pt x="1494457" y="634895"/>
                </a:cubicBezTo>
                <a:lnTo>
                  <a:pt x="1493894" y="641812"/>
                </a:lnTo>
                <a:cubicBezTo>
                  <a:pt x="1493716" y="641818"/>
                  <a:pt x="1493541" y="641823"/>
                  <a:pt x="1493365" y="641878"/>
                </a:cubicBezTo>
                <a:cubicBezTo>
                  <a:pt x="1440771" y="1007510"/>
                  <a:pt x="1146772" y="1298446"/>
                  <a:pt x="771371" y="1359994"/>
                </a:cubicBezTo>
                <a:lnTo>
                  <a:pt x="771250" y="1361184"/>
                </a:lnTo>
                <a:cubicBezTo>
                  <a:pt x="765695" y="1362231"/>
                  <a:pt x="760120" y="1363214"/>
                  <a:pt x="754286" y="1362780"/>
                </a:cubicBezTo>
                <a:cubicBezTo>
                  <a:pt x="721677" y="1368535"/>
                  <a:pt x="688326" y="1371623"/>
                  <a:pt x="654458" y="1372169"/>
                </a:cubicBezTo>
                <a:lnTo>
                  <a:pt x="636551" y="1373854"/>
                </a:lnTo>
                <a:lnTo>
                  <a:pt x="636524" y="1373341"/>
                </a:lnTo>
                <a:lnTo>
                  <a:pt x="636002" y="1373376"/>
                </a:lnTo>
                <a:cubicBezTo>
                  <a:pt x="635410" y="1369436"/>
                  <a:pt x="635382" y="1365482"/>
                  <a:pt x="635382" y="1361522"/>
                </a:cubicBezTo>
                <a:close/>
                <a:moveTo>
                  <a:pt x="635382" y="1411078"/>
                </a:moveTo>
                <a:lnTo>
                  <a:pt x="636003" y="1399317"/>
                </a:lnTo>
                <a:lnTo>
                  <a:pt x="636524" y="1399351"/>
                </a:lnTo>
                <a:lnTo>
                  <a:pt x="636551" y="1398843"/>
                </a:lnTo>
                <a:lnTo>
                  <a:pt x="654426" y="1400511"/>
                </a:lnTo>
                <a:cubicBezTo>
                  <a:pt x="688306" y="1401053"/>
                  <a:pt x="721668" y="1404118"/>
                  <a:pt x="754290" y="1409831"/>
                </a:cubicBezTo>
                <a:cubicBezTo>
                  <a:pt x="760124" y="1409399"/>
                  <a:pt x="765697" y="1410375"/>
                  <a:pt x="771250" y="1411413"/>
                </a:cubicBezTo>
                <a:lnTo>
                  <a:pt x="771372" y="1412593"/>
                </a:lnTo>
                <a:cubicBezTo>
                  <a:pt x="1146772" y="1473657"/>
                  <a:pt x="1440771" y="1762307"/>
                  <a:pt x="1493366" y="2125070"/>
                </a:cubicBezTo>
                <a:cubicBezTo>
                  <a:pt x="1493542" y="2125125"/>
                  <a:pt x="1493718" y="2125130"/>
                  <a:pt x="1493895" y="2125135"/>
                </a:cubicBezTo>
                <a:lnTo>
                  <a:pt x="1494460" y="2132012"/>
                </a:lnTo>
                <a:cubicBezTo>
                  <a:pt x="1499750" y="2163105"/>
                  <a:pt x="1502312" y="2194855"/>
                  <a:pt x="1502268" y="2227062"/>
                </a:cubicBezTo>
                <a:cubicBezTo>
                  <a:pt x="1503641" y="2232850"/>
                  <a:pt x="1503703" y="2238678"/>
                  <a:pt x="1503703" y="2244520"/>
                </a:cubicBezTo>
                <a:cubicBezTo>
                  <a:pt x="1503703" y="2248449"/>
                  <a:pt x="1503674" y="2252372"/>
                  <a:pt x="1503082" y="2256280"/>
                </a:cubicBezTo>
                <a:lnTo>
                  <a:pt x="1502560" y="2256246"/>
                </a:lnTo>
                <a:lnTo>
                  <a:pt x="1502533" y="2256755"/>
                </a:lnTo>
                <a:lnTo>
                  <a:pt x="1484625" y="2255084"/>
                </a:lnTo>
                <a:cubicBezTo>
                  <a:pt x="1450758" y="2254542"/>
                  <a:pt x="1417407" y="2251477"/>
                  <a:pt x="1384798" y="2245767"/>
                </a:cubicBezTo>
                <a:cubicBezTo>
                  <a:pt x="1378964" y="2246198"/>
                  <a:pt x="1373389" y="2245223"/>
                  <a:pt x="1367833" y="2244184"/>
                </a:cubicBezTo>
                <a:lnTo>
                  <a:pt x="1367712" y="2243004"/>
                </a:lnTo>
                <a:cubicBezTo>
                  <a:pt x="992312" y="2181939"/>
                  <a:pt x="698313" y="1893288"/>
                  <a:pt x="645718" y="1530527"/>
                </a:cubicBezTo>
                <a:cubicBezTo>
                  <a:pt x="645544" y="1530472"/>
                  <a:pt x="645367" y="1530468"/>
                  <a:pt x="645190" y="1530463"/>
                </a:cubicBezTo>
                <a:lnTo>
                  <a:pt x="644626" y="1523599"/>
                </a:lnTo>
                <a:cubicBezTo>
                  <a:pt x="639335" y="1492501"/>
                  <a:pt x="636771" y="1460743"/>
                  <a:pt x="636815" y="1428529"/>
                </a:cubicBezTo>
                <a:cubicBezTo>
                  <a:pt x="635442" y="1422743"/>
                  <a:pt x="635382" y="1416918"/>
                  <a:pt x="635382" y="1411078"/>
                </a:cubicBezTo>
                <a:close/>
                <a:moveTo>
                  <a:pt x="0" y="120584"/>
                </a:moveTo>
                <a:lnTo>
                  <a:pt x="0" y="0"/>
                </a:lnTo>
                <a:lnTo>
                  <a:pt x="95071" y="0"/>
                </a:lnTo>
                <a:lnTo>
                  <a:pt x="23697" y="79433"/>
                </a:lnTo>
                <a:close/>
                <a:moveTo>
                  <a:pt x="0" y="459154"/>
                </a:moveTo>
                <a:lnTo>
                  <a:pt x="0" y="322913"/>
                </a:lnTo>
                <a:lnTo>
                  <a:pt x="85961" y="286715"/>
                </a:lnTo>
                <a:cubicBezTo>
                  <a:pt x="198873" y="230513"/>
                  <a:pt x="294715" y="147295"/>
                  <a:pt x="364172" y="45955"/>
                </a:cubicBezTo>
                <a:lnTo>
                  <a:pt x="387426" y="0"/>
                </a:lnTo>
                <a:lnTo>
                  <a:pt x="542918" y="0"/>
                </a:lnTo>
                <a:lnTo>
                  <a:pt x="488688" y="99096"/>
                </a:lnTo>
                <a:cubicBezTo>
                  <a:pt x="380786" y="266209"/>
                  <a:pt x="213011" y="394112"/>
                  <a:pt x="13938" y="455878"/>
                </a:cubicBezTo>
                <a:close/>
                <a:moveTo>
                  <a:pt x="0" y="1108862"/>
                </a:moveTo>
                <a:lnTo>
                  <a:pt x="0" y="893255"/>
                </a:lnTo>
                <a:lnTo>
                  <a:pt x="33376" y="945052"/>
                </a:lnTo>
                <a:cubicBezTo>
                  <a:pt x="138130" y="1084176"/>
                  <a:pt x="293395" y="1185481"/>
                  <a:pt x="473320" y="1223782"/>
                </a:cubicBezTo>
                <a:cubicBezTo>
                  <a:pt x="424556" y="978162"/>
                  <a:pt x="246384" y="777056"/>
                  <a:pt x="9746" y="689563"/>
                </a:cubicBezTo>
                <a:lnTo>
                  <a:pt x="0" y="686740"/>
                </a:lnTo>
                <a:lnTo>
                  <a:pt x="0" y="549764"/>
                </a:lnTo>
                <a:lnTo>
                  <a:pt x="27617" y="556541"/>
                </a:lnTo>
                <a:cubicBezTo>
                  <a:pt x="336096" y="658459"/>
                  <a:pt x="566943" y="921197"/>
                  <a:pt x="612962" y="1241127"/>
                </a:cubicBezTo>
                <a:cubicBezTo>
                  <a:pt x="613138" y="1241182"/>
                  <a:pt x="613315" y="1241187"/>
                  <a:pt x="613492" y="1241192"/>
                </a:cubicBezTo>
                <a:lnTo>
                  <a:pt x="614057" y="1248124"/>
                </a:lnTo>
                <a:cubicBezTo>
                  <a:pt x="619347" y="1279462"/>
                  <a:pt x="621909" y="1311465"/>
                  <a:pt x="621865" y="1343926"/>
                </a:cubicBezTo>
                <a:cubicBezTo>
                  <a:pt x="623237" y="1349760"/>
                  <a:pt x="623299" y="1355634"/>
                  <a:pt x="623299" y="1361522"/>
                </a:cubicBezTo>
                <a:cubicBezTo>
                  <a:pt x="623299" y="1365482"/>
                  <a:pt x="623271" y="1369436"/>
                  <a:pt x="622679" y="1373376"/>
                </a:cubicBezTo>
                <a:lnTo>
                  <a:pt x="622157" y="1373341"/>
                </a:lnTo>
                <a:lnTo>
                  <a:pt x="622129" y="1373854"/>
                </a:lnTo>
                <a:lnTo>
                  <a:pt x="604221" y="1372169"/>
                </a:lnTo>
                <a:cubicBezTo>
                  <a:pt x="570354" y="1371623"/>
                  <a:pt x="537004" y="1368535"/>
                  <a:pt x="504394" y="1362780"/>
                </a:cubicBezTo>
                <a:cubicBezTo>
                  <a:pt x="498560" y="1363214"/>
                  <a:pt x="492985" y="1362231"/>
                  <a:pt x="487429" y="1361184"/>
                </a:cubicBezTo>
                <a:lnTo>
                  <a:pt x="487308" y="1359994"/>
                </a:lnTo>
                <a:cubicBezTo>
                  <a:pt x="299609" y="1329221"/>
                  <a:pt x="132258" y="1241100"/>
                  <a:pt x="5260" y="1114967"/>
                </a:cubicBezTo>
                <a:close/>
                <a:moveTo>
                  <a:pt x="0" y="2216459"/>
                </a:moveTo>
                <a:lnTo>
                  <a:pt x="0" y="2080559"/>
                </a:lnTo>
                <a:lnTo>
                  <a:pt x="9744" y="2077760"/>
                </a:lnTo>
                <a:cubicBezTo>
                  <a:pt x="246382" y="1990953"/>
                  <a:pt x="424553" y="1791426"/>
                  <a:pt x="473318" y="1547735"/>
                </a:cubicBezTo>
                <a:cubicBezTo>
                  <a:pt x="293393" y="1585736"/>
                  <a:pt x="138127" y="1686244"/>
                  <a:pt x="33374" y="1824276"/>
                </a:cubicBezTo>
                <a:lnTo>
                  <a:pt x="0" y="1875663"/>
                </a:lnTo>
                <a:lnTo>
                  <a:pt x="0" y="1661750"/>
                </a:lnTo>
                <a:lnTo>
                  <a:pt x="5257" y="1655695"/>
                </a:lnTo>
                <a:cubicBezTo>
                  <a:pt x="132256" y="1530554"/>
                  <a:pt x="299606" y="1443125"/>
                  <a:pt x="487305" y="1412593"/>
                </a:cubicBezTo>
                <a:lnTo>
                  <a:pt x="487427" y="1411413"/>
                </a:lnTo>
                <a:cubicBezTo>
                  <a:pt x="492981" y="1410375"/>
                  <a:pt x="498555" y="1409399"/>
                  <a:pt x="504388" y="1409831"/>
                </a:cubicBezTo>
                <a:cubicBezTo>
                  <a:pt x="537009" y="1404118"/>
                  <a:pt x="570373" y="1401053"/>
                  <a:pt x="604251" y="1400511"/>
                </a:cubicBezTo>
                <a:lnTo>
                  <a:pt x="622127" y="1398843"/>
                </a:lnTo>
                <a:lnTo>
                  <a:pt x="622154" y="1399351"/>
                </a:lnTo>
                <a:lnTo>
                  <a:pt x="622675" y="1399317"/>
                </a:lnTo>
                <a:lnTo>
                  <a:pt x="623297" y="1411078"/>
                </a:lnTo>
                <a:cubicBezTo>
                  <a:pt x="623297" y="1416918"/>
                  <a:pt x="623235" y="1422743"/>
                  <a:pt x="621863" y="1428529"/>
                </a:cubicBezTo>
                <a:cubicBezTo>
                  <a:pt x="621907" y="1460743"/>
                  <a:pt x="619344" y="1492501"/>
                  <a:pt x="614051" y="1523599"/>
                </a:cubicBezTo>
                <a:lnTo>
                  <a:pt x="613488" y="1530463"/>
                </a:lnTo>
                <a:cubicBezTo>
                  <a:pt x="613311" y="1530468"/>
                  <a:pt x="613135" y="1530472"/>
                  <a:pt x="612959" y="1530527"/>
                </a:cubicBezTo>
                <a:cubicBezTo>
                  <a:pt x="566940" y="1847943"/>
                  <a:pt x="336094" y="2108619"/>
                  <a:pt x="27613" y="2209736"/>
                </a:cubicBezTo>
                <a:close/>
                <a:moveTo>
                  <a:pt x="0" y="2867081"/>
                </a:moveTo>
                <a:lnTo>
                  <a:pt x="0" y="2651475"/>
                </a:lnTo>
                <a:lnTo>
                  <a:pt x="33376" y="2703272"/>
                </a:lnTo>
                <a:cubicBezTo>
                  <a:pt x="138130" y="2842396"/>
                  <a:pt x="293395" y="2943700"/>
                  <a:pt x="473320" y="2982001"/>
                </a:cubicBezTo>
                <a:cubicBezTo>
                  <a:pt x="424556" y="2736382"/>
                  <a:pt x="246384" y="2535275"/>
                  <a:pt x="9746" y="2447782"/>
                </a:cubicBezTo>
                <a:lnTo>
                  <a:pt x="0" y="2444960"/>
                </a:lnTo>
                <a:lnTo>
                  <a:pt x="0" y="2307984"/>
                </a:lnTo>
                <a:lnTo>
                  <a:pt x="27617" y="2314760"/>
                </a:lnTo>
                <a:cubicBezTo>
                  <a:pt x="336096" y="2416678"/>
                  <a:pt x="566943" y="2679417"/>
                  <a:pt x="612962" y="2999346"/>
                </a:cubicBezTo>
                <a:cubicBezTo>
                  <a:pt x="613138" y="2999401"/>
                  <a:pt x="613315" y="2999406"/>
                  <a:pt x="613492" y="2999411"/>
                </a:cubicBezTo>
                <a:lnTo>
                  <a:pt x="614056" y="3006343"/>
                </a:lnTo>
                <a:lnTo>
                  <a:pt x="620836" y="3089525"/>
                </a:lnTo>
                <a:lnTo>
                  <a:pt x="370396" y="3089525"/>
                </a:lnTo>
                <a:lnTo>
                  <a:pt x="350661" y="3084682"/>
                </a:lnTo>
                <a:cubicBezTo>
                  <a:pt x="218455" y="3041003"/>
                  <a:pt x="100509" y="2967785"/>
                  <a:pt x="5260" y="2873187"/>
                </a:cubicBezTo>
                <a:close/>
              </a:path>
            </a:pathLst>
          </a:cu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sp>
      <p:cxnSp>
        <p:nvCxnSpPr>
          <p:cNvPr id="15" name="Straight Connector 14">
            <a:extLst>
              <a:ext uri="{FF2B5EF4-FFF2-40B4-BE49-F238E27FC236}">
                <a16:creationId xmlns:a16="http://schemas.microsoft.com/office/drawing/2014/main" id="{99237721-19CF-41B1-AA0A-E1E1A8282D52}"/>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24317" y="4576004"/>
            <a:ext cx="457200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219803" y="4735775"/>
            <a:ext cx="7006998" cy="1245732"/>
          </a:xfrm>
        </p:spPr>
        <p:txBody>
          <a:bodyPr anchor="t">
            <a:normAutofit/>
          </a:bodyPr>
          <a:lstStyle/>
          <a:p>
            <a:r>
              <a:rPr lang="en-US" dirty="0">
                <a:solidFill>
                  <a:schemeClr val="bg1"/>
                </a:solidFill>
              </a:rPr>
              <a:t>Facebook tools</a:t>
            </a:r>
          </a:p>
        </p:txBody>
      </p:sp>
      <p:sp>
        <p:nvSpPr>
          <p:cNvPr id="3" name="Content Placeholder 2"/>
          <p:cNvSpPr>
            <a:spLocks noGrp="1"/>
          </p:cNvSpPr>
          <p:nvPr>
            <p:ph idx="1"/>
          </p:nvPr>
        </p:nvSpPr>
        <p:spPr>
          <a:xfrm>
            <a:off x="4219802" y="729574"/>
            <a:ext cx="7006998" cy="3686660"/>
          </a:xfrm>
        </p:spPr>
        <p:txBody>
          <a:bodyPr anchor="b">
            <a:normAutofit lnSpcReduction="10000"/>
          </a:bodyPr>
          <a:lstStyle/>
          <a:p>
            <a:r>
              <a:rPr lang="en-US" sz="2800" dirty="0">
                <a:solidFill>
                  <a:srgbClr val="FFFFFF"/>
                </a:solidFill>
              </a:rPr>
              <a:t>Facebook Profile</a:t>
            </a:r>
          </a:p>
          <a:p>
            <a:r>
              <a:rPr lang="en-US" sz="2800" dirty="0">
                <a:solidFill>
                  <a:srgbClr val="FFFFFF"/>
                </a:solidFill>
              </a:rPr>
              <a:t>Facebook Group</a:t>
            </a:r>
          </a:p>
          <a:p>
            <a:r>
              <a:rPr lang="en-US" sz="2800" dirty="0">
                <a:solidFill>
                  <a:srgbClr val="FFFFFF"/>
                </a:solidFill>
              </a:rPr>
              <a:t>Facebook Page</a:t>
            </a:r>
          </a:p>
          <a:p>
            <a:r>
              <a:rPr lang="en-US" sz="2800" dirty="0">
                <a:solidFill>
                  <a:srgbClr val="FFFFFF"/>
                </a:solidFill>
              </a:rPr>
              <a:t>Facebook Ad Builder</a:t>
            </a:r>
          </a:p>
          <a:p>
            <a:r>
              <a:rPr lang="en-US" sz="2800" dirty="0">
                <a:solidFill>
                  <a:srgbClr val="FFFFFF"/>
                </a:solidFill>
              </a:rPr>
              <a:t>Facebook Audience Builder</a:t>
            </a:r>
          </a:p>
          <a:p>
            <a:r>
              <a:rPr lang="en-US" sz="2800" dirty="0">
                <a:solidFill>
                  <a:srgbClr val="FFFFFF"/>
                </a:solidFill>
              </a:rPr>
              <a:t>Facebook Remarketing</a:t>
            </a:r>
          </a:p>
          <a:p>
            <a:r>
              <a:rPr lang="en-US" sz="2800" dirty="0">
                <a:solidFill>
                  <a:srgbClr val="FFFFFF"/>
                </a:solidFill>
              </a:rPr>
              <a:t>Custom Conversion &amp; Pixel</a:t>
            </a:r>
            <a:endParaRPr sz="2800" dirty="0">
              <a:solidFill>
                <a:srgbClr val="FFFFFF"/>
              </a:solidFill>
            </a:endParaRPr>
          </a:p>
        </p:txBody>
      </p:sp>
      <p:sp>
        <p:nvSpPr>
          <p:cNvPr id="4" name="Footer Placeholder 3">
            <a:extLst>
              <a:ext uri="{FF2B5EF4-FFF2-40B4-BE49-F238E27FC236}">
                <a16:creationId xmlns:a16="http://schemas.microsoft.com/office/drawing/2014/main" id="{D0E58D57-D24A-4B1F-967E-B9AA8B80BC87}"/>
              </a:ext>
            </a:extLst>
          </p:cNvPr>
          <p:cNvSpPr>
            <a:spLocks noGrp="1"/>
          </p:cNvSpPr>
          <p:nvPr>
            <p:ph type="ftr" sz="quarter" idx="11"/>
          </p:nvPr>
        </p:nvSpPr>
        <p:spPr/>
        <p:txBody>
          <a:bodyPr/>
          <a:lstStyle/>
          <a:p>
            <a:r>
              <a:rPr lang="en-US"/>
              <a:t>https://akhilendra.com</a:t>
            </a:r>
            <a:endParaRPr lang="en-US" dirty="0"/>
          </a:p>
        </p:txBody>
      </p:sp>
    </p:spTree>
    <p:extLst>
      <p:ext uri="{BB962C8B-B14F-4D97-AF65-F5344CB8AC3E}">
        <p14:creationId xmlns:p14="http://schemas.microsoft.com/office/powerpoint/2010/main" val="13254088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QuickStarter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4">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WebE0B3</Template>
  <TotalTime>1069</TotalTime>
  <Words>537</Words>
  <Application>Microsoft Office PowerPoint</Application>
  <PresentationFormat>Widescreen</PresentationFormat>
  <Paragraphs>57</Paragraphs>
  <Slides>8</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Arial</vt:lpstr>
      <vt:lpstr>Calibri</vt:lpstr>
      <vt:lpstr>Segoe UI</vt:lpstr>
      <vt:lpstr>Segoe UI Light</vt:lpstr>
      <vt:lpstr>Segoe UI Semilight</vt:lpstr>
      <vt:lpstr>Tw Cen MT</vt:lpstr>
      <vt:lpstr>Tw Cen MT Condensed</vt:lpstr>
      <vt:lpstr>Wingdings 3</vt:lpstr>
      <vt:lpstr>Integral</vt:lpstr>
      <vt:lpstr>QuickStarter Theme</vt:lpstr>
      <vt:lpstr>Social media Marketing &amp; optimization</vt:lpstr>
      <vt:lpstr>Social Media Marketing</vt:lpstr>
      <vt:lpstr>Top Social Media Marketing Sites &amp; Apps</vt:lpstr>
      <vt:lpstr>Benefits of Social Media</vt:lpstr>
      <vt:lpstr>Section Contents</vt:lpstr>
      <vt:lpstr>Relationship with Business</vt:lpstr>
      <vt:lpstr>Marketing</vt:lpstr>
      <vt:lpstr>Facebook tools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your outline to get started</dc:title>
  <dc:creator>akhilendra pratap singh</dc:creator>
  <cp:lastModifiedBy>akhilendra pratap singh</cp:lastModifiedBy>
  <cp:revision>12</cp:revision>
  <dcterms:created xsi:type="dcterms:W3CDTF">2017-10-15T16:39:14Z</dcterms:created>
  <dcterms:modified xsi:type="dcterms:W3CDTF">2019-02-14T17:26:26Z</dcterms:modified>
</cp:coreProperties>
</file>