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59" r:id="rId2"/>
    <p:sldId id="260" r:id="rId3"/>
    <p:sldId id="261" r:id="rId4"/>
    <p:sldId id="266" r:id="rId5"/>
    <p:sldId id="262" r:id="rId6"/>
    <p:sldId id="267" r:id="rId7"/>
    <p:sldId id="263" r:id="rId8"/>
    <p:sldId id="265" r:id="rId9"/>
    <p:sldId id="264" r:id="rId10"/>
  </p:sldIdLst>
  <p:sldSz cx="13004800" cy="9753600"/>
  <p:notesSz cx="6858000" cy="9144000"/>
  <p:embeddedFontLst>
    <p:embeddedFont>
      <p:font typeface="Helvetica Neue" panose="020B0604020202020204" charset="0"/>
      <p:regular r:id="rId12"/>
      <p:bold r:id="rId13"/>
      <p:italic r:id="rId14"/>
      <p:boldItalic r:id="rId15"/>
    </p:embeddedFont>
    <p:embeddedFont>
      <p:font typeface="Helvetica Neue Light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54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17999"/>
              </a:lnSpc>
              <a:spcBef>
                <a:spcPts val="0"/>
              </a:spcBef>
              <a:buChar char="●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l" rtl="0">
              <a:lnSpc>
                <a:spcPct val="117999"/>
              </a:lnSpc>
              <a:spcBef>
                <a:spcPts val="0"/>
              </a:spcBef>
              <a:buChar char="○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l" rtl="0">
              <a:lnSpc>
                <a:spcPct val="117999"/>
              </a:lnSpc>
              <a:spcBef>
                <a:spcPts val="0"/>
              </a:spcBef>
              <a:buChar char="■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l" rtl="0">
              <a:lnSpc>
                <a:spcPct val="117999"/>
              </a:lnSpc>
              <a:spcBef>
                <a:spcPts val="0"/>
              </a:spcBef>
              <a:buChar char="●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l" rtl="0">
              <a:lnSpc>
                <a:spcPct val="117999"/>
              </a:lnSpc>
              <a:spcBef>
                <a:spcPts val="0"/>
              </a:spcBef>
              <a:buChar char="○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l" rtl="0">
              <a:lnSpc>
                <a:spcPct val="117999"/>
              </a:lnSpc>
              <a:spcBef>
                <a:spcPts val="0"/>
              </a:spcBef>
              <a:buChar char="■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l" rtl="0">
              <a:lnSpc>
                <a:spcPct val="117999"/>
              </a:lnSpc>
              <a:spcBef>
                <a:spcPts val="0"/>
              </a:spcBef>
              <a:buChar char="●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l" rtl="0">
              <a:lnSpc>
                <a:spcPct val="117999"/>
              </a:lnSpc>
              <a:spcBef>
                <a:spcPts val="0"/>
              </a:spcBef>
              <a:buChar char="○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l" rtl="0">
              <a:lnSpc>
                <a:spcPct val="117999"/>
              </a:lnSpc>
              <a:spcBef>
                <a:spcPts val="0"/>
              </a:spcBef>
              <a:buChar char="■"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Цитата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24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1270000" y="4267112"/>
            <a:ext cx="10464800" cy="609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Фото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pic" idx="2"/>
          </p:nvPr>
        </p:nvSpPr>
        <p:spPr>
          <a:xfrm>
            <a:off x="0" y="0"/>
            <a:ext cx="13004799" cy="9753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устой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ункты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270000" y="50419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Фото — горизонтально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pic" idx="2"/>
          </p:nvPr>
        </p:nvSpPr>
        <p:spPr>
          <a:xfrm>
            <a:off x="1625600" y="673100"/>
            <a:ext cx="9753599" cy="5905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270000" y="81534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 — по центру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Фото — вертикально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6718300" y="635000"/>
            <a:ext cx="5333999" cy="821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3999" cy="3987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6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52500" y="4724400"/>
            <a:ext cx="53339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7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 — вверху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, пункты и фото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pic" idx="2"/>
          </p:nvPr>
        </p:nvSpPr>
        <p:spPr>
          <a:xfrm>
            <a:off x="6718300" y="2590800"/>
            <a:ext cx="5333999" cy="6286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5333999" cy="6286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342900" marR="0" lvl="0" indent="-8509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marR="0" lvl="1" indent="-8509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28700" marR="0" lvl="2" indent="-8508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-8508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714500" marR="0" lvl="4" indent="-8508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42899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Фото — 3 шт.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pic" idx="2"/>
          </p:nvPr>
        </p:nvSpPr>
        <p:spPr>
          <a:xfrm>
            <a:off x="6718300" y="5092700"/>
            <a:ext cx="5333999" cy="3771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3"/>
          </p:nvPr>
        </p:nvSpPr>
        <p:spPr>
          <a:xfrm>
            <a:off x="6718300" y="889000"/>
            <a:ext cx="5333999" cy="3771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4"/>
          </p:nvPr>
        </p:nvSpPr>
        <p:spPr>
          <a:xfrm>
            <a:off x="952500" y="889000"/>
            <a:ext cx="5333999" cy="797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44500" marR="0" lvl="0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14986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149859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45000"/>
              <a:buFont typeface="Helvetica Neue"/>
              <a:buChar char="•"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28883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 Light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‹#›</a:t>
            </a:fld>
            <a:endParaRPr lang="en-US" sz="16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086874" y="1447800"/>
            <a:ext cx="10774800" cy="6286500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/>
              <a:t>Конечно</a:t>
            </a:r>
            <a:r>
              <a:rPr lang="en-US" sz="2400" dirty="0"/>
              <a:t>, </a:t>
            </a:r>
            <a:r>
              <a:rPr lang="en-US" sz="2400" dirty="0" err="1"/>
              <a:t>если</a:t>
            </a:r>
            <a:r>
              <a:rPr lang="en-US" sz="2400" dirty="0"/>
              <a:t> </a:t>
            </a:r>
            <a:r>
              <a:rPr lang="en-US" sz="2400" dirty="0" err="1"/>
              <a:t>бы</a:t>
            </a:r>
            <a:r>
              <a:rPr lang="en-US" sz="2400" dirty="0"/>
              <a:t> я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знала</a:t>
            </a:r>
            <a:r>
              <a:rPr lang="en-US" sz="2400" dirty="0"/>
              <a:t> </a:t>
            </a:r>
            <a:r>
              <a:rPr lang="en-US" sz="2400" dirty="0" err="1"/>
              <a:t>об</a:t>
            </a:r>
            <a:r>
              <a:rPr lang="en-US" sz="2400" dirty="0"/>
              <a:t> </a:t>
            </a:r>
            <a:r>
              <a:rPr lang="en-US" sz="2400" dirty="0" err="1"/>
              <a:t>этой</a:t>
            </a:r>
            <a:r>
              <a:rPr lang="en-US" sz="2400" dirty="0"/>
              <a:t> </a:t>
            </a:r>
            <a:r>
              <a:rPr lang="en-US" sz="2400" dirty="0" err="1"/>
              <a:t>сказке</a:t>
            </a:r>
            <a:r>
              <a:rPr lang="en-US" sz="2400" dirty="0"/>
              <a:t>, </a:t>
            </a:r>
            <a:r>
              <a:rPr lang="en-US" sz="2400" dirty="0" err="1"/>
              <a:t>эмоций</a:t>
            </a:r>
            <a:r>
              <a:rPr lang="en-US" sz="2400" dirty="0"/>
              <a:t>, </a:t>
            </a:r>
            <a:r>
              <a:rPr lang="en-US" sz="2400" dirty="0" err="1"/>
              <a:t>чувств</a:t>
            </a:r>
            <a:r>
              <a:rPr lang="en-US" sz="2400" dirty="0"/>
              <a:t> </a:t>
            </a:r>
            <a:r>
              <a:rPr lang="en-US" sz="2400" dirty="0" err="1"/>
              <a:t>было</a:t>
            </a:r>
            <a:r>
              <a:rPr lang="en-US" sz="2400" dirty="0"/>
              <a:t> </a:t>
            </a:r>
            <a:r>
              <a:rPr lang="en-US" sz="2400" dirty="0" err="1"/>
              <a:t>бы</a:t>
            </a:r>
            <a:r>
              <a:rPr lang="en-US" sz="2400" dirty="0"/>
              <a:t> </a:t>
            </a:r>
            <a:r>
              <a:rPr lang="en-US" sz="2400" dirty="0" err="1"/>
              <a:t>больше</a:t>
            </a:r>
            <a:r>
              <a:rPr lang="en-US" sz="2400" dirty="0"/>
              <a:t>. </a:t>
            </a:r>
            <a:r>
              <a:rPr lang="en-US" sz="2400" dirty="0" err="1"/>
              <a:t>Поэтому</a:t>
            </a:r>
            <a:r>
              <a:rPr lang="en-US" sz="2400" dirty="0"/>
              <a:t> </a:t>
            </a: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чтении</a:t>
            </a:r>
            <a:r>
              <a:rPr lang="en-US" sz="2400" dirty="0"/>
              <a:t> </a:t>
            </a:r>
            <a:r>
              <a:rPr lang="en-US" sz="2400" dirty="0" err="1"/>
              <a:t>возникли</a:t>
            </a:r>
            <a:r>
              <a:rPr lang="en-US" sz="2400" dirty="0"/>
              <a:t> </a:t>
            </a:r>
            <a:r>
              <a:rPr lang="en-US" sz="2400" dirty="0" err="1"/>
              <a:t>довольно</a:t>
            </a:r>
            <a:r>
              <a:rPr lang="en-US" sz="2400" dirty="0"/>
              <a:t> </a:t>
            </a:r>
            <a:r>
              <a:rPr lang="en-US" sz="2400" dirty="0" err="1"/>
              <a:t>поверхностные</a:t>
            </a:r>
            <a:r>
              <a:rPr lang="en-US" sz="2400" dirty="0"/>
              <a:t> </a:t>
            </a:r>
            <a:r>
              <a:rPr lang="en-US" sz="2400" dirty="0" err="1"/>
              <a:t>эмоции</a:t>
            </a:r>
            <a:r>
              <a:rPr lang="en-US" sz="2400" dirty="0"/>
              <a:t>. </a:t>
            </a:r>
            <a:r>
              <a:rPr lang="en-US" sz="2400" dirty="0" err="1"/>
              <a:t>Ну</a:t>
            </a:r>
            <a:r>
              <a:rPr lang="en-US" sz="2400" dirty="0"/>
              <a:t>, </a:t>
            </a:r>
            <a:r>
              <a:rPr lang="en-US" sz="2400" dirty="0" err="1"/>
              <a:t>жаль</a:t>
            </a:r>
            <a:r>
              <a:rPr lang="en-US" sz="2400" dirty="0"/>
              <a:t> </a:t>
            </a:r>
            <a:r>
              <a:rPr lang="en-US" sz="2400" dirty="0" err="1"/>
              <a:t>бедного</a:t>
            </a:r>
            <a:r>
              <a:rPr lang="en-US" sz="2400" dirty="0"/>
              <a:t> </a:t>
            </a:r>
            <a:r>
              <a:rPr lang="en-US" sz="2400" dirty="0" err="1"/>
              <a:t>гадкого</a:t>
            </a:r>
            <a:r>
              <a:rPr lang="en-US" sz="2400" dirty="0"/>
              <a:t> </a:t>
            </a:r>
            <a:r>
              <a:rPr lang="en-US" sz="2400" dirty="0" err="1"/>
              <a:t>утенка</a:t>
            </a:r>
            <a:r>
              <a:rPr lang="en-US" sz="2400" dirty="0"/>
              <a:t>.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презирают</a:t>
            </a:r>
            <a:r>
              <a:rPr lang="en-US" sz="2400" dirty="0"/>
              <a:t>, </a:t>
            </a:r>
            <a:r>
              <a:rPr lang="en-US" sz="2400" dirty="0" err="1"/>
              <a:t>над</a:t>
            </a:r>
            <a:r>
              <a:rPr lang="en-US" sz="2400" dirty="0"/>
              <a:t> </a:t>
            </a:r>
            <a:r>
              <a:rPr lang="en-US" sz="2400" dirty="0" err="1"/>
              <a:t>ним</a:t>
            </a:r>
            <a:r>
              <a:rPr lang="en-US" sz="2400" dirty="0"/>
              <a:t> </a:t>
            </a:r>
            <a:r>
              <a:rPr lang="en-US" sz="2400" dirty="0" err="1"/>
              <a:t>насмехаются</a:t>
            </a:r>
            <a:r>
              <a:rPr lang="en-US" sz="2400" dirty="0"/>
              <a:t>. </a:t>
            </a:r>
            <a:r>
              <a:rPr lang="en-US" sz="2400" dirty="0" err="1"/>
              <a:t>Хоть</a:t>
            </a:r>
            <a:r>
              <a:rPr lang="en-US" sz="2400" dirty="0"/>
              <a:t> и </a:t>
            </a:r>
            <a:r>
              <a:rPr lang="en-US" sz="2400" dirty="0" err="1"/>
              <a:t>грустно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него</a:t>
            </a:r>
            <a:r>
              <a:rPr lang="en-US" sz="2400" dirty="0"/>
              <a:t>, </a:t>
            </a:r>
            <a:r>
              <a:rPr lang="en-US" sz="2400" dirty="0" err="1"/>
              <a:t>но</a:t>
            </a:r>
            <a:r>
              <a:rPr lang="en-US" sz="2400" dirty="0"/>
              <a:t> </a:t>
            </a:r>
            <a:r>
              <a:rPr lang="en-US" sz="2400" dirty="0" err="1"/>
              <a:t>возникает</a:t>
            </a:r>
            <a:r>
              <a:rPr lang="en-US" sz="2400" dirty="0"/>
              <a:t> </a:t>
            </a:r>
            <a:r>
              <a:rPr lang="en-US" sz="2400" dirty="0" err="1"/>
              <a:t>мысль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жертва</a:t>
            </a:r>
            <a:r>
              <a:rPr lang="en-US" sz="2400" dirty="0"/>
              <a:t>.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порадовался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собака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укусила</a:t>
            </a:r>
            <a:r>
              <a:rPr lang="en-US" sz="2400" dirty="0"/>
              <a:t>, </a:t>
            </a:r>
            <a:r>
              <a:rPr lang="en-US" sz="2400" dirty="0" err="1"/>
              <a:t>спасибо</a:t>
            </a:r>
            <a:r>
              <a:rPr lang="en-US" sz="2400" dirty="0"/>
              <a:t> </a:t>
            </a:r>
            <a:r>
              <a:rPr lang="en-US" sz="2400" dirty="0" err="1"/>
              <a:t>уродству</a:t>
            </a:r>
            <a:r>
              <a:rPr lang="en-US" sz="2400" dirty="0"/>
              <a:t>. </a:t>
            </a:r>
            <a:r>
              <a:rPr lang="en-US" sz="2400" dirty="0" err="1"/>
              <a:t>Пытается</a:t>
            </a:r>
            <a:r>
              <a:rPr lang="en-US" sz="2400" dirty="0"/>
              <a:t> </a:t>
            </a:r>
            <a:r>
              <a:rPr lang="en-US" sz="2400" dirty="0" err="1"/>
              <a:t>подражать</a:t>
            </a:r>
            <a:r>
              <a:rPr lang="en-US" sz="2400" dirty="0"/>
              <a:t> </a:t>
            </a:r>
            <a:r>
              <a:rPr lang="en-US" sz="2400" dirty="0" err="1"/>
              <a:t>пению</a:t>
            </a:r>
            <a:r>
              <a:rPr lang="en-US" sz="2400" dirty="0"/>
              <a:t> </a:t>
            </a:r>
            <a:r>
              <a:rPr lang="en-US" sz="2400" dirty="0" err="1"/>
              <a:t>красивых</a:t>
            </a:r>
            <a:r>
              <a:rPr lang="en-US" sz="2400" dirty="0"/>
              <a:t> </a:t>
            </a:r>
            <a:r>
              <a:rPr lang="en-US" sz="2400" dirty="0" err="1"/>
              <a:t>птиц</a:t>
            </a:r>
            <a:r>
              <a:rPr lang="en-US" sz="2400" dirty="0"/>
              <a:t>, и в </a:t>
            </a:r>
            <a:r>
              <a:rPr lang="en-US" sz="2400" dirty="0" err="1"/>
              <a:t>душе</a:t>
            </a:r>
            <a:r>
              <a:rPr lang="en-US" sz="2400" dirty="0"/>
              <a:t> у </a:t>
            </a:r>
            <a:r>
              <a:rPr lang="en-US" sz="2400" dirty="0" err="1"/>
              <a:t>него</a:t>
            </a:r>
            <a:r>
              <a:rPr lang="en-US" sz="2400" dirty="0"/>
              <a:t> </a:t>
            </a:r>
            <a:r>
              <a:rPr lang="en-US" sz="2400" dirty="0" err="1"/>
              <a:t>есть</a:t>
            </a:r>
            <a:r>
              <a:rPr lang="en-US" sz="2400" dirty="0"/>
              <a:t> </a:t>
            </a:r>
            <a:r>
              <a:rPr lang="en-US" sz="2400" dirty="0" err="1"/>
              <a:t>надежда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все</a:t>
            </a:r>
            <a:r>
              <a:rPr lang="en-US" sz="2400" dirty="0"/>
              <a:t> </a:t>
            </a:r>
            <a:r>
              <a:rPr lang="en-US" sz="2400" dirty="0" err="1"/>
              <a:t>когда-нибудь</a:t>
            </a:r>
            <a:r>
              <a:rPr lang="en-US" sz="2400" dirty="0"/>
              <a:t> </a:t>
            </a:r>
            <a:r>
              <a:rPr lang="en-US" sz="2400" dirty="0" err="1"/>
              <a:t>изменится</a:t>
            </a:r>
            <a:r>
              <a:rPr lang="en-US" sz="2400" dirty="0"/>
              <a:t>. А в </a:t>
            </a:r>
            <a:r>
              <a:rPr lang="en-US" sz="2400" dirty="0" err="1"/>
              <a:t>конце</a:t>
            </a:r>
            <a:r>
              <a:rPr lang="en-US" sz="2400" dirty="0"/>
              <a:t> </a:t>
            </a:r>
            <a:r>
              <a:rPr lang="en-US" sz="2400" dirty="0" err="1"/>
              <a:t>порадовалась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него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нашел</a:t>
            </a:r>
            <a:r>
              <a:rPr lang="en-US" sz="2400" dirty="0"/>
              <a:t> </a:t>
            </a:r>
            <a:r>
              <a:rPr lang="en-US" sz="2400" dirty="0" err="1"/>
              <a:t>свое</a:t>
            </a:r>
            <a:r>
              <a:rPr lang="en-US" sz="2400" dirty="0"/>
              <a:t> </a:t>
            </a:r>
            <a:r>
              <a:rPr lang="en-US" sz="2400" dirty="0" err="1"/>
              <a:t>место</a:t>
            </a:r>
            <a:r>
              <a:rPr lang="en-US" sz="2400" dirty="0"/>
              <a:t> в </a:t>
            </a:r>
            <a:r>
              <a:rPr lang="en-US" sz="2400" dirty="0" err="1"/>
              <a:t>жизни</a:t>
            </a:r>
            <a:r>
              <a:rPr lang="en-US" sz="2400" dirty="0"/>
              <a:t> и </a:t>
            </a:r>
            <a:r>
              <a:rPr lang="en-US" sz="2400" dirty="0" err="1"/>
              <a:t>стал</a:t>
            </a:r>
            <a:r>
              <a:rPr lang="en-US" sz="2400" dirty="0"/>
              <a:t> </a:t>
            </a:r>
            <a:r>
              <a:rPr lang="en-US" sz="2400" dirty="0" err="1"/>
              <a:t>прекрасным</a:t>
            </a:r>
            <a:r>
              <a:rPr lang="en-US" sz="2400" dirty="0"/>
              <a:t> </a:t>
            </a:r>
            <a:r>
              <a:rPr lang="en-US" sz="2400" dirty="0" err="1"/>
              <a:t>лебедем</a:t>
            </a:r>
            <a:r>
              <a:rPr lang="en-US" sz="2400" dirty="0"/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/>
              <a:t>Позже</a:t>
            </a:r>
            <a:r>
              <a:rPr lang="en-US" sz="2400" dirty="0"/>
              <a:t>, </a:t>
            </a:r>
            <a:r>
              <a:rPr lang="en-US" sz="2400" dirty="0" err="1"/>
              <a:t>после</a:t>
            </a:r>
            <a:r>
              <a:rPr lang="en-US" sz="2400" dirty="0"/>
              <a:t> </a:t>
            </a:r>
            <a:r>
              <a:rPr lang="en-US" sz="2400" dirty="0" err="1"/>
              <a:t>прочтения</a:t>
            </a:r>
            <a:r>
              <a:rPr lang="en-US" sz="2400" dirty="0"/>
              <a:t> я </a:t>
            </a:r>
            <a:r>
              <a:rPr lang="en-US" sz="2400" dirty="0" err="1"/>
              <a:t>подумала</a:t>
            </a:r>
            <a:r>
              <a:rPr lang="en-US" sz="2400" dirty="0"/>
              <a:t> </a:t>
            </a:r>
            <a:r>
              <a:rPr lang="en-US" sz="2400" dirty="0" err="1"/>
              <a:t>про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мать</a:t>
            </a:r>
            <a:r>
              <a:rPr lang="en-US" sz="2400" dirty="0"/>
              <a:t> </a:t>
            </a:r>
            <a:r>
              <a:rPr lang="en-US" sz="2400" dirty="0" err="1"/>
              <a:t>утку</a:t>
            </a:r>
            <a:r>
              <a:rPr lang="en-US" sz="2400" dirty="0"/>
              <a:t>. </a:t>
            </a:r>
            <a:r>
              <a:rPr lang="en-US" sz="2400" dirty="0" err="1"/>
              <a:t>Вроде</a:t>
            </a:r>
            <a:r>
              <a:rPr lang="en-US" sz="2400" dirty="0"/>
              <a:t> </a:t>
            </a:r>
            <a:r>
              <a:rPr lang="en-US" sz="2400" dirty="0" err="1"/>
              <a:t>добра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бросила</a:t>
            </a:r>
            <a:r>
              <a:rPr lang="en-US" sz="2400" dirty="0"/>
              <a:t> </a:t>
            </a:r>
            <a:r>
              <a:rPr lang="en-US" sz="2400" dirty="0" err="1"/>
              <a:t>яйцо</a:t>
            </a:r>
            <a:r>
              <a:rPr lang="en-US" sz="2400" dirty="0"/>
              <a:t>, </a:t>
            </a:r>
            <a:r>
              <a:rPr lang="en-US" sz="2400" dirty="0" err="1"/>
              <a:t>высидела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конца</a:t>
            </a:r>
            <a:r>
              <a:rPr lang="en-US" sz="2400" dirty="0"/>
              <a:t>. </a:t>
            </a:r>
            <a:r>
              <a:rPr lang="en-US" sz="2400" dirty="0" err="1"/>
              <a:t>Но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хватило</a:t>
            </a:r>
            <a:r>
              <a:rPr lang="en-US" sz="2400" dirty="0"/>
              <a:t> </a:t>
            </a:r>
            <a:r>
              <a:rPr lang="en-US" sz="2400" dirty="0" err="1"/>
              <a:t>характера</a:t>
            </a:r>
            <a:r>
              <a:rPr lang="en-US" sz="2400" dirty="0"/>
              <a:t>, </a:t>
            </a:r>
            <a:r>
              <a:rPr lang="en-US" sz="2400" dirty="0" err="1"/>
              <a:t>чтобы</a:t>
            </a:r>
            <a:r>
              <a:rPr lang="en-US" sz="2400" dirty="0"/>
              <a:t> </a:t>
            </a:r>
            <a:r>
              <a:rPr lang="en-US" sz="2400" dirty="0" err="1"/>
              <a:t>защитить</a:t>
            </a:r>
            <a:r>
              <a:rPr lang="en-US" sz="2400" dirty="0"/>
              <a:t> </a:t>
            </a:r>
            <a:r>
              <a:rPr lang="en-US" sz="2400" dirty="0" err="1"/>
              <a:t>своего</a:t>
            </a:r>
            <a:r>
              <a:rPr lang="en-US" sz="2400" dirty="0"/>
              <a:t> </a:t>
            </a:r>
            <a:r>
              <a:rPr lang="en-US" sz="2400" dirty="0" err="1"/>
              <a:t>ребенка</a:t>
            </a:r>
            <a:r>
              <a:rPr lang="en-US" sz="2400" dirty="0"/>
              <a:t>, </a:t>
            </a:r>
            <a:r>
              <a:rPr lang="en-US" sz="2400" dirty="0" err="1"/>
              <a:t>встать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сторону</a:t>
            </a:r>
            <a:r>
              <a:rPr lang="en-US" sz="2400" dirty="0"/>
              <a:t>, </a:t>
            </a:r>
            <a:r>
              <a:rPr lang="en-US" sz="2400" dirty="0" err="1"/>
              <a:t>пресечь</a:t>
            </a:r>
            <a:r>
              <a:rPr lang="en-US" sz="2400" dirty="0"/>
              <a:t> </a:t>
            </a:r>
            <a:r>
              <a:rPr lang="en-US" sz="2400" dirty="0" err="1"/>
              <a:t>такое</a:t>
            </a:r>
            <a:r>
              <a:rPr lang="en-US" sz="2400" dirty="0"/>
              <a:t> </a:t>
            </a:r>
            <a:r>
              <a:rPr lang="en-US" sz="2400" dirty="0" err="1"/>
              <a:t>отношение</a:t>
            </a:r>
            <a:r>
              <a:rPr lang="en-US" sz="2400" dirty="0"/>
              <a:t> к </a:t>
            </a:r>
            <a:r>
              <a:rPr lang="en-US" sz="2400" dirty="0" err="1"/>
              <a:t>нему</a:t>
            </a:r>
            <a:r>
              <a:rPr lang="en-US" sz="2400" dirty="0"/>
              <a:t>. </a:t>
            </a:r>
            <a:r>
              <a:rPr lang="en-US" sz="2400" dirty="0" err="1"/>
              <a:t>Она</a:t>
            </a:r>
            <a:r>
              <a:rPr lang="en-US" sz="2400" dirty="0"/>
              <a:t> </a:t>
            </a:r>
            <a:r>
              <a:rPr lang="en-US" sz="2400" dirty="0" err="1"/>
              <a:t>лишь</a:t>
            </a:r>
            <a:r>
              <a:rPr lang="en-US" sz="2400" dirty="0"/>
              <a:t> </a:t>
            </a:r>
            <a:r>
              <a:rPr lang="en-US" sz="2400" dirty="0" err="1"/>
              <a:t>оправдывается</a:t>
            </a:r>
            <a:r>
              <a:rPr lang="en-US" sz="2400" dirty="0"/>
              <a:t>, </a:t>
            </a:r>
            <a:r>
              <a:rPr lang="en-US" sz="2400" dirty="0" err="1"/>
              <a:t>ну</a:t>
            </a:r>
            <a:r>
              <a:rPr lang="en-US" sz="2400" dirty="0"/>
              <a:t>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поделать</a:t>
            </a:r>
            <a:r>
              <a:rPr lang="en-US" sz="2400" dirty="0"/>
              <a:t>, </a:t>
            </a:r>
            <a:r>
              <a:rPr lang="en-US" sz="2400" dirty="0" err="1"/>
              <a:t>долго</a:t>
            </a:r>
            <a:r>
              <a:rPr lang="en-US" sz="2400" dirty="0"/>
              <a:t> </a:t>
            </a:r>
            <a:r>
              <a:rPr lang="en-US" sz="2400" dirty="0" err="1"/>
              <a:t>сидел</a:t>
            </a:r>
            <a:r>
              <a:rPr lang="en-US" sz="2400" dirty="0"/>
              <a:t> в </a:t>
            </a:r>
            <a:r>
              <a:rPr lang="en-US" sz="2400" dirty="0" err="1"/>
              <a:t>яйце</a:t>
            </a:r>
            <a:r>
              <a:rPr lang="en-US" sz="2400" dirty="0"/>
              <a:t>, </a:t>
            </a:r>
            <a:r>
              <a:rPr lang="en-US" sz="2400" dirty="0" err="1"/>
              <a:t>вот</a:t>
            </a:r>
            <a:r>
              <a:rPr lang="en-US" sz="2400" dirty="0"/>
              <a:t> и </a:t>
            </a:r>
            <a:r>
              <a:rPr lang="en-US" sz="2400" dirty="0" err="1"/>
              <a:t>уродился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пойми</a:t>
            </a:r>
            <a:r>
              <a:rPr lang="en-US" sz="2400" dirty="0"/>
              <a:t> </a:t>
            </a:r>
            <a:r>
              <a:rPr lang="en-US" sz="2400" dirty="0" err="1"/>
              <a:t>кем</a:t>
            </a:r>
            <a:r>
              <a:rPr lang="en-US" sz="2400" dirty="0"/>
              <a:t>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А в </a:t>
            </a:r>
            <a:r>
              <a:rPr lang="en-US" sz="2400" dirty="0" err="1"/>
              <a:t>целом</a:t>
            </a:r>
            <a:r>
              <a:rPr lang="en-US" sz="2400" dirty="0"/>
              <a:t> </a:t>
            </a:r>
            <a:r>
              <a:rPr lang="en-US" sz="2400" dirty="0" err="1"/>
              <a:t>мысль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эта</a:t>
            </a:r>
            <a:r>
              <a:rPr lang="en-US" sz="2400" dirty="0"/>
              <a:t> </a:t>
            </a:r>
            <a:r>
              <a:rPr lang="en-US" sz="2400" dirty="0" err="1"/>
              <a:t>сказка</a:t>
            </a:r>
            <a:r>
              <a:rPr lang="en-US" sz="2400" dirty="0"/>
              <a:t> о </a:t>
            </a:r>
            <a:r>
              <a:rPr lang="en-US" sz="2400" dirty="0" err="1"/>
              <a:t>людях</a:t>
            </a:r>
            <a:r>
              <a:rPr lang="en-US" sz="2400" dirty="0"/>
              <a:t>, о </a:t>
            </a:r>
            <a:r>
              <a:rPr lang="en-US" sz="2400" dirty="0" err="1"/>
              <a:t>том</a:t>
            </a:r>
            <a:r>
              <a:rPr lang="en-US" sz="2400" dirty="0"/>
              <a:t>,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окружение</a:t>
            </a:r>
            <a:r>
              <a:rPr lang="en-US" sz="2400" dirty="0"/>
              <a:t> </a:t>
            </a:r>
            <a:r>
              <a:rPr lang="en-US" sz="2400" dirty="0" err="1"/>
              <a:t>может</a:t>
            </a:r>
            <a:r>
              <a:rPr lang="en-US" sz="2400" dirty="0"/>
              <a:t> </a:t>
            </a:r>
            <a:r>
              <a:rPr lang="en-US" sz="2400" dirty="0" err="1"/>
              <a:t>быть</a:t>
            </a:r>
            <a:r>
              <a:rPr lang="en-US" sz="2400" dirty="0"/>
              <a:t> </a:t>
            </a:r>
            <a:r>
              <a:rPr lang="en-US" sz="2400" dirty="0" err="1"/>
              <a:t>жестоко</a:t>
            </a:r>
            <a:r>
              <a:rPr lang="en-US" sz="2400" dirty="0"/>
              <a:t> к </a:t>
            </a:r>
            <a:r>
              <a:rPr lang="en-US" sz="2400" dirty="0" err="1"/>
              <a:t>тем</a:t>
            </a:r>
            <a:r>
              <a:rPr lang="en-US" sz="2400" dirty="0"/>
              <a:t>, </a:t>
            </a:r>
            <a:r>
              <a:rPr lang="en-US" sz="2400" dirty="0" err="1"/>
              <a:t>кто</a:t>
            </a:r>
            <a:r>
              <a:rPr lang="en-US" sz="2400" dirty="0"/>
              <a:t> </a:t>
            </a:r>
            <a:r>
              <a:rPr lang="en-US" sz="2400" dirty="0" err="1"/>
              <a:t>отличается</a:t>
            </a:r>
            <a:r>
              <a:rPr lang="en-US" sz="2400" dirty="0"/>
              <a:t> </a:t>
            </a:r>
            <a:r>
              <a:rPr lang="en-US" sz="2400" dirty="0" err="1"/>
              <a:t>от</a:t>
            </a:r>
            <a:r>
              <a:rPr lang="en-US" sz="2400" dirty="0"/>
              <a:t> </a:t>
            </a:r>
            <a:r>
              <a:rPr lang="en-US" sz="2400" dirty="0" err="1"/>
              <a:t>других</a:t>
            </a:r>
            <a:r>
              <a:rPr lang="en-US" sz="2400" dirty="0"/>
              <a:t>, </a:t>
            </a:r>
            <a:r>
              <a:rPr lang="en-US" sz="2400" dirty="0" err="1"/>
              <a:t>кто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является</a:t>
            </a:r>
            <a:r>
              <a:rPr lang="en-US" sz="2400" dirty="0"/>
              <a:t> </a:t>
            </a:r>
            <a:r>
              <a:rPr lang="en-US" sz="2400" dirty="0" err="1"/>
              <a:t>частью</a:t>
            </a:r>
            <a:r>
              <a:rPr lang="en-US" sz="2400" dirty="0"/>
              <a:t> </a:t>
            </a:r>
            <a:r>
              <a:rPr lang="en-US" sz="2400" dirty="0" err="1"/>
              <a:t>какой-то</a:t>
            </a:r>
            <a:r>
              <a:rPr lang="en-US" sz="2400" dirty="0"/>
              <a:t> </a:t>
            </a:r>
            <a:r>
              <a:rPr lang="en-US" sz="2400" dirty="0" err="1"/>
              <a:t>группы</a:t>
            </a:r>
            <a:r>
              <a:rPr lang="en-US" sz="2400" dirty="0"/>
              <a:t>, </a:t>
            </a:r>
            <a:r>
              <a:rPr lang="en-US" sz="2400" dirty="0" err="1"/>
              <a:t>общества</a:t>
            </a:r>
            <a:r>
              <a:rPr lang="en-US" sz="2400" dirty="0"/>
              <a:t> и </a:t>
            </a:r>
            <a:r>
              <a:rPr lang="en-US" sz="2400" dirty="0" err="1"/>
              <a:t>т.д</a:t>
            </a:r>
            <a:r>
              <a:rPr lang="en-US" sz="2400" dirty="0"/>
              <a:t>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213900" y="482600"/>
            <a:ext cx="10741800" cy="7213500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endParaRPr sz="240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/>
              <a:t>Ведущая эмоция всей сказки – жалость к утенку. Присутствует также обида за то, как обходятся с ним остальные.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/>
              <a:t>Однако, в некоторых моментах понимаешь, что утенок принял свое положение и смирился с ним, когда семья проявила к нему сострадание и заботу, он увидел все это через призму своего негативного опыта, в связи с чем не смог принять к себе хорошего отношения.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/>
              <a:t>В конце, когда утенок понимает, что он лебедь и наконец нашел свое окружение, которое принимает его, возникает чувство радости и гордости.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116273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останавливаясь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литературных</a:t>
            </a:r>
            <a:r>
              <a:rPr lang="en-US" sz="2400" dirty="0"/>
              <a:t> </a:t>
            </a:r>
            <a:r>
              <a:rPr lang="en-US" sz="2400" dirty="0" err="1"/>
              <a:t>особенностях</a:t>
            </a:r>
            <a:r>
              <a:rPr lang="en-US" sz="2400" dirty="0"/>
              <a:t> </a:t>
            </a:r>
            <a:r>
              <a:rPr lang="en-US" sz="2400" dirty="0" err="1"/>
              <a:t>построения</a:t>
            </a:r>
            <a:r>
              <a:rPr lang="en-US" sz="2400" dirty="0"/>
              <a:t> </a:t>
            </a:r>
            <a:r>
              <a:rPr lang="en-US" sz="2400" dirty="0" err="1"/>
              <a:t>текста</a:t>
            </a:r>
            <a:r>
              <a:rPr lang="en-US" sz="2400" dirty="0"/>
              <a:t> и </a:t>
            </a:r>
            <a:r>
              <a:rPr lang="en-US" sz="2400" dirty="0" err="1"/>
              <a:t>создания</a:t>
            </a:r>
            <a:r>
              <a:rPr lang="en-US" sz="2400" dirty="0"/>
              <a:t> </a:t>
            </a:r>
            <a:r>
              <a:rPr lang="en-US" sz="2400" dirty="0" err="1"/>
              <a:t>образов</a:t>
            </a:r>
            <a:r>
              <a:rPr lang="en-US" sz="2400" dirty="0"/>
              <a:t>, </a:t>
            </a:r>
            <a:r>
              <a:rPr lang="en-US" sz="2400" dirty="0" err="1"/>
              <a:t>напишу</a:t>
            </a:r>
            <a:r>
              <a:rPr lang="en-US" sz="2400" dirty="0"/>
              <a:t> о </a:t>
            </a:r>
            <a:r>
              <a:rPr lang="en-US" sz="2400" dirty="0" err="1"/>
              <a:t>своих</a:t>
            </a:r>
            <a:r>
              <a:rPr lang="en-US" sz="2400" dirty="0"/>
              <a:t> </a:t>
            </a:r>
            <a:r>
              <a:rPr lang="en-US" sz="2400" dirty="0" err="1"/>
              <a:t>чувствах</a:t>
            </a:r>
            <a:r>
              <a:rPr lang="en-US" sz="2400" dirty="0"/>
              <a:t> </a:t>
            </a: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прочтении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описании</a:t>
            </a:r>
            <a:r>
              <a:rPr lang="en-US" sz="2400" dirty="0"/>
              <a:t> </a:t>
            </a:r>
            <a:r>
              <a:rPr lang="en-US" sz="2400" dirty="0" err="1"/>
              <a:t>сельской</a:t>
            </a:r>
            <a:r>
              <a:rPr lang="en-US" sz="2400" dirty="0"/>
              <a:t> </a:t>
            </a:r>
            <a:r>
              <a:rPr lang="en-US" sz="2400" dirty="0" err="1"/>
              <a:t>местности</a:t>
            </a:r>
            <a:r>
              <a:rPr lang="en-US" sz="2400" dirty="0"/>
              <a:t> </a:t>
            </a:r>
            <a:r>
              <a:rPr lang="en-US" sz="2400" dirty="0" err="1"/>
              <a:t>мне</a:t>
            </a:r>
            <a:r>
              <a:rPr lang="en-US" sz="2400" dirty="0"/>
              <a:t> </a:t>
            </a:r>
            <a:r>
              <a:rPr lang="en-US" sz="2400" dirty="0" err="1"/>
              <a:t>было</a:t>
            </a:r>
            <a:r>
              <a:rPr lang="en-US" sz="2400" dirty="0"/>
              <a:t> </a:t>
            </a:r>
            <a:r>
              <a:rPr lang="en-US" sz="2400" dirty="0" err="1"/>
              <a:t>неуютно</a:t>
            </a:r>
            <a:r>
              <a:rPr lang="en-US" sz="2400" dirty="0"/>
              <a:t>. </a:t>
            </a:r>
            <a:r>
              <a:rPr lang="en-US" sz="2400" dirty="0" err="1"/>
              <a:t>Было</a:t>
            </a:r>
            <a:r>
              <a:rPr lang="en-US" sz="2400" dirty="0"/>
              <a:t> </a:t>
            </a:r>
            <a:r>
              <a:rPr lang="en-US" sz="2400" dirty="0" err="1"/>
              <a:t>ощущение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красоты</a:t>
            </a:r>
            <a:r>
              <a:rPr lang="en-US" sz="2400" dirty="0"/>
              <a:t>, а </a:t>
            </a:r>
            <a:r>
              <a:rPr lang="en-US" sz="2400" dirty="0" err="1"/>
              <a:t>неухоженности</a:t>
            </a:r>
            <a:r>
              <a:rPr lang="en-US" sz="2400" dirty="0"/>
              <a:t>: </a:t>
            </a:r>
            <a:r>
              <a:rPr lang="en-US" sz="2400" dirty="0" err="1"/>
              <a:t>лопухи</a:t>
            </a:r>
            <a:r>
              <a:rPr lang="en-US" sz="2400" dirty="0"/>
              <a:t>, </a:t>
            </a:r>
            <a:r>
              <a:rPr lang="en-US" sz="2400" dirty="0" err="1"/>
              <a:t>канава</a:t>
            </a:r>
            <a:r>
              <a:rPr lang="en-US" sz="2400" dirty="0"/>
              <a:t> – </a:t>
            </a:r>
            <a:r>
              <a:rPr lang="en-US" sz="2400" dirty="0" err="1"/>
              <a:t>все</a:t>
            </a:r>
            <a:r>
              <a:rPr lang="en-US" sz="2400" dirty="0"/>
              <a:t> </a:t>
            </a:r>
            <a:r>
              <a:rPr lang="en-US" sz="2400" dirty="0" err="1"/>
              <a:t>это</a:t>
            </a:r>
            <a:r>
              <a:rPr lang="en-US" sz="2400" dirty="0"/>
              <a:t> </a:t>
            </a:r>
            <a:r>
              <a:rPr lang="en-US" sz="2400" dirty="0" err="1"/>
              <a:t>неприятно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 err="1"/>
              <a:t>Когда</a:t>
            </a:r>
            <a:r>
              <a:rPr lang="en-US" sz="2400" dirty="0"/>
              <a:t> </a:t>
            </a:r>
            <a:r>
              <a:rPr lang="en-US" sz="2400" dirty="0" err="1"/>
              <a:t>старая</a:t>
            </a:r>
            <a:r>
              <a:rPr lang="en-US" sz="2400" dirty="0"/>
              <a:t> </a:t>
            </a:r>
            <a:r>
              <a:rPr lang="en-US" sz="2400" dirty="0" err="1"/>
              <a:t>утка</a:t>
            </a:r>
            <a:r>
              <a:rPr lang="en-US" sz="2400" dirty="0"/>
              <a:t> </a:t>
            </a:r>
            <a:r>
              <a:rPr lang="en-US" sz="2400" dirty="0" err="1"/>
              <a:t>рассказывала</a:t>
            </a:r>
            <a:r>
              <a:rPr lang="en-US" sz="2400" dirty="0"/>
              <a:t>,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однажды</a:t>
            </a:r>
            <a:r>
              <a:rPr lang="en-US" sz="2400" dirty="0"/>
              <a:t> </a:t>
            </a:r>
            <a:r>
              <a:rPr lang="en-US" sz="2400" dirty="0" err="1"/>
              <a:t>ей</a:t>
            </a:r>
            <a:r>
              <a:rPr lang="en-US" sz="2400" dirty="0"/>
              <a:t> </a:t>
            </a:r>
            <a:r>
              <a:rPr lang="en-US" sz="2400" dirty="0" err="1"/>
              <a:t>подложили</a:t>
            </a:r>
            <a:r>
              <a:rPr lang="en-US" sz="2400" dirty="0"/>
              <a:t> </a:t>
            </a:r>
            <a:r>
              <a:rPr lang="en-US" sz="2400" dirty="0" err="1"/>
              <a:t>индюшачье</a:t>
            </a:r>
            <a:r>
              <a:rPr lang="en-US" sz="2400" dirty="0"/>
              <a:t> </a:t>
            </a:r>
            <a:r>
              <a:rPr lang="en-US" sz="2400" dirty="0" err="1"/>
              <a:t>яйцо</a:t>
            </a:r>
            <a:r>
              <a:rPr lang="en-US" sz="2400" dirty="0"/>
              <a:t>, я </a:t>
            </a:r>
            <a:r>
              <a:rPr lang="en-US" sz="2400" dirty="0" err="1"/>
              <a:t>испытывала</a:t>
            </a:r>
            <a:r>
              <a:rPr lang="en-US" sz="2400" dirty="0"/>
              <a:t> </a:t>
            </a:r>
            <a:r>
              <a:rPr lang="en-US" sz="2400" dirty="0" err="1"/>
              <a:t>недоумение</a:t>
            </a:r>
            <a:r>
              <a:rPr lang="en-US" sz="2400" dirty="0"/>
              <a:t>: </a:t>
            </a:r>
            <a:r>
              <a:rPr lang="en-US" sz="2400" dirty="0" err="1"/>
              <a:t>зачем</a:t>
            </a:r>
            <a:r>
              <a:rPr lang="en-US" sz="2400" dirty="0"/>
              <a:t> </a:t>
            </a:r>
            <a:r>
              <a:rPr lang="en-US" sz="2400" dirty="0" err="1"/>
              <a:t>толкать</a:t>
            </a:r>
            <a:r>
              <a:rPr lang="en-US" sz="2400" dirty="0"/>
              <a:t> в </a:t>
            </a:r>
            <a:r>
              <a:rPr lang="en-US" sz="2400" dirty="0" err="1"/>
              <a:t>воду</a:t>
            </a:r>
            <a:r>
              <a:rPr lang="en-US" sz="2400" dirty="0"/>
              <a:t> </a:t>
            </a:r>
            <a:r>
              <a:rPr lang="en-US" sz="2400" dirty="0" err="1"/>
              <a:t>индюшат</a:t>
            </a:r>
            <a:r>
              <a:rPr lang="en-US" sz="2400" dirty="0"/>
              <a:t>?? </a:t>
            </a:r>
            <a:r>
              <a:rPr lang="en-US" sz="2400" dirty="0" err="1"/>
              <a:t>Это</a:t>
            </a:r>
            <a:r>
              <a:rPr lang="en-US" sz="2400" dirty="0"/>
              <a:t> </a:t>
            </a:r>
            <a:r>
              <a:rPr lang="en-US" sz="2400" dirty="0" err="1"/>
              <a:t>предельная</a:t>
            </a:r>
            <a:r>
              <a:rPr lang="en-US" sz="2400" dirty="0"/>
              <a:t> </a:t>
            </a:r>
            <a:r>
              <a:rPr lang="en-US" sz="2400" dirty="0" err="1"/>
              <a:t>глупость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особая</a:t>
            </a:r>
            <a:r>
              <a:rPr lang="en-US" sz="2400" dirty="0"/>
              <a:t> </a:t>
            </a:r>
            <a:r>
              <a:rPr lang="en-US" sz="2400" dirty="0" err="1"/>
              <a:t>жестокость</a:t>
            </a:r>
            <a:r>
              <a:rPr lang="en-US" sz="2400" dirty="0"/>
              <a:t>? (</a:t>
            </a:r>
            <a:r>
              <a:rPr lang="en-US" sz="2400" dirty="0" err="1"/>
              <a:t>Еще</a:t>
            </a:r>
            <a:r>
              <a:rPr lang="en-US" sz="2400" dirty="0"/>
              <a:t> </a:t>
            </a:r>
            <a:r>
              <a:rPr lang="en-US" sz="2400" dirty="0" err="1"/>
              <a:t>раз</a:t>
            </a:r>
            <a:r>
              <a:rPr lang="en-US" sz="2400" dirty="0"/>
              <a:t> </a:t>
            </a:r>
            <a:r>
              <a:rPr lang="en-US" sz="2400" dirty="0" err="1"/>
              <a:t>подчеркну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у </a:t>
            </a:r>
            <a:r>
              <a:rPr lang="en-US" sz="2400" dirty="0" err="1"/>
              <a:t>меня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возникает</a:t>
            </a:r>
            <a:r>
              <a:rPr lang="en-US" sz="2400" dirty="0"/>
              <a:t> </a:t>
            </a:r>
            <a:r>
              <a:rPr lang="en-US" sz="2400" dirty="0" err="1"/>
              <a:t>вопроса</a:t>
            </a:r>
            <a:r>
              <a:rPr lang="en-US" sz="2400" dirty="0"/>
              <a:t>, </a:t>
            </a:r>
            <a:r>
              <a:rPr lang="en-US" sz="2400" dirty="0" err="1"/>
              <a:t>почему</a:t>
            </a:r>
            <a:r>
              <a:rPr lang="en-US" sz="2400" dirty="0"/>
              <a:t> </a:t>
            </a:r>
            <a:r>
              <a:rPr lang="en-US" sz="2400" dirty="0" err="1"/>
              <a:t>так</a:t>
            </a:r>
            <a:r>
              <a:rPr lang="en-US" sz="2400" dirty="0"/>
              <a:t> </a:t>
            </a:r>
            <a:r>
              <a:rPr lang="en-US" sz="2400" dirty="0" err="1"/>
              <a:t>написал</a:t>
            </a:r>
            <a:r>
              <a:rPr lang="en-US" sz="2400" dirty="0"/>
              <a:t> </a:t>
            </a:r>
            <a:r>
              <a:rPr lang="en-US" sz="2400" dirty="0" err="1"/>
              <a:t>автор</a:t>
            </a:r>
            <a:r>
              <a:rPr lang="en-US" sz="2400" dirty="0"/>
              <a:t>, я </a:t>
            </a:r>
            <a:r>
              <a:rPr lang="en-US" sz="2400" dirty="0" err="1"/>
              <a:t>останавливаюсь</a:t>
            </a:r>
            <a:r>
              <a:rPr lang="en-US" sz="2400" dirty="0"/>
              <a:t> </a:t>
            </a:r>
            <a:r>
              <a:rPr lang="en-US" sz="2400" dirty="0" err="1"/>
              <a:t>только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своих</a:t>
            </a:r>
            <a:r>
              <a:rPr lang="en-US" sz="2400" dirty="0"/>
              <a:t> </a:t>
            </a:r>
            <a:r>
              <a:rPr lang="en-US" sz="2400" dirty="0" err="1"/>
              <a:t>чувствах</a:t>
            </a:r>
            <a:r>
              <a:rPr lang="en-US" sz="2400" dirty="0"/>
              <a:t>.)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 err="1"/>
              <a:t>Описание</a:t>
            </a:r>
            <a:r>
              <a:rPr lang="en-US" sz="2400" dirty="0"/>
              <a:t> </a:t>
            </a:r>
            <a:r>
              <a:rPr lang="en-US" sz="2400" dirty="0" err="1"/>
              <a:t>огромного</a:t>
            </a:r>
            <a:r>
              <a:rPr lang="en-US" sz="2400" dirty="0"/>
              <a:t> </a:t>
            </a:r>
            <a:r>
              <a:rPr lang="en-US" sz="2400" dirty="0" err="1"/>
              <a:t>некрасивого</a:t>
            </a:r>
            <a:r>
              <a:rPr lang="en-US" sz="2400" dirty="0"/>
              <a:t> </a:t>
            </a:r>
            <a:r>
              <a:rPr lang="en-US" sz="2400" dirty="0" err="1"/>
              <a:t>птенца</a:t>
            </a:r>
            <a:r>
              <a:rPr lang="en-US" sz="2400" dirty="0"/>
              <a:t> </a:t>
            </a:r>
            <a:r>
              <a:rPr lang="en-US" sz="2400" dirty="0" err="1"/>
              <a:t>вызвало</a:t>
            </a:r>
            <a:r>
              <a:rPr lang="en-US" sz="2400" dirty="0"/>
              <a:t> у </a:t>
            </a:r>
            <a:r>
              <a:rPr lang="en-US" sz="2400" dirty="0" err="1"/>
              <a:t>меня</a:t>
            </a:r>
            <a:r>
              <a:rPr lang="en-US" sz="2400" dirty="0"/>
              <a:t> </a:t>
            </a:r>
            <a:r>
              <a:rPr lang="en-US" sz="2400" dirty="0" err="1"/>
              <a:t>ощущение</a:t>
            </a:r>
            <a:r>
              <a:rPr lang="en-US" sz="2400" dirty="0"/>
              <a:t> </a:t>
            </a:r>
            <a:r>
              <a:rPr lang="en-US" sz="2400" dirty="0" err="1"/>
              <a:t>одиночества</a:t>
            </a:r>
            <a:r>
              <a:rPr lang="en-US" sz="2400" dirty="0"/>
              <a:t>.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грусти</a:t>
            </a:r>
            <a:r>
              <a:rPr lang="en-US" sz="2400" dirty="0"/>
              <a:t>, </a:t>
            </a:r>
            <a:r>
              <a:rPr lang="en-US" sz="2400" dirty="0" err="1"/>
              <a:t>обиды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жалости</a:t>
            </a:r>
            <a:r>
              <a:rPr lang="en-US" sz="2400" dirty="0"/>
              <a:t>, а </a:t>
            </a:r>
            <a:r>
              <a:rPr lang="en-US" sz="2400" dirty="0" err="1"/>
              <a:t>именно</a:t>
            </a:r>
            <a:r>
              <a:rPr lang="en-US" sz="2400" dirty="0"/>
              <a:t> </a:t>
            </a:r>
            <a:r>
              <a:rPr lang="en-US" sz="2400" dirty="0" err="1"/>
              <a:t>полного</a:t>
            </a:r>
            <a:r>
              <a:rPr lang="en-US" sz="2400" dirty="0"/>
              <a:t> </a:t>
            </a:r>
            <a:r>
              <a:rPr lang="en-US" sz="2400" dirty="0" err="1"/>
              <a:t>одиночества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 err="1"/>
              <a:t>Читая</a:t>
            </a:r>
            <a:r>
              <a:rPr lang="en-US" sz="2400" dirty="0"/>
              <a:t> </a:t>
            </a:r>
            <a:r>
              <a:rPr lang="en-US" sz="2400" dirty="0" err="1"/>
              <a:t>описание</a:t>
            </a:r>
            <a:r>
              <a:rPr lang="en-US" sz="2400" dirty="0"/>
              <a:t> </a:t>
            </a:r>
            <a:r>
              <a:rPr lang="en-US" sz="2400" dirty="0" err="1"/>
              <a:t>птичьего</a:t>
            </a:r>
            <a:r>
              <a:rPr lang="en-US" sz="2400" dirty="0"/>
              <a:t> </a:t>
            </a:r>
            <a:r>
              <a:rPr lang="en-US" sz="2400" dirty="0" err="1"/>
              <a:t>двора</a:t>
            </a:r>
            <a:r>
              <a:rPr lang="en-US" sz="2400" dirty="0"/>
              <a:t>, я </a:t>
            </a:r>
            <a:r>
              <a:rPr lang="en-US" sz="2400" dirty="0" err="1"/>
              <a:t>чувствовала</a:t>
            </a:r>
            <a:r>
              <a:rPr lang="en-US" sz="2400" dirty="0"/>
              <a:t> </a:t>
            </a:r>
            <a:r>
              <a:rPr lang="en-US" sz="2400" dirty="0" err="1"/>
              <a:t>брезгливость</a:t>
            </a:r>
            <a:r>
              <a:rPr lang="en-US" sz="2400" dirty="0"/>
              <a:t> и, </a:t>
            </a:r>
            <a:r>
              <a:rPr lang="en-US" sz="2400" dirty="0" err="1"/>
              <a:t>пожалуй</a:t>
            </a:r>
            <a:r>
              <a:rPr lang="en-US" sz="2400" dirty="0"/>
              <a:t>, </a:t>
            </a:r>
            <a:r>
              <a:rPr lang="en-US" sz="2400" dirty="0" err="1"/>
              <a:t>раздражение</a:t>
            </a:r>
            <a:r>
              <a:rPr lang="en-US" sz="2400" dirty="0"/>
              <a:t>. </a:t>
            </a:r>
            <a:r>
              <a:rPr lang="en-US" sz="2400" dirty="0" err="1"/>
              <a:t>Раздражение</a:t>
            </a:r>
            <a:r>
              <a:rPr lang="en-US" sz="2400" dirty="0"/>
              <a:t> </a:t>
            </a:r>
            <a:r>
              <a:rPr lang="en-US" sz="2400" dirty="0" err="1"/>
              <a:t>же</a:t>
            </a:r>
            <a:r>
              <a:rPr lang="en-US" sz="2400" dirty="0"/>
              <a:t> </a:t>
            </a:r>
            <a:r>
              <a:rPr lang="en-US" sz="2400" dirty="0" err="1"/>
              <a:t>вызвали</a:t>
            </a:r>
            <a:r>
              <a:rPr lang="en-US" sz="2400" dirty="0"/>
              <a:t> и </a:t>
            </a:r>
            <a:r>
              <a:rPr lang="en-US" sz="2400" dirty="0" err="1"/>
              <a:t>слова</a:t>
            </a:r>
            <a:r>
              <a:rPr lang="en-US" sz="2400" dirty="0"/>
              <a:t> </a:t>
            </a:r>
            <a:r>
              <a:rPr lang="en-US" sz="2400" dirty="0" err="1"/>
              <a:t>про</a:t>
            </a:r>
            <a:r>
              <a:rPr lang="en-US" sz="2400" dirty="0"/>
              <a:t> «</a:t>
            </a:r>
            <a:r>
              <a:rPr lang="en-US" sz="2400" dirty="0" err="1"/>
              <a:t>целую</a:t>
            </a:r>
            <a:r>
              <a:rPr lang="en-US" sz="2400" dirty="0"/>
              <a:t> </a:t>
            </a:r>
            <a:r>
              <a:rPr lang="en-US" sz="2400" dirty="0" err="1"/>
              <a:t>ораву</a:t>
            </a:r>
            <a:r>
              <a:rPr lang="en-US" sz="2400" dirty="0"/>
              <a:t>», а </a:t>
            </a:r>
            <a:r>
              <a:rPr lang="en-US" sz="2400" dirty="0" err="1"/>
              <a:t>старая</a:t>
            </a:r>
            <a:r>
              <a:rPr lang="en-US" sz="2400" dirty="0"/>
              <a:t> </a:t>
            </a:r>
            <a:r>
              <a:rPr lang="en-US" sz="2400" dirty="0" err="1"/>
              <a:t>утка</a:t>
            </a:r>
            <a:r>
              <a:rPr lang="en-US" sz="2400" dirty="0"/>
              <a:t> </a:t>
            </a:r>
            <a:r>
              <a:rPr lang="en-US" sz="2400" dirty="0" err="1"/>
              <a:t>вызвала</a:t>
            </a:r>
            <a:r>
              <a:rPr lang="en-US" sz="2400" dirty="0"/>
              <a:t> </a:t>
            </a:r>
            <a:r>
              <a:rPr lang="en-US" sz="2400" dirty="0" err="1"/>
              <a:t>неприязнь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69850">
              <a:spcBef>
                <a:spcPts val="0"/>
              </a:spcBef>
              <a:buSzPct val="78571"/>
              <a:buNone/>
            </a:pPr>
            <a:r>
              <a:rPr lang="ru-RU" sz="2400" dirty="0"/>
              <a:t>Жалость к гадкому утенку впервые возникла на его словах «такой я безобразный». Его стало жаль, потому что здесь он сам согласился с таким видением себя. И еще очень жалко его было, когда он «раскланивался, как мог» перед дикими утками: жалко из-за тщетных усилий, беспомощности.</a:t>
            </a:r>
          </a:p>
          <a:p>
            <a:pPr marL="0" lvl="0" indent="-69850">
              <a:spcBef>
                <a:spcPts val="0"/>
              </a:spcBef>
              <a:buSzPct val="78571"/>
              <a:buNone/>
            </a:pPr>
            <a:r>
              <a:rPr lang="ru-RU" sz="2400" dirty="0"/>
              <a:t>Неприятны были «умения» кота, которыми он так гордился. Причем неприятна не его гордость, а именно сами «умения».</a:t>
            </a:r>
          </a:p>
          <a:p>
            <a:pPr marL="0" lvl="0" indent="-69850">
              <a:spcBef>
                <a:spcPts val="0"/>
              </a:spcBef>
              <a:buSzPct val="78571"/>
              <a:buNone/>
            </a:pPr>
            <a:endParaRPr lang="ru-RU" dirty="0"/>
          </a:p>
          <a:p>
            <a:pPr marL="0" lvl="0" indent="-69850">
              <a:spcBef>
                <a:spcPts val="0"/>
              </a:spcBef>
              <a:buSzPct val="78571"/>
              <a:buNone/>
            </a:pPr>
            <a:r>
              <a:rPr lang="ru-RU" sz="2400" dirty="0"/>
              <a:t>Намерение утенка полететь к «царственным птицам» - и пусть они лучше заклюют насмерть – вызвало сильное раздражение. Как будто это отчасти упоение своим несчастьем, позиция жертвы, а позиция жертвы, как правило, гнев и вызывает.</a:t>
            </a:r>
          </a:p>
          <a:p>
            <a:pPr marL="0" lvl="0" indent="-69850">
              <a:spcBef>
                <a:spcPts val="0"/>
              </a:spcBef>
              <a:buSzPct val="78571"/>
              <a:buNone/>
            </a:pPr>
            <a:endParaRPr lang="ru-RU" sz="2400" dirty="0"/>
          </a:p>
          <a:p>
            <a:pPr marL="0" lvl="0" indent="-69850">
              <a:spcBef>
                <a:spcPts val="0"/>
              </a:spcBef>
              <a:buSzPct val="78571"/>
              <a:buNone/>
            </a:pPr>
            <a:r>
              <a:rPr lang="ru-RU" sz="2400" dirty="0"/>
              <a:t>И почему-то недоумение, смешанное с неприязнью, возникло в конце, когда подросший утенок-лебедь чувствовал себя таким счастливым. Почему так быстро возникло ощущение счастья? Мне оно показалось истеричным, а потому неприятным.</a:t>
            </a:r>
          </a:p>
          <a:p>
            <a:pPr marL="0" lvl="0" indent="-69850">
              <a:spcBef>
                <a:spcPts val="0"/>
              </a:spcBef>
              <a:buSzPct val="78571"/>
              <a:buNone/>
            </a:pPr>
            <a:endParaRPr lang="ru-RU" sz="2400" dirty="0"/>
          </a:p>
          <a:p>
            <a:pPr marL="0" lvl="0" indent="-69850">
              <a:spcBef>
                <a:spcPts val="0"/>
              </a:spcBef>
              <a:buSzPct val="78571"/>
              <a:buNone/>
            </a:pPr>
            <a:r>
              <a:rPr lang="ru-RU" sz="2400" dirty="0"/>
              <a:t>Вообще после прочтения я обратила внимание, что главный герой вызывает не только жалость, сочувствие, сопереживание, но и раздражение – излишним принятием своего уродства, согласием с обидчиками и отделением себя от остальных. </a:t>
            </a:r>
            <a:r>
              <a:rPr lang="ru-RU" sz="2400" dirty="0"/>
              <a:t>Это отделение и мешает к нему присоединиться при чтении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1113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С </a:t>
            </a:r>
            <a:r>
              <a:rPr lang="en-US" sz="2400" dirty="0" err="1"/>
              <a:t>самого</a:t>
            </a:r>
            <a:r>
              <a:rPr lang="en-US" sz="2400" dirty="0"/>
              <a:t> </a:t>
            </a:r>
            <a:r>
              <a:rPr lang="en-US" sz="2400" dirty="0" err="1"/>
              <a:t>рождения</a:t>
            </a:r>
            <a:r>
              <a:rPr lang="en-US" sz="2400" dirty="0"/>
              <a:t> </a:t>
            </a:r>
            <a:r>
              <a:rPr lang="en-US" sz="2400" dirty="0" err="1"/>
              <a:t>гадкий</a:t>
            </a:r>
            <a:r>
              <a:rPr lang="en-US" sz="2400" dirty="0"/>
              <a:t> </a:t>
            </a:r>
            <a:r>
              <a:rPr lang="en-US" sz="2400" dirty="0" err="1"/>
              <a:t>утёнок</a:t>
            </a:r>
            <a:r>
              <a:rPr lang="en-US" sz="2400" dirty="0"/>
              <a:t> </a:t>
            </a:r>
            <a:r>
              <a:rPr lang="en-US" sz="2400" dirty="0" err="1"/>
              <a:t>оказался</a:t>
            </a:r>
            <a:r>
              <a:rPr lang="en-US" sz="2400" dirty="0"/>
              <a:t> </a:t>
            </a:r>
            <a:r>
              <a:rPr lang="en-US" sz="2400" dirty="0" err="1"/>
              <a:t>чужим</a:t>
            </a:r>
            <a:r>
              <a:rPr lang="en-US" sz="2400" dirty="0"/>
              <a:t> в </a:t>
            </a:r>
            <a:r>
              <a:rPr lang="en-US" sz="2400" dirty="0" err="1"/>
              <a:t>своей</a:t>
            </a:r>
            <a:r>
              <a:rPr lang="en-US" sz="2400" dirty="0"/>
              <a:t> </a:t>
            </a:r>
            <a:r>
              <a:rPr lang="en-US" sz="2400" dirty="0" err="1"/>
              <a:t>семье</a:t>
            </a:r>
            <a:r>
              <a:rPr lang="en-US" sz="2400" dirty="0"/>
              <a:t>. </a:t>
            </a:r>
            <a:r>
              <a:rPr lang="en-US" sz="2400" dirty="0" err="1"/>
              <a:t>Мать</a:t>
            </a:r>
            <a:r>
              <a:rPr lang="en-US" sz="2400" dirty="0"/>
              <a:t> </a:t>
            </a:r>
            <a:r>
              <a:rPr lang="en-US" sz="2400" dirty="0" err="1"/>
              <a:t>им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довольна</a:t>
            </a:r>
            <a:r>
              <a:rPr lang="en-US" sz="2400" dirty="0"/>
              <a:t>, </a:t>
            </a:r>
            <a:r>
              <a:rPr lang="en-US" sz="2400" dirty="0" err="1"/>
              <a:t>братья</a:t>
            </a:r>
            <a:r>
              <a:rPr lang="en-US" sz="2400" dirty="0"/>
              <a:t> и </a:t>
            </a:r>
            <a:r>
              <a:rPr lang="en-US" sz="2400" dirty="0" err="1"/>
              <a:t>сестры</a:t>
            </a:r>
            <a:r>
              <a:rPr lang="en-US" sz="2400" dirty="0"/>
              <a:t> </a:t>
            </a:r>
            <a:r>
              <a:rPr lang="en-US" sz="2400" dirty="0" err="1"/>
              <a:t>обзывают</a:t>
            </a:r>
            <a:r>
              <a:rPr lang="en-US" sz="2400" dirty="0"/>
              <a:t>, </a:t>
            </a:r>
            <a:r>
              <a:rPr lang="en-US" sz="2400" dirty="0" err="1"/>
              <a:t>шпыняют</a:t>
            </a:r>
            <a:r>
              <a:rPr lang="en-US" sz="2400" dirty="0"/>
              <a:t>. </a:t>
            </a:r>
            <a:r>
              <a:rPr lang="en-US" sz="2400" dirty="0" err="1"/>
              <a:t>Отец</a:t>
            </a:r>
            <a:r>
              <a:rPr lang="en-US" sz="2400" dirty="0"/>
              <a:t> </a:t>
            </a:r>
            <a:r>
              <a:rPr lang="en-US" sz="2400" dirty="0" err="1"/>
              <a:t>упоминается</a:t>
            </a:r>
            <a:r>
              <a:rPr lang="en-US" sz="2400" dirty="0"/>
              <a:t> </a:t>
            </a:r>
            <a:r>
              <a:rPr lang="en-US" sz="2400" dirty="0" err="1"/>
              <a:t>матерью</a:t>
            </a:r>
            <a:r>
              <a:rPr lang="en-US" sz="2400" dirty="0"/>
              <a:t> </a:t>
            </a:r>
            <a:r>
              <a:rPr lang="en-US" sz="2400" dirty="0" err="1"/>
              <a:t>лишь</a:t>
            </a:r>
            <a:r>
              <a:rPr lang="en-US" sz="2400" dirty="0"/>
              <a:t> </a:t>
            </a:r>
            <a:r>
              <a:rPr lang="en-US" sz="2400" dirty="0" err="1"/>
              <a:t>вскользь</a:t>
            </a:r>
            <a:r>
              <a:rPr lang="en-US" sz="2400" dirty="0"/>
              <a:t>, и </a:t>
            </a:r>
            <a:r>
              <a:rPr lang="en-US" sz="2400" dirty="0" err="1"/>
              <a:t>больше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появляется</a:t>
            </a:r>
            <a:r>
              <a:rPr lang="en-US" sz="2400" dirty="0"/>
              <a:t> в </a:t>
            </a:r>
            <a:r>
              <a:rPr lang="en-US" sz="2400" dirty="0" err="1"/>
              <a:t>истории</a:t>
            </a:r>
            <a:r>
              <a:rPr lang="en-US" sz="2400" dirty="0"/>
              <a:t>. </a:t>
            </a:r>
            <a:r>
              <a:rPr lang="en-US" sz="2400" dirty="0" err="1"/>
              <a:t>Выходит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и в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лице</a:t>
            </a:r>
            <a:r>
              <a:rPr lang="en-US" sz="2400" dirty="0"/>
              <a:t> </a:t>
            </a:r>
            <a:r>
              <a:rPr lang="en-US" sz="2400" dirty="0" err="1"/>
              <a:t>утёнок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находит</a:t>
            </a:r>
            <a:r>
              <a:rPr lang="en-US" sz="2400" dirty="0"/>
              <a:t> </a:t>
            </a:r>
            <a:r>
              <a:rPr lang="en-US" sz="2400" dirty="0" err="1"/>
              <a:t>ни</a:t>
            </a:r>
            <a:r>
              <a:rPr lang="en-US" sz="2400" dirty="0"/>
              <a:t> </a:t>
            </a:r>
            <a:r>
              <a:rPr lang="en-US" sz="2400" dirty="0" err="1"/>
              <a:t>дружбы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поддержки</a:t>
            </a:r>
            <a:r>
              <a:rPr lang="en-US" sz="2400" dirty="0"/>
              <a:t>. </a:t>
            </a:r>
            <a:r>
              <a:rPr lang="en-US" sz="2400" dirty="0" err="1"/>
              <a:t>Весь</a:t>
            </a:r>
            <a:r>
              <a:rPr lang="en-US" sz="2400" dirty="0"/>
              <a:t> </a:t>
            </a:r>
            <a:r>
              <a:rPr lang="en-US" sz="2400" dirty="0" err="1"/>
              <a:t>двор</a:t>
            </a:r>
            <a:r>
              <a:rPr lang="en-US" sz="2400" dirty="0"/>
              <a:t> </a:t>
            </a:r>
            <a:r>
              <a:rPr lang="en-US" sz="2400" dirty="0" err="1"/>
              <a:t>смеётся</a:t>
            </a:r>
            <a:r>
              <a:rPr lang="en-US" sz="2400" dirty="0"/>
              <a:t> </a:t>
            </a:r>
            <a:r>
              <a:rPr lang="en-US" sz="2400" dirty="0" err="1"/>
              <a:t>над</a:t>
            </a:r>
            <a:r>
              <a:rPr lang="en-US" sz="2400" dirty="0"/>
              <a:t> </a:t>
            </a:r>
            <a:r>
              <a:rPr lang="en-US" sz="2400" dirty="0" err="1"/>
              <a:t>утёнком</a:t>
            </a:r>
            <a:r>
              <a:rPr lang="en-US" sz="2400" dirty="0"/>
              <a:t>, </a:t>
            </a:r>
            <a:r>
              <a:rPr lang="en-US" sz="2400" dirty="0" err="1"/>
              <a:t>щипает</a:t>
            </a:r>
            <a:r>
              <a:rPr lang="en-US" sz="2400" dirty="0"/>
              <a:t>, </a:t>
            </a:r>
            <a:r>
              <a:rPr lang="en-US" sz="2400" dirty="0" err="1"/>
              <a:t>глумится</a:t>
            </a:r>
            <a:r>
              <a:rPr lang="en-US" sz="2400" dirty="0"/>
              <a:t>.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страшно</a:t>
            </a:r>
            <a:r>
              <a:rPr lang="en-US" sz="2400" dirty="0"/>
              <a:t> </a:t>
            </a:r>
            <a:r>
              <a:rPr lang="en-US" sz="2400" dirty="0" err="1"/>
              <a:t>одинок</a:t>
            </a:r>
            <a:r>
              <a:rPr lang="en-US" sz="2400" dirty="0"/>
              <a:t>, </a:t>
            </a:r>
            <a:r>
              <a:rPr lang="en-US" sz="2400" dirty="0" err="1"/>
              <a:t>ему</a:t>
            </a:r>
            <a:r>
              <a:rPr lang="en-US" sz="2400" dirty="0"/>
              <a:t> </a:t>
            </a:r>
            <a:r>
              <a:rPr lang="en-US" sz="2400" dirty="0" err="1"/>
              <a:t>нет</a:t>
            </a:r>
            <a:r>
              <a:rPr lang="en-US" sz="2400" dirty="0"/>
              <a:t> </a:t>
            </a:r>
            <a:r>
              <a:rPr lang="en-US" sz="2400" dirty="0" err="1"/>
              <a:t>здесь</a:t>
            </a:r>
            <a:r>
              <a:rPr lang="en-US" sz="2400" dirty="0"/>
              <a:t> </a:t>
            </a:r>
            <a:r>
              <a:rPr lang="en-US" sz="2400" dirty="0" err="1"/>
              <a:t>места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И </a:t>
            </a:r>
            <a:r>
              <a:rPr lang="en-US" sz="2400" dirty="0" err="1"/>
              <a:t>однажды</a:t>
            </a:r>
            <a:r>
              <a:rPr lang="en-US" sz="2400" dirty="0"/>
              <a:t> </a:t>
            </a:r>
            <a:r>
              <a:rPr lang="en-US" sz="2400" dirty="0" err="1"/>
              <a:t>малыш</a:t>
            </a:r>
            <a:r>
              <a:rPr lang="en-US" sz="2400" dirty="0"/>
              <a:t> </a:t>
            </a:r>
            <a:r>
              <a:rPr lang="en-US" sz="2400" dirty="0" err="1"/>
              <a:t>убегает</a:t>
            </a:r>
            <a:r>
              <a:rPr lang="en-US" sz="2400" dirty="0"/>
              <a:t> </a:t>
            </a:r>
            <a:r>
              <a:rPr lang="en-US" sz="2400" dirty="0" err="1"/>
              <a:t>со</a:t>
            </a:r>
            <a:r>
              <a:rPr lang="en-US" sz="2400" dirty="0"/>
              <a:t> </a:t>
            </a:r>
            <a:r>
              <a:rPr lang="en-US" sz="2400" dirty="0" err="1"/>
              <a:t>двора</a:t>
            </a:r>
            <a:r>
              <a:rPr lang="en-US" sz="2400" dirty="0"/>
              <a:t>. </a:t>
            </a:r>
            <a:r>
              <a:rPr lang="en-US" sz="2400" dirty="0" err="1"/>
              <a:t>Встреченные</a:t>
            </a:r>
            <a:r>
              <a:rPr lang="en-US" sz="2400" dirty="0"/>
              <a:t> </a:t>
            </a:r>
            <a:r>
              <a:rPr lang="en-US" sz="2400" dirty="0" err="1"/>
              <a:t>им</a:t>
            </a:r>
            <a:r>
              <a:rPr lang="en-US" sz="2400" dirty="0"/>
              <a:t> </a:t>
            </a:r>
            <a:r>
              <a:rPr lang="en-US" sz="2400" dirty="0" err="1"/>
              <a:t>гуси</a:t>
            </a:r>
            <a:r>
              <a:rPr lang="en-US" sz="2400" dirty="0"/>
              <a:t> </a:t>
            </a:r>
            <a:r>
              <a:rPr lang="en-US" sz="2400" dirty="0" err="1"/>
              <a:t>тоже</a:t>
            </a:r>
            <a:r>
              <a:rPr lang="en-US" sz="2400" dirty="0"/>
              <a:t> </a:t>
            </a:r>
            <a:r>
              <a:rPr lang="en-US" sz="2400" dirty="0" err="1"/>
              <a:t>критикуют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внешность</a:t>
            </a:r>
            <a:r>
              <a:rPr lang="en-US" sz="2400" dirty="0"/>
              <a:t>. А </a:t>
            </a:r>
            <a:r>
              <a:rPr lang="en-US" sz="2400" dirty="0" err="1"/>
              <a:t>собака</a:t>
            </a:r>
            <a:r>
              <a:rPr lang="en-US" sz="2400" dirty="0"/>
              <a:t> </a:t>
            </a:r>
            <a:r>
              <a:rPr lang="en-US" sz="2400" dirty="0" err="1"/>
              <a:t>охотника</a:t>
            </a:r>
            <a:r>
              <a:rPr lang="en-US" sz="2400" dirty="0"/>
              <a:t> </a:t>
            </a:r>
            <a:r>
              <a:rPr lang="en-US" sz="2400" dirty="0" err="1"/>
              <a:t>рычит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него</a:t>
            </a:r>
            <a:r>
              <a:rPr lang="en-US" sz="2400" dirty="0"/>
              <a:t> и </a:t>
            </a:r>
            <a:r>
              <a:rPr lang="en-US" sz="2400" dirty="0" err="1"/>
              <a:t>бежит</a:t>
            </a:r>
            <a:r>
              <a:rPr lang="en-US" sz="2400" dirty="0"/>
              <a:t> </a:t>
            </a:r>
            <a:r>
              <a:rPr lang="en-US" sz="2400" dirty="0" err="1"/>
              <a:t>дальше</a:t>
            </a:r>
            <a:r>
              <a:rPr lang="en-US" sz="2400" dirty="0"/>
              <a:t>. И </a:t>
            </a:r>
            <a:r>
              <a:rPr lang="en-US" sz="2400" dirty="0" err="1"/>
              <a:t>утёнок</a:t>
            </a:r>
            <a:r>
              <a:rPr lang="en-US" sz="2400" dirty="0"/>
              <a:t> </a:t>
            </a:r>
            <a:r>
              <a:rPr lang="en-US" sz="2400" dirty="0" err="1"/>
              <a:t>укрепляется</a:t>
            </a:r>
            <a:r>
              <a:rPr lang="en-US" sz="2400" dirty="0"/>
              <a:t> в </a:t>
            </a:r>
            <a:r>
              <a:rPr lang="en-US" sz="2400" dirty="0" err="1"/>
              <a:t>мысли</a:t>
            </a:r>
            <a:r>
              <a:rPr lang="en-US" sz="2400" dirty="0"/>
              <a:t> о </a:t>
            </a:r>
            <a:r>
              <a:rPr lang="en-US" sz="2400" dirty="0" err="1"/>
              <a:t>своём</a:t>
            </a:r>
            <a:r>
              <a:rPr lang="en-US" sz="2400" dirty="0"/>
              <a:t> </a:t>
            </a:r>
            <a:r>
              <a:rPr lang="en-US" sz="2400" dirty="0" err="1"/>
              <a:t>безобразии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 err="1"/>
              <a:t>Наткнувшись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маленькую</a:t>
            </a:r>
            <a:r>
              <a:rPr lang="en-US" sz="2400" dirty="0"/>
              <a:t> </a:t>
            </a:r>
            <a:r>
              <a:rPr lang="en-US" sz="2400" dirty="0" err="1"/>
              <a:t>избушку</a:t>
            </a:r>
            <a:r>
              <a:rPr lang="en-US" sz="2400" dirty="0"/>
              <a:t>, в </a:t>
            </a:r>
            <a:r>
              <a:rPr lang="en-US" sz="2400" dirty="0" err="1"/>
              <a:t>которой</a:t>
            </a:r>
            <a:r>
              <a:rPr lang="en-US" sz="2400" dirty="0"/>
              <a:t> </a:t>
            </a:r>
            <a:r>
              <a:rPr lang="en-US" sz="2400" dirty="0" err="1"/>
              <a:t>живет</a:t>
            </a:r>
            <a:r>
              <a:rPr lang="en-US" sz="2400" dirty="0"/>
              <a:t> </a:t>
            </a:r>
            <a:r>
              <a:rPr lang="en-US" sz="2400" dirty="0" err="1"/>
              <a:t>бабушка</a:t>
            </a:r>
            <a:r>
              <a:rPr lang="en-US" sz="2400" dirty="0"/>
              <a:t>, </a:t>
            </a:r>
            <a:r>
              <a:rPr lang="en-US" sz="2400" dirty="0" err="1"/>
              <a:t>курица</a:t>
            </a:r>
            <a:r>
              <a:rPr lang="en-US" sz="2400" dirty="0"/>
              <a:t> и </a:t>
            </a:r>
            <a:r>
              <a:rPr lang="en-US" sz="2400" dirty="0" err="1"/>
              <a:t>кот</a:t>
            </a:r>
            <a:r>
              <a:rPr lang="en-US" sz="2400" dirty="0"/>
              <a:t>, </a:t>
            </a:r>
            <a:r>
              <a:rPr lang="en-US" sz="2400" dirty="0" err="1"/>
              <a:t>утёнок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некоторое</a:t>
            </a:r>
            <a:r>
              <a:rPr lang="en-US" sz="2400" dirty="0"/>
              <a:t> </a:t>
            </a:r>
            <a:r>
              <a:rPr lang="en-US" sz="2400" dirty="0" err="1"/>
              <a:t>время</a:t>
            </a:r>
            <a:r>
              <a:rPr lang="en-US" sz="2400" dirty="0"/>
              <a:t> </a:t>
            </a:r>
            <a:r>
              <a:rPr lang="en-US" sz="2400" dirty="0" err="1"/>
              <a:t>обретает</a:t>
            </a:r>
            <a:r>
              <a:rPr lang="en-US" sz="2400" dirty="0"/>
              <a:t> </a:t>
            </a:r>
            <a:r>
              <a:rPr lang="en-US" sz="2400" dirty="0" err="1"/>
              <a:t>себе</a:t>
            </a:r>
            <a:r>
              <a:rPr lang="en-US" sz="2400" dirty="0"/>
              <a:t> </a:t>
            </a:r>
            <a:r>
              <a:rPr lang="en-US" sz="2400" dirty="0" err="1"/>
              <a:t>новое</a:t>
            </a:r>
            <a:r>
              <a:rPr lang="en-US" sz="2400" dirty="0"/>
              <a:t> </a:t>
            </a:r>
            <a:r>
              <a:rPr lang="en-US" sz="2400" dirty="0" err="1"/>
              <a:t>пристанище</a:t>
            </a:r>
            <a:r>
              <a:rPr lang="en-US" sz="2400" dirty="0"/>
              <a:t>. </a:t>
            </a:r>
            <a:r>
              <a:rPr lang="en-US" sz="2400" dirty="0" err="1"/>
              <a:t>Но</a:t>
            </a:r>
            <a:r>
              <a:rPr lang="en-US" sz="2400" dirty="0"/>
              <a:t> </a:t>
            </a:r>
            <a:r>
              <a:rPr lang="en-US" sz="2400" dirty="0" err="1"/>
              <a:t>здесь</a:t>
            </a:r>
            <a:r>
              <a:rPr lang="en-US" sz="2400" dirty="0"/>
              <a:t> </a:t>
            </a:r>
            <a:r>
              <a:rPr lang="en-US" sz="2400" dirty="0" err="1"/>
              <a:t>вдобавок</a:t>
            </a:r>
            <a:r>
              <a:rPr lang="en-US" sz="2400" dirty="0"/>
              <a:t> к </a:t>
            </a:r>
            <a:r>
              <a:rPr lang="en-US" sz="2400" dirty="0" err="1"/>
              <a:t>критике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внешности</a:t>
            </a:r>
            <a:r>
              <a:rPr lang="en-US" sz="2400" dirty="0"/>
              <a:t> </a:t>
            </a:r>
            <a:r>
              <a:rPr lang="en-US" sz="2400" dirty="0" err="1"/>
              <a:t>начинается</a:t>
            </a:r>
            <a:r>
              <a:rPr lang="en-US" sz="2400" dirty="0"/>
              <a:t> и </a:t>
            </a:r>
            <a:r>
              <a:rPr lang="en-US" sz="2400" dirty="0" err="1"/>
              <a:t>критика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способностей</a:t>
            </a:r>
            <a:r>
              <a:rPr lang="en-US" sz="2400" dirty="0"/>
              <a:t>.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несёт</a:t>
            </a:r>
            <a:r>
              <a:rPr lang="en-US" sz="2400" dirty="0"/>
              <a:t> </a:t>
            </a:r>
            <a:r>
              <a:rPr lang="en-US" sz="2400" dirty="0" err="1"/>
              <a:t>яйца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выгибает</a:t>
            </a:r>
            <a:r>
              <a:rPr lang="en-US" sz="2400" dirty="0"/>
              <a:t> </a:t>
            </a:r>
            <a:r>
              <a:rPr lang="en-US" sz="2400" dirty="0" err="1"/>
              <a:t>спинку</a:t>
            </a:r>
            <a:r>
              <a:rPr lang="en-US" sz="2400" dirty="0"/>
              <a:t> и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мурчит</a:t>
            </a:r>
            <a:r>
              <a:rPr lang="en-US" sz="2400" dirty="0"/>
              <a:t>, </a:t>
            </a:r>
            <a:r>
              <a:rPr lang="en-US" sz="2400" dirty="0" err="1"/>
              <a:t>то</a:t>
            </a:r>
            <a:r>
              <a:rPr lang="en-US" sz="2400" dirty="0"/>
              <a:t> </a:t>
            </a:r>
            <a:r>
              <a:rPr lang="en-US" sz="2400" dirty="0" err="1"/>
              <a:t>есть</a:t>
            </a:r>
            <a:r>
              <a:rPr lang="en-US" sz="2400" dirty="0"/>
              <a:t> </a:t>
            </a:r>
            <a:r>
              <a:rPr lang="en-US" sz="2400" dirty="0" err="1"/>
              <a:t>совершенно</a:t>
            </a:r>
            <a:r>
              <a:rPr lang="en-US" sz="2400" dirty="0"/>
              <a:t> </a:t>
            </a:r>
            <a:r>
              <a:rPr lang="en-US" sz="2400" dirty="0" err="1"/>
              <a:t>бесталанное</a:t>
            </a:r>
            <a:r>
              <a:rPr lang="en-US" sz="2400" dirty="0"/>
              <a:t> </a:t>
            </a:r>
            <a:r>
              <a:rPr lang="en-US" sz="2400" dirty="0" err="1"/>
              <a:t>существо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взгляд</a:t>
            </a:r>
            <a:r>
              <a:rPr lang="en-US" sz="2400" dirty="0"/>
              <a:t> </a:t>
            </a:r>
            <a:r>
              <a:rPr lang="en-US" sz="2400" dirty="0" err="1"/>
              <a:t>обитателей</a:t>
            </a:r>
            <a:r>
              <a:rPr lang="en-US" sz="2400" dirty="0"/>
              <a:t> </a:t>
            </a:r>
            <a:r>
              <a:rPr lang="en-US" sz="2400" dirty="0" err="1"/>
              <a:t>этого</a:t>
            </a:r>
            <a:r>
              <a:rPr lang="en-US" sz="2400" dirty="0"/>
              <a:t> </a:t>
            </a:r>
            <a:r>
              <a:rPr lang="en-US" sz="2400" dirty="0" err="1"/>
              <a:t>домишки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И </a:t>
            </a:r>
            <a:r>
              <a:rPr lang="en-US" sz="2400" dirty="0" err="1"/>
              <a:t>утёнок</a:t>
            </a:r>
            <a:r>
              <a:rPr lang="en-US" sz="2400" dirty="0"/>
              <a:t> </a:t>
            </a:r>
            <a:r>
              <a:rPr lang="en-US" sz="2400" dirty="0" err="1"/>
              <a:t>больше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ждёт</a:t>
            </a:r>
            <a:r>
              <a:rPr lang="en-US" sz="2400" dirty="0"/>
              <a:t> </a:t>
            </a:r>
            <a:r>
              <a:rPr lang="en-US" sz="2400" dirty="0" err="1"/>
              <a:t>от</a:t>
            </a:r>
            <a:r>
              <a:rPr lang="en-US" sz="2400" dirty="0"/>
              <a:t> </a:t>
            </a:r>
            <a:r>
              <a:rPr lang="en-US" sz="2400" dirty="0" err="1"/>
              <a:t>жизни</a:t>
            </a:r>
            <a:r>
              <a:rPr lang="en-US" sz="2400" dirty="0"/>
              <a:t> </a:t>
            </a:r>
            <a:r>
              <a:rPr lang="en-US" sz="2400" dirty="0" err="1"/>
              <a:t>ничего</a:t>
            </a:r>
            <a:r>
              <a:rPr lang="en-US" sz="2400" dirty="0"/>
              <a:t> </a:t>
            </a:r>
            <a:r>
              <a:rPr lang="en-US" sz="2400" dirty="0" err="1"/>
              <a:t>хорошего</a:t>
            </a:r>
            <a:r>
              <a:rPr lang="en-US" sz="2400" dirty="0"/>
              <a:t>. </a:t>
            </a:r>
            <a:r>
              <a:rPr lang="en-US" sz="2400" dirty="0" err="1"/>
              <a:t>Попав</a:t>
            </a:r>
            <a:r>
              <a:rPr lang="en-US" sz="2400" dirty="0"/>
              <a:t> в </a:t>
            </a:r>
            <a:r>
              <a:rPr lang="en-US" sz="2400" dirty="0" err="1"/>
              <a:t>дом</a:t>
            </a:r>
            <a:r>
              <a:rPr lang="en-US" sz="2400" dirty="0"/>
              <a:t> </a:t>
            </a:r>
            <a:r>
              <a:rPr lang="en-US" sz="2400" dirty="0" err="1"/>
              <a:t>крестьянина</a:t>
            </a:r>
            <a:r>
              <a:rPr lang="en-US" sz="2400" dirty="0"/>
              <a:t>,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подозревает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дети</a:t>
            </a:r>
            <a:r>
              <a:rPr lang="en-US" sz="2400" dirty="0"/>
              <a:t> </a:t>
            </a:r>
            <a:r>
              <a:rPr lang="en-US" sz="2400" dirty="0" err="1"/>
              <a:t>хотят</a:t>
            </a:r>
            <a:r>
              <a:rPr lang="en-US" sz="2400" dirty="0"/>
              <a:t> </a:t>
            </a:r>
            <a:r>
              <a:rPr lang="en-US" sz="2400" dirty="0" err="1"/>
              <a:t>причинить</a:t>
            </a:r>
            <a:r>
              <a:rPr lang="en-US" sz="2400" dirty="0"/>
              <a:t> </a:t>
            </a:r>
            <a:r>
              <a:rPr lang="en-US" sz="2400" dirty="0" err="1"/>
              <a:t>ему</a:t>
            </a:r>
            <a:r>
              <a:rPr lang="en-US" sz="2400" dirty="0"/>
              <a:t> </a:t>
            </a:r>
            <a:r>
              <a:rPr lang="en-US" sz="2400" dirty="0" err="1"/>
              <a:t>вред</a:t>
            </a:r>
            <a:r>
              <a:rPr lang="en-US" sz="2400" dirty="0"/>
              <a:t>, и </a:t>
            </a:r>
            <a:r>
              <a:rPr lang="en-US" sz="2400" dirty="0" err="1"/>
              <a:t>сам</a:t>
            </a:r>
            <a:r>
              <a:rPr lang="en-US" sz="2400" dirty="0"/>
              <a:t> </a:t>
            </a:r>
            <a:r>
              <a:rPr lang="en-US" sz="2400" dirty="0" err="1"/>
              <a:t>устраивает</a:t>
            </a:r>
            <a:r>
              <a:rPr lang="en-US" sz="2400" dirty="0"/>
              <a:t> </a:t>
            </a:r>
            <a:r>
              <a:rPr lang="en-US" sz="2400" dirty="0" err="1"/>
              <a:t>заварушку</a:t>
            </a:r>
            <a:r>
              <a:rPr lang="en-US" sz="2400" dirty="0"/>
              <a:t>, </a:t>
            </a:r>
            <a:r>
              <a:rPr lang="en-US" sz="2400" dirty="0" err="1"/>
              <a:t>из-за</a:t>
            </a:r>
            <a:r>
              <a:rPr lang="en-US" sz="2400" dirty="0"/>
              <a:t> </a:t>
            </a:r>
            <a:r>
              <a:rPr lang="en-US" sz="2400" dirty="0" err="1"/>
              <a:t>которой</a:t>
            </a:r>
            <a:r>
              <a:rPr lang="en-US" sz="2400" dirty="0"/>
              <a:t> </a:t>
            </a:r>
            <a:r>
              <a:rPr lang="en-US" sz="2400" dirty="0" err="1"/>
              <a:t>снова</a:t>
            </a:r>
            <a:r>
              <a:rPr lang="en-US" sz="2400" dirty="0"/>
              <a:t> </a:t>
            </a:r>
            <a:r>
              <a:rPr lang="en-US" sz="2400" dirty="0" err="1"/>
              <a:t>лишается</a:t>
            </a:r>
            <a:r>
              <a:rPr lang="en-US" sz="2400" dirty="0"/>
              <a:t> </a:t>
            </a:r>
            <a:r>
              <a:rPr lang="en-US" sz="2400" dirty="0" err="1"/>
              <a:t>крова</a:t>
            </a:r>
            <a:r>
              <a:rPr lang="en-US" sz="2400" dirty="0"/>
              <a:t>. А </a:t>
            </a:r>
            <a:r>
              <a:rPr lang="en-US" sz="2400" dirty="0" err="1"/>
              <a:t>встретив</a:t>
            </a:r>
            <a:r>
              <a:rPr lang="en-US" sz="2400" dirty="0"/>
              <a:t> </a:t>
            </a:r>
            <a:r>
              <a:rPr lang="en-US" sz="2400" dirty="0" err="1"/>
              <a:t>весной</a:t>
            </a:r>
            <a:r>
              <a:rPr lang="en-US" sz="2400" dirty="0"/>
              <a:t> </a:t>
            </a:r>
            <a:r>
              <a:rPr lang="en-US" sz="2400" dirty="0" err="1"/>
              <a:t>лебедей</a:t>
            </a:r>
            <a:r>
              <a:rPr lang="en-US" sz="2400" dirty="0"/>
              <a:t>, </a:t>
            </a:r>
            <a:r>
              <a:rPr lang="en-US" sz="2400" dirty="0" err="1"/>
              <a:t>он</a:t>
            </a:r>
            <a:r>
              <a:rPr lang="en-US" sz="2400" dirty="0"/>
              <a:t> </a:t>
            </a:r>
            <a:r>
              <a:rPr lang="en-US" sz="2400" dirty="0" err="1"/>
              <a:t>уже</a:t>
            </a:r>
            <a:r>
              <a:rPr lang="en-US" sz="2400" dirty="0"/>
              <a:t> </a:t>
            </a:r>
            <a:r>
              <a:rPr lang="en-US" sz="2400" dirty="0" err="1"/>
              <a:t>готов</a:t>
            </a:r>
            <a:r>
              <a:rPr lang="en-US" sz="2400" dirty="0"/>
              <a:t> </a:t>
            </a:r>
            <a:r>
              <a:rPr lang="en-US" sz="2400" dirty="0" err="1"/>
              <a:t>распрощаться</a:t>
            </a:r>
            <a:r>
              <a:rPr lang="en-US" sz="2400" dirty="0"/>
              <a:t> с </a:t>
            </a:r>
            <a:r>
              <a:rPr lang="en-US" sz="2400" dirty="0" err="1"/>
              <a:t>жизнью</a:t>
            </a:r>
            <a:r>
              <a:rPr lang="en-US" sz="2400" dirty="0"/>
              <a:t>. </a:t>
            </a:r>
            <a:r>
              <a:rPr lang="en-US" sz="2400" dirty="0" err="1"/>
              <a:t>Покорно</a:t>
            </a:r>
            <a:r>
              <a:rPr lang="en-US" sz="2400" dirty="0"/>
              <a:t> </a:t>
            </a:r>
            <a:r>
              <a:rPr lang="en-US" sz="2400" dirty="0" err="1"/>
              <a:t>плывёт</a:t>
            </a:r>
            <a:r>
              <a:rPr lang="en-US" sz="2400" dirty="0"/>
              <a:t> </a:t>
            </a:r>
            <a:r>
              <a:rPr lang="en-US" sz="2400" dirty="0" err="1"/>
              <a:t>им</a:t>
            </a:r>
            <a:r>
              <a:rPr lang="en-US" sz="2400" dirty="0"/>
              <a:t> </a:t>
            </a:r>
            <a:r>
              <a:rPr lang="en-US" sz="2400" dirty="0" err="1"/>
              <a:t>навстречу</a:t>
            </a:r>
            <a:r>
              <a:rPr lang="en-US" sz="2400" dirty="0"/>
              <a:t> в </a:t>
            </a:r>
            <a:r>
              <a:rPr lang="en-US" sz="2400" dirty="0" err="1"/>
              <a:t>ожидании</a:t>
            </a:r>
            <a:r>
              <a:rPr lang="en-US" sz="2400" dirty="0"/>
              <a:t> </a:t>
            </a:r>
            <a:r>
              <a:rPr lang="en-US" sz="2400" dirty="0" err="1"/>
              <a:t>того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они</a:t>
            </a:r>
            <a:r>
              <a:rPr lang="en-US" sz="2400" dirty="0"/>
              <a:t> </a:t>
            </a:r>
            <a:r>
              <a:rPr lang="en-US" sz="2400" dirty="0" err="1"/>
              <a:t>ужаснутся</a:t>
            </a:r>
            <a:r>
              <a:rPr lang="en-US" sz="2400" dirty="0"/>
              <a:t> 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уродства</a:t>
            </a:r>
            <a:r>
              <a:rPr lang="en-US" sz="2400" dirty="0"/>
              <a:t> и </a:t>
            </a:r>
            <a:r>
              <a:rPr lang="en-US" sz="2400" dirty="0" err="1"/>
              <a:t>убьют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endParaRPr sz="2400"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sz="2400" dirty="0"/>
              <a:t>Каково же его удивление, когда он понимает, что лебеди радуются ему, гладят его, кружатся вокруг него. Он и похорошел с возрастом, и нашёл свой круг. </a:t>
            </a:r>
          </a:p>
          <a:p>
            <a:pPr marL="0" lvl="0" indent="-69850">
              <a:spcBef>
                <a:spcPts val="0"/>
              </a:spcBef>
              <a:buSzPct val="61111"/>
              <a:buNone/>
            </a:pPr>
            <a:endParaRPr lang="ru-RU" sz="2400" dirty="0"/>
          </a:p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sz="2400" dirty="0"/>
              <a:t>Ребёнку очень важно понимать, что он не хуже всех - он особенный. Но это понимание приходит не сразу, характер должен созреть, устоять. И гадкому утёнку было бы намного легче, имей он друга в лице члена семьи или соседа по двору. К сожалению, такая родственная душа не встречалась ему довольно долго, до тех пор, пока он не отчаялся. </a:t>
            </a:r>
          </a:p>
          <a:p>
            <a:pPr marL="0" lvl="0" indent="-69850">
              <a:spcBef>
                <a:spcPts val="0"/>
              </a:spcBef>
              <a:buSzPct val="61111"/>
              <a:buNone/>
            </a:pPr>
            <a:endParaRPr lang="ru-RU" sz="2400" dirty="0"/>
          </a:p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sz="2400" dirty="0"/>
              <a:t>Хорошо, что сказка заканчивается счастливым финалом, и читатель может сделать вывод о том, что если ты никому не нравишься, тебя все критикуют, у тебя всё валится из рук и ничего-то ты не умеешь, то всё равно есть надежда, что за углом тебя ждёт счастливая перемена. Нужно любить себя со всеми своими недостатками и искать своё место в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84442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2400" dirty="0"/>
              <a:t>Я </a:t>
            </a:r>
            <a:r>
              <a:rPr lang="en-US" sz="2400" dirty="0" err="1"/>
              <a:t>постаралась</a:t>
            </a:r>
            <a:r>
              <a:rPr lang="en-US" sz="2400" dirty="0"/>
              <a:t> </a:t>
            </a:r>
            <a:r>
              <a:rPr lang="en-US" sz="2400" dirty="0" err="1"/>
              <a:t>перечитывать</a:t>
            </a:r>
            <a:r>
              <a:rPr lang="en-US" sz="2400" dirty="0"/>
              <a:t> «</a:t>
            </a:r>
            <a:r>
              <a:rPr lang="en-US" sz="2400" dirty="0" err="1"/>
              <a:t>Гадкого</a:t>
            </a:r>
            <a:r>
              <a:rPr lang="en-US" sz="2400" dirty="0"/>
              <a:t> </a:t>
            </a:r>
            <a:r>
              <a:rPr lang="en-US" sz="2400" dirty="0" err="1"/>
              <a:t>утенка</a:t>
            </a:r>
            <a:r>
              <a:rPr lang="en-US" sz="2400" dirty="0"/>
              <a:t>» с </a:t>
            </a:r>
            <a:r>
              <a:rPr lang="en-US" sz="2400" dirty="0" err="1"/>
              <a:t>вниманием</a:t>
            </a:r>
            <a:r>
              <a:rPr lang="en-US" sz="2400" dirty="0"/>
              <a:t> к </a:t>
            </a:r>
            <a:r>
              <a:rPr lang="en-US" sz="2400" dirty="0" err="1"/>
              <a:t>деталям</a:t>
            </a:r>
            <a:r>
              <a:rPr lang="en-US" sz="2400" dirty="0"/>
              <a:t> и </a:t>
            </a:r>
            <a:r>
              <a:rPr lang="en-US" sz="2400" dirty="0" err="1"/>
              <a:t>тонкостям</a:t>
            </a:r>
            <a:r>
              <a:rPr lang="en-US" sz="2400" dirty="0"/>
              <a:t> </a:t>
            </a:r>
            <a:r>
              <a:rPr lang="en-US" sz="2400" dirty="0" err="1"/>
              <a:t>описания</a:t>
            </a:r>
            <a:r>
              <a:rPr lang="en-US" sz="2400" dirty="0"/>
              <a:t>. </a:t>
            </a:r>
            <a:r>
              <a:rPr lang="en-US" sz="2400" dirty="0" err="1"/>
              <a:t>Расчет</a:t>
            </a:r>
            <a:r>
              <a:rPr lang="en-US" sz="2400" dirty="0"/>
              <a:t> </a:t>
            </a:r>
            <a:r>
              <a:rPr lang="en-US" sz="2400" dirty="0" err="1"/>
              <a:t>оказался</a:t>
            </a:r>
            <a:r>
              <a:rPr lang="en-US" sz="2400" dirty="0"/>
              <a:t> </a:t>
            </a:r>
            <a:r>
              <a:rPr lang="en-US" sz="2400" dirty="0" err="1"/>
              <a:t>верным</a:t>
            </a:r>
            <a:r>
              <a:rPr lang="en-US" sz="2400" dirty="0"/>
              <a:t>, </a:t>
            </a:r>
            <a:r>
              <a:rPr lang="en-US" sz="2400" dirty="0" err="1"/>
              <a:t>так</a:t>
            </a:r>
            <a:r>
              <a:rPr lang="en-US" sz="2400" dirty="0"/>
              <a:t>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читая</a:t>
            </a:r>
            <a:r>
              <a:rPr lang="en-US" sz="2400" dirty="0"/>
              <a:t> </a:t>
            </a:r>
            <a:r>
              <a:rPr lang="en-US" sz="2400" dirty="0" err="1"/>
              <a:t>сказку</a:t>
            </a:r>
            <a:r>
              <a:rPr lang="en-US" sz="2400" dirty="0"/>
              <a:t> в </a:t>
            </a:r>
            <a:r>
              <a:rPr lang="en-US" sz="2400" dirty="0" err="1"/>
              <a:t>детстве</a:t>
            </a:r>
            <a:r>
              <a:rPr lang="en-US" sz="2400" dirty="0"/>
              <a:t>, я,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выяснилось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обратила</a:t>
            </a:r>
            <a:r>
              <a:rPr lang="en-US" sz="2400" dirty="0"/>
              <a:t> </a:t>
            </a:r>
            <a:r>
              <a:rPr lang="en-US" sz="2400" dirty="0" err="1"/>
              <a:t>внимания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все</a:t>
            </a:r>
            <a:r>
              <a:rPr lang="en-US" sz="2400" dirty="0"/>
              <a:t> </a:t>
            </a:r>
            <a:r>
              <a:rPr lang="en-US" sz="2400" dirty="0" err="1"/>
              <a:t>небольшие</a:t>
            </a:r>
            <a:r>
              <a:rPr lang="en-US" sz="2400" dirty="0"/>
              <a:t> </a:t>
            </a:r>
            <a:r>
              <a:rPr lang="en-US" sz="2400" dirty="0" err="1"/>
              <a:t>моменты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endParaRPr sz="24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В </a:t>
            </a:r>
            <a:r>
              <a:rPr lang="en-US" sz="2400" dirty="0" err="1"/>
              <a:t>процессе</a:t>
            </a:r>
            <a:r>
              <a:rPr lang="en-US" sz="2400" dirty="0"/>
              <a:t> </a:t>
            </a:r>
            <a:r>
              <a:rPr lang="en-US" sz="2400" dirty="0" err="1"/>
              <a:t>чтения</a:t>
            </a:r>
            <a:r>
              <a:rPr lang="en-US" sz="2400" dirty="0"/>
              <a:t> я </a:t>
            </a:r>
            <a:r>
              <a:rPr lang="en-US" sz="2400" dirty="0" err="1"/>
              <a:t>испытала</a:t>
            </a:r>
            <a:r>
              <a:rPr lang="en-US" sz="2400" dirty="0"/>
              <a:t> </a:t>
            </a:r>
            <a:r>
              <a:rPr lang="en-US" sz="2400" dirty="0" err="1"/>
              <a:t>разные</a:t>
            </a:r>
            <a:r>
              <a:rPr lang="en-US" sz="2400" dirty="0"/>
              <a:t> </a:t>
            </a:r>
            <a:r>
              <a:rPr lang="en-US" sz="2400" dirty="0" err="1"/>
              <a:t>эмоции</a:t>
            </a:r>
            <a:r>
              <a:rPr lang="en-US" sz="2400" dirty="0"/>
              <a:t>: </a:t>
            </a:r>
            <a:r>
              <a:rPr lang="en-US" sz="2400" dirty="0" err="1"/>
              <a:t>от</a:t>
            </a:r>
            <a:r>
              <a:rPr lang="en-US" sz="2400" dirty="0"/>
              <a:t> </a:t>
            </a:r>
            <a:r>
              <a:rPr lang="en-US" sz="2400" dirty="0" err="1"/>
              <a:t>грусти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радости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В </a:t>
            </a:r>
            <a:r>
              <a:rPr lang="en-US" sz="2400" dirty="0" err="1"/>
              <a:t>самом</a:t>
            </a:r>
            <a:r>
              <a:rPr lang="en-US" sz="2400" dirty="0"/>
              <a:t> </a:t>
            </a:r>
            <a:r>
              <a:rPr lang="en-US" sz="2400" dirty="0" err="1"/>
              <a:t>начале</a:t>
            </a:r>
            <a:r>
              <a:rPr lang="en-US" sz="2400" dirty="0"/>
              <a:t> я </a:t>
            </a:r>
            <a:r>
              <a:rPr lang="en-US" sz="2400" dirty="0" err="1"/>
              <a:t>узнала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утка-мама</a:t>
            </a:r>
            <a:r>
              <a:rPr lang="en-US" sz="2400" dirty="0"/>
              <a:t> </a:t>
            </a:r>
            <a:r>
              <a:rPr lang="en-US" sz="2400" dirty="0" err="1"/>
              <a:t>немного</a:t>
            </a:r>
            <a:r>
              <a:rPr lang="en-US" sz="2400" dirty="0"/>
              <a:t> </a:t>
            </a:r>
            <a:r>
              <a:rPr lang="en-US" sz="2400" dirty="0" err="1"/>
              <a:t>тяготится</a:t>
            </a:r>
            <a:r>
              <a:rPr lang="en-US" sz="2400" dirty="0"/>
              <a:t> </a:t>
            </a:r>
            <a:r>
              <a:rPr lang="en-US" sz="2400" dirty="0" err="1"/>
              <a:t>своим</a:t>
            </a:r>
            <a:r>
              <a:rPr lang="en-US" sz="2400" dirty="0"/>
              <a:t> </a:t>
            </a:r>
            <a:r>
              <a:rPr lang="en-US" sz="2400" dirty="0" err="1"/>
              <a:t>положением</a:t>
            </a:r>
            <a:r>
              <a:rPr lang="en-US" sz="2400" dirty="0"/>
              <a:t>: </a:t>
            </a:r>
            <a:r>
              <a:rPr lang="en-US" sz="2400" dirty="0" err="1"/>
              <a:t>пока</a:t>
            </a:r>
            <a:r>
              <a:rPr lang="en-US" sz="2400" dirty="0"/>
              <a:t> </a:t>
            </a:r>
            <a:r>
              <a:rPr lang="en-US" sz="2400" dirty="0" err="1"/>
              <a:t>она</a:t>
            </a:r>
            <a:r>
              <a:rPr lang="en-US" sz="2400" dirty="0"/>
              <a:t> </a:t>
            </a:r>
            <a:r>
              <a:rPr lang="en-US" sz="2400" dirty="0" err="1"/>
              <a:t>сидит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яйцах</a:t>
            </a:r>
            <a:r>
              <a:rPr lang="en-US" sz="2400" dirty="0"/>
              <a:t>, </a:t>
            </a:r>
            <a:r>
              <a:rPr lang="en-US" sz="2400" dirty="0" err="1"/>
              <a:t>другие</a:t>
            </a:r>
            <a:r>
              <a:rPr lang="en-US" sz="2400" dirty="0"/>
              <a:t> </a:t>
            </a:r>
            <a:r>
              <a:rPr lang="en-US" sz="2400" dirty="0" err="1"/>
              <a:t>утки</a:t>
            </a:r>
            <a:r>
              <a:rPr lang="en-US" sz="2400" dirty="0"/>
              <a:t> </a:t>
            </a:r>
            <a:r>
              <a:rPr lang="en-US" sz="2400" dirty="0" err="1"/>
              <a:t>гуляют</a:t>
            </a:r>
            <a:r>
              <a:rPr lang="en-US" sz="2400" dirty="0"/>
              <a:t> (</a:t>
            </a:r>
            <a:r>
              <a:rPr lang="en-US" sz="2400" dirty="0" err="1"/>
              <a:t>свободны</a:t>
            </a:r>
            <a:r>
              <a:rPr lang="en-US" sz="2400" dirty="0"/>
              <a:t>; </a:t>
            </a:r>
            <a:r>
              <a:rPr lang="en-US" sz="2400" dirty="0" err="1"/>
              <a:t>чувствуют</a:t>
            </a:r>
            <a:r>
              <a:rPr lang="en-US" sz="2400" dirty="0"/>
              <a:t> </a:t>
            </a:r>
            <a:r>
              <a:rPr lang="en-US" sz="2400" dirty="0" err="1"/>
              <a:t>свободу</a:t>
            </a:r>
            <a:r>
              <a:rPr lang="en-US" sz="2400" dirty="0"/>
              <a:t>), к </a:t>
            </a:r>
            <a:r>
              <a:rPr lang="en-US" sz="2400" dirty="0" err="1"/>
              <a:t>ней</a:t>
            </a:r>
            <a:r>
              <a:rPr lang="en-US" sz="2400" dirty="0"/>
              <a:t> </a:t>
            </a:r>
            <a:r>
              <a:rPr lang="en-US" sz="2400" dirty="0" err="1"/>
              <a:t>редко</a:t>
            </a:r>
            <a:r>
              <a:rPr lang="en-US" sz="2400" dirty="0"/>
              <a:t> </a:t>
            </a:r>
            <a:r>
              <a:rPr lang="en-US" sz="2400" dirty="0" err="1"/>
              <a:t>заглядывают</a:t>
            </a:r>
            <a:r>
              <a:rPr lang="en-US" sz="2400" dirty="0"/>
              <a:t>, </a:t>
            </a:r>
            <a:r>
              <a:rPr lang="en-US" sz="2400" dirty="0" err="1"/>
              <a:t>она</a:t>
            </a:r>
            <a:r>
              <a:rPr lang="en-US" sz="2400" dirty="0"/>
              <a:t> </a:t>
            </a:r>
            <a:r>
              <a:rPr lang="en-US" sz="2400" dirty="0" err="1"/>
              <a:t>испытывает</a:t>
            </a:r>
            <a:r>
              <a:rPr lang="en-US" sz="2400" dirty="0"/>
              <a:t> </a:t>
            </a:r>
            <a:r>
              <a:rPr lang="en-US" sz="2400" dirty="0" err="1"/>
              <a:t>одиночество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 err="1"/>
              <a:t>Представляя</a:t>
            </a:r>
            <a:r>
              <a:rPr lang="en-US" sz="2400" dirty="0"/>
              <a:t> </a:t>
            </a:r>
            <a:r>
              <a:rPr lang="en-US" sz="2400" dirty="0" err="1"/>
              <a:t>себя</a:t>
            </a:r>
            <a:r>
              <a:rPr lang="en-US" sz="2400" dirty="0"/>
              <a:t> в </a:t>
            </a:r>
            <a:r>
              <a:rPr lang="en-US" sz="2400" dirty="0" err="1"/>
              <a:t>условно</a:t>
            </a:r>
            <a:r>
              <a:rPr lang="en-US" sz="2400" dirty="0"/>
              <a:t> </a:t>
            </a:r>
            <a:r>
              <a:rPr lang="en-US" sz="2400" dirty="0" err="1"/>
              <a:t>подобной</a:t>
            </a:r>
            <a:r>
              <a:rPr lang="en-US" sz="2400" dirty="0"/>
              <a:t> </a:t>
            </a:r>
            <a:r>
              <a:rPr lang="en-US" sz="2400" dirty="0" err="1"/>
              <a:t>ситуации</a:t>
            </a:r>
            <a:r>
              <a:rPr lang="en-US" sz="2400" dirty="0"/>
              <a:t> (</a:t>
            </a:r>
            <a:r>
              <a:rPr lang="en-US" sz="2400" dirty="0" err="1"/>
              <a:t>например</a:t>
            </a:r>
            <a:r>
              <a:rPr lang="en-US" sz="2400" dirty="0"/>
              <a:t>, </a:t>
            </a:r>
            <a:r>
              <a:rPr lang="en-US" sz="2400" dirty="0" err="1"/>
              <a:t>во</a:t>
            </a:r>
            <a:r>
              <a:rPr lang="en-US" sz="2400" dirty="0"/>
              <a:t> </a:t>
            </a:r>
            <a:r>
              <a:rPr lang="en-US" sz="2400" dirty="0" err="1"/>
              <a:t>время</a:t>
            </a:r>
            <a:r>
              <a:rPr lang="en-US" sz="2400" dirty="0"/>
              <a:t> </a:t>
            </a:r>
            <a:r>
              <a:rPr lang="en-US" sz="2400" dirty="0" err="1"/>
              <a:t>беременности</a:t>
            </a:r>
            <a:r>
              <a:rPr lang="en-US" sz="2400" dirty="0"/>
              <a:t>), </a:t>
            </a:r>
            <a:r>
              <a:rPr lang="en-US" sz="2400" dirty="0" err="1"/>
              <a:t>мне</a:t>
            </a:r>
            <a:r>
              <a:rPr lang="en-US" sz="2400" dirty="0"/>
              <a:t> </a:t>
            </a:r>
            <a:r>
              <a:rPr lang="en-US" sz="2400" dirty="0" err="1"/>
              <a:t>бы</a:t>
            </a:r>
            <a:r>
              <a:rPr lang="en-US" sz="2400" dirty="0"/>
              <a:t> </a:t>
            </a:r>
            <a:r>
              <a:rPr lang="en-US" sz="2400" dirty="0" err="1"/>
              <a:t>хотелось</a:t>
            </a:r>
            <a:r>
              <a:rPr lang="en-US" sz="2400" dirty="0"/>
              <a:t>, </a:t>
            </a:r>
            <a:r>
              <a:rPr lang="en-US" sz="2400" dirty="0" err="1"/>
              <a:t>чтобы</a:t>
            </a:r>
            <a:r>
              <a:rPr lang="en-US" sz="2400" dirty="0"/>
              <a:t> </a:t>
            </a:r>
            <a:r>
              <a:rPr lang="en-US" sz="2400" dirty="0" err="1"/>
              <a:t>мне</a:t>
            </a:r>
            <a:r>
              <a:rPr lang="en-US" sz="2400" dirty="0"/>
              <a:t> </a:t>
            </a:r>
            <a:r>
              <a:rPr lang="en-US" sz="2400" dirty="0" err="1"/>
              <a:t>было</a:t>
            </a:r>
            <a:r>
              <a:rPr lang="en-US" sz="2400" dirty="0"/>
              <a:t> </a:t>
            </a:r>
            <a:r>
              <a:rPr lang="en-US" sz="2400" dirty="0" err="1"/>
              <a:t>интересно</a:t>
            </a:r>
            <a:r>
              <a:rPr lang="en-US" sz="2400" dirty="0"/>
              <a:t> с </a:t>
            </a:r>
            <a:r>
              <a:rPr lang="en-US" sz="2400" dirty="0" err="1"/>
              <a:t>самой</a:t>
            </a:r>
            <a:r>
              <a:rPr lang="en-US" sz="2400" dirty="0"/>
              <a:t> </a:t>
            </a:r>
            <a:r>
              <a:rPr lang="en-US" sz="2400" dirty="0" err="1"/>
              <a:t>собой</a:t>
            </a:r>
            <a:r>
              <a:rPr lang="en-US" sz="2400" dirty="0"/>
              <a:t>, </a:t>
            </a:r>
            <a:r>
              <a:rPr lang="en-US" sz="2400" dirty="0" err="1"/>
              <a:t>чтобы</a:t>
            </a:r>
            <a:r>
              <a:rPr lang="en-US" sz="2400" dirty="0"/>
              <a:t> я </a:t>
            </a:r>
            <a:r>
              <a:rPr lang="en-US" sz="2400" dirty="0" err="1"/>
              <a:t>помнила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обязательно</a:t>
            </a:r>
            <a:r>
              <a:rPr lang="en-US" sz="2400" dirty="0"/>
              <a:t> </a:t>
            </a:r>
            <a:r>
              <a:rPr lang="en-US" sz="2400" dirty="0" err="1"/>
              <a:t>все</a:t>
            </a:r>
            <a:r>
              <a:rPr lang="en-US" sz="2400" dirty="0"/>
              <a:t> </a:t>
            </a:r>
            <a:r>
              <a:rPr lang="en-US" sz="2400" dirty="0" err="1"/>
              <a:t>время</a:t>
            </a:r>
            <a:r>
              <a:rPr lang="en-US" sz="2400" dirty="0"/>
              <a:t> с </a:t>
            </a:r>
            <a:r>
              <a:rPr lang="en-US" sz="2400" dirty="0" err="1"/>
              <a:t>кем-то</a:t>
            </a:r>
            <a:r>
              <a:rPr lang="en-US" sz="2400" dirty="0"/>
              <a:t> </a:t>
            </a:r>
            <a:r>
              <a:rPr lang="en-US" sz="2400" dirty="0" err="1"/>
              <a:t>видеться</a:t>
            </a:r>
            <a:r>
              <a:rPr lang="en-US" sz="2400" dirty="0"/>
              <a:t>, </a:t>
            </a:r>
            <a:r>
              <a:rPr lang="en-US" sz="2400" dirty="0" err="1"/>
              <a:t>чтобы</a:t>
            </a:r>
            <a:r>
              <a:rPr lang="en-US" sz="2400" dirty="0"/>
              <a:t> </a:t>
            </a:r>
            <a:r>
              <a:rPr lang="en-US" sz="2400" dirty="0" err="1"/>
              <a:t>быть</a:t>
            </a:r>
            <a:r>
              <a:rPr lang="en-US" sz="2400" dirty="0"/>
              <a:t> </a:t>
            </a:r>
            <a:r>
              <a:rPr lang="en-US" sz="2400" dirty="0" err="1"/>
              <a:t>счастливой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важнее</a:t>
            </a:r>
            <a:r>
              <a:rPr lang="en-US" sz="2400" dirty="0"/>
              <a:t> </a:t>
            </a:r>
            <a:r>
              <a:rPr lang="en-US" sz="2400" dirty="0" err="1"/>
              <a:t>внутреннее</a:t>
            </a:r>
            <a:r>
              <a:rPr lang="en-US" sz="2400" dirty="0"/>
              <a:t> </a:t>
            </a:r>
            <a:r>
              <a:rPr lang="en-US" sz="2400" dirty="0" err="1"/>
              <a:t>самоощущение</a:t>
            </a:r>
            <a:r>
              <a:rPr lang="en-US" sz="2400" dirty="0"/>
              <a:t> </a:t>
            </a:r>
            <a:r>
              <a:rPr lang="en-US" sz="2400" dirty="0" err="1"/>
              <a:t>полноты</a:t>
            </a:r>
            <a:r>
              <a:rPr lang="en-US" sz="2400" dirty="0"/>
              <a:t> </a:t>
            </a:r>
            <a:r>
              <a:rPr lang="en-US" sz="2400" dirty="0" err="1"/>
              <a:t>момента</a:t>
            </a:r>
            <a:r>
              <a:rPr lang="en-US" sz="2400" dirty="0"/>
              <a:t> и </a:t>
            </a:r>
            <a:r>
              <a:rPr lang="en-US" sz="2400" dirty="0" err="1"/>
              <a:t>т.п</a:t>
            </a:r>
            <a:r>
              <a:rPr lang="en-US" sz="2400" dirty="0"/>
              <a:t>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r>
              <a:rPr lang="en-US" sz="2400" dirty="0"/>
              <a:t>Я </a:t>
            </a:r>
            <a:r>
              <a:rPr lang="en-US" sz="2400" dirty="0" err="1"/>
              <a:t>почувствовала</a:t>
            </a:r>
            <a:r>
              <a:rPr lang="en-US" sz="2400" dirty="0"/>
              <a:t> </a:t>
            </a:r>
            <a:r>
              <a:rPr lang="en-US" sz="2400" dirty="0" err="1"/>
              <a:t>грусть</a:t>
            </a:r>
            <a:r>
              <a:rPr lang="en-US" sz="2400" dirty="0"/>
              <a:t>, </a:t>
            </a:r>
            <a:r>
              <a:rPr lang="en-US" sz="2400" dirty="0" err="1"/>
              <a:t>когда</a:t>
            </a:r>
            <a:r>
              <a:rPr lang="en-US" sz="2400" dirty="0"/>
              <a:t> </a:t>
            </a:r>
            <a:r>
              <a:rPr lang="en-US" sz="2400" dirty="0" err="1"/>
              <a:t>мама-утка</a:t>
            </a:r>
            <a:r>
              <a:rPr lang="en-US" sz="2400" dirty="0"/>
              <a:t> </a:t>
            </a:r>
            <a:r>
              <a:rPr lang="en-US" sz="2400" dirty="0" err="1"/>
              <a:t>жаловалась</a:t>
            </a:r>
            <a:r>
              <a:rPr lang="en-US" sz="2400" dirty="0"/>
              <a:t> </a:t>
            </a:r>
            <a:r>
              <a:rPr lang="en-US" sz="2400" dirty="0" err="1"/>
              <a:t>другой</a:t>
            </a:r>
            <a:r>
              <a:rPr lang="en-US" sz="2400" dirty="0"/>
              <a:t> </a:t>
            </a:r>
            <a:r>
              <a:rPr lang="en-US" sz="2400" dirty="0" err="1"/>
              <a:t>утке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то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отец</a:t>
            </a:r>
            <a:r>
              <a:rPr lang="en-US" sz="2400" dirty="0"/>
              <a:t> </a:t>
            </a:r>
            <a:r>
              <a:rPr lang="en-US" sz="2400" dirty="0" err="1"/>
              <a:t>ее</a:t>
            </a:r>
            <a:r>
              <a:rPr lang="en-US" sz="2400" dirty="0"/>
              <a:t> </a:t>
            </a:r>
            <a:r>
              <a:rPr lang="en-US" sz="2400" dirty="0" err="1"/>
              <a:t>утят</a:t>
            </a:r>
            <a:r>
              <a:rPr lang="en-US" sz="2400" dirty="0"/>
              <a:t> </a:t>
            </a:r>
            <a:r>
              <a:rPr lang="en-US" sz="2400" dirty="0" err="1"/>
              <a:t>ее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навещает</a:t>
            </a:r>
            <a:r>
              <a:rPr lang="en-US" sz="2400" dirty="0"/>
              <a:t> и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приходит</a:t>
            </a:r>
            <a:r>
              <a:rPr lang="en-US" sz="2400" dirty="0"/>
              <a:t> </a:t>
            </a:r>
            <a:r>
              <a:rPr lang="en-US" sz="2400" dirty="0" err="1"/>
              <a:t>посмотреть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детей</a:t>
            </a:r>
            <a:r>
              <a:rPr lang="en-US" sz="2400" dirty="0"/>
              <a:t>. У </a:t>
            </a:r>
            <a:r>
              <a:rPr lang="en-US" sz="2400" dirty="0" err="1"/>
              <a:t>меня</a:t>
            </a:r>
            <a:r>
              <a:rPr lang="en-US" sz="2400" dirty="0"/>
              <a:t> </a:t>
            </a:r>
            <a:r>
              <a:rPr lang="en-US" sz="2400" dirty="0" err="1"/>
              <a:t>создалось</a:t>
            </a:r>
            <a:r>
              <a:rPr lang="en-US" sz="2400" dirty="0"/>
              <a:t> </a:t>
            </a:r>
            <a:r>
              <a:rPr lang="en-US" sz="2400" dirty="0" err="1"/>
              <a:t>впечатление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она</a:t>
            </a:r>
            <a:r>
              <a:rPr lang="en-US" sz="2400" dirty="0"/>
              <a:t> </a:t>
            </a:r>
            <a:r>
              <a:rPr lang="en-US" sz="2400" dirty="0" err="1"/>
              <a:t>это</a:t>
            </a:r>
            <a:r>
              <a:rPr lang="en-US" sz="2400" dirty="0"/>
              <a:t> </a:t>
            </a:r>
            <a:r>
              <a:rPr lang="en-US" sz="2400" dirty="0" err="1"/>
              <a:t>сказала</a:t>
            </a:r>
            <a:r>
              <a:rPr lang="en-US" sz="2400" dirty="0"/>
              <a:t> </a:t>
            </a:r>
            <a:r>
              <a:rPr lang="en-US" sz="2400" dirty="0" err="1"/>
              <a:t>привычно</a:t>
            </a:r>
            <a:r>
              <a:rPr lang="en-US" sz="2400" dirty="0"/>
              <a:t>, с </a:t>
            </a:r>
            <a:r>
              <a:rPr lang="en-US" sz="2400" dirty="0" err="1"/>
              <a:t>болью</a:t>
            </a:r>
            <a:r>
              <a:rPr lang="en-US" sz="2400" dirty="0"/>
              <a:t>, </a:t>
            </a:r>
            <a:r>
              <a:rPr lang="en-US" sz="2400" dirty="0" err="1"/>
              <a:t>но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«</a:t>
            </a:r>
            <a:r>
              <a:rPr lang="en-US" sz="2400" dirty="0" err="1"/>
              <a:t>навзрыд</a:t>
            </a:r>
            <a:r>
              <a:rPr lang="en-US" sz="2400" dirty="0"/>
              <a:t>», а с </a:t>
            </a:r>
            <a:r>
              <a:rPr lang="en-US" sz="2400" dirty="0" err="1"/>
              <a:t>уже</a:t>
            </a:r>
            <a:r>
              <a:rPr lang="en-US" sz="2400" dirty="0"/>
              <a:t> </a:t>
            </a:r>
            <a:r>
              <a:rPr lang="en-US" sz="2400" dirty="0" err="1"/>
              <a:t>устоявшейся</a:t>
            </a:r>
            <a:r>
              <a:rPr lang="en-US" sz="2400" dirty="0"/>
              <a:t> </a:t>
            </a:r>
            <a:r>
              <a:rPr lang="en-US" sz="2400" dirty="0" err="1"/>
              <a:t>интонацией</a:t>
            </a:r>
            <a:r>
              <a:rPr lang="en-US" sz="2400" dirty="0"/>
              <a:t>. </a:t>
            </a:r>
            <a:r>
              <a:rPr lang="en-US" sz="2400" dirty="0" err="1"/>
              <a:t>Мол</a:t>
            </a:r>
            <a:r>
              <a:rPr lang="en-US" sz="2400" dirty="0"/>
              <a:t>, </a:t>
            </a:r>
            <a:r>
              <a:rPr lang="en-US" sz="2400" dirty="0" err="1"/>
              <a:t>да</a:t>
            </a:r>
            <a:r>
              <a:rPr lang="en-US" sz="2400" dirty="0"/>
              <a:t>, </a:t>
            </a:r>
            <a:r>
              <a:rPr lang="en-US" sz="2400" dirty="0" err="1"/>
              <a:t>каков</a:t>
            </a:r>
            <a:r>
              <a:rPr lang="en-US" sz="2400" dirty="0"/>
              <a:t> </a:t>
            </a:r>
            <a:r>
              <a:rPr lang="en-US" sz="2400" dirty="0" err="1"/>
              <a:t>негодяй</a:t>
            </a:r>
            <a:r>
              <a:rPr lang="en-US" sz="2400" dirty="0"/>
              <a:t>, </a:t>
            </a:r>
            <a:r>
              <a:rPr lang="en-US" sz="2400" dirty="0" err="1"/>
              <a:t>но</a:t>
            </a:r>
            <a:r>
              <a:rPr lang="en-US" sz="2400" dirty="0"/>
              <a:t> в </a:t>
            </a:r>
            <a:r>
              <a:rPr lang="en-US" sz="2400" dirty="0" err="1"/>
              <a:t>целом</a:t>
            </a:r>
            <a:r>
              <a:rPr lang="en-US" sz="2400" dirty="0"/>
              <a:t> </a:t>
            </a:r>
            <a:r>
              <a:rPr lang="en-US" sz="2400" dirty="0" err="1"/>
              <a:t>уже</a:t>
            </a:r>
            <a:r>
              <a:rPr lang="en-US" sz="2400" dirty="0"/>
              <a:t> </a:t>
            </a:r>
            <a:r>
              <a:rPr lang="en-US" sz="2400" dirty="0" err="1"/>
              <a:t>нормально</a:t>
            </a:r>
            <a:r>
              <a:rPr lang="en-US" sz="2400" dirty="0"/>
              <a:t>. И </a:t>
            </a:r>
            <a:r>
              <a:rPr lang="en-US" sz="2400" dirty="0" err="1"/>
              <a:t>еще</a:t>
            </a:r>
            <a:r>
              <a:rPr lang="en-US" sz="2400" dirty="0"/>
              <a:t> я </a:t>
            </a:r>
            <a:r>
              <a:rPr lang="en-US" sz="2400" dirty="0" err="1"/>
              <a:t>подумала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эта</a:t>
            </a:r>
            <a:r>
              <a:rPr lang="en-US" sz="2400" dirty="0"/>
              <a:t> </a:t>
            </a:r>
            <a:r>
              <a:rPr lang="en-US" sz="2400" dirty="0" err="1"/>
              <a:t>фраза</a:t>
            </a:r>
            <a:r>
              <a:rPr lang="en-US" sz="2400" dirty="0"/>
              <a:t> </a:t>
            </a:r>
            <a:r>
              <a:rPr lang="en-US" sz="2400" dirty="0" err="1"/>
              <a:t>была</a:t>
            </a:r>
            <a:r>
              <a:rPr lang="en-US" sz="2400" dirty="0"/>
              <a:t> </a:t>
            </a:r>
            <a:r>
              <a:rPr lang="en-US" sz="2400" dirty="0" err="1"/>
              <a:t>сказана</a:t>
            </a:r>
            <a:r>
              <a:rPr lang="en-US" sz="2400" dirty="0"/>
              <a:t> </a:t>
            </a:r>
            <a:r>
              <a:rPr lang="en-US" sz="2400" dirty="0" err="1"/>
              <a:t>мамой-уткой</a:t>
            </a:r>
            <a:r>
              <a:rPr lang="en-US" sz="2400" dirty="0"/>
              <a:t> </a:t>
            </a:r>
            <a:r>
              <a:rPr lang="en-US" sz="2400" dirty="0" err="1"/>
              <a:t>для</a:t>
            </a:r>
            <a:r>
              <a:rPr lang="en-US" sz="2400" dirty="0"/>
              <a:t> </a:t>
            </a:r>
            <a:r>
              <a:rPr lang="en-US" sz="2400" dirty="0" err="1"/>
              <a:t>попытки</a:t>
            </a:r>
            <a:r>
              <a:rPr lang="en-US" sz="2400" dirty="0"/>
              <a:t> </a:t>
            </a:r>
            <a:r>
              <a:rPr lang="en-US" sz="2400" dirty="0" err="1"/>
              <a:t>вернуться</a:t>
            </a:r>
            <a:r>
              <a:rPr lang="en-US" sz="2400" dirty="0"/>
              <a:t> в </a:t>
            </a:r>
            <a:r>
              <a:rPr lang="en-US" sz="2400" dirty="0" err="1"/>
              <a:t>категорию</a:t>
            </a:r>
            <a:r>
              <a:rPr lang="en-US" sz="2400" dirty="0"/>
              <a:t> «</a:t>
            </a:r>
            <a:r>
              <a:rPr lang="en-US" sz="2400" dirty="0" err="1"/>
              <a:t>своя</a:t>
            </a:r>
            <a:r>
              <a:rPr lang="en-US" sz="2400" dirty="0"/>
              <a:t>» </a:t>
            </a:r>
            <a:r>
              <a:rPr lang="en-US" sz="2400" dirty="0" err="1"/>
              <a:t>для</a:t>
            </a:r>
            <a:r>
              <a:rPr lang="en-US" sz="2400" dirty="0"/>
              <a:t> </a:t>
            </a:r>
            <a:r>
              <a:rPr lang="en-US" sz="2400" dirty="0" err="1"/>
              <a:t>других</a:t>
            </a:r>
            <a:r>
              <a:rPr lang="en-US" sz="2400" dirty="0"/>
              <a:t> </a:t>
            </a:r>
            <a:r>
              <a:rPr lang="en-US" sz="2400" dirty="0" err="1"/>
              <a:t>уток</a:t>
            </a:r>
            <a:r>
              <a:rPr lang="en-US" sz="2400" dirty="0"/>
              <a:t> (</a:t>
            </a:r>
            <a:r>
              <a:rPr lang="en-US" sz="2400" dirty="0" err="1"/>
              <a:t>опять</a:t>
            </a:r>
            <a:r>
              <a:rPr lang="en-US" sz="2400" dirty="0"/>
              <a:t> </a:t>
            </a:r>
            <a:r>
              <a:rPr lang="en-US" sz="2400" dirty="0" err="1"/>
              <a:t>же</a:t>
            </a:r>
            <a:r>
              <a:rPr lang="en-US" sz="2400" dirty="0"/>
              <a:t> – </a:t>
            </a:r>
            <a:r>
              <a:rPr lang="en-US" sz="2400" dirty="0" err="1"/>
              <a:t>зная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селезни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сидят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яйцах</a:t>
            </a:r>
            <a:r>
              <a:rPr lang="en-US" sz="2400" dirty="0"/>
              <a:t> в </a:t>
            </a:r>
            <a:r>
              <a:rPr lang="en-US" sz="2400" dirty="0" err="1"/>
              <a:t>природе</a:t>
            </a:r>
            <a:r>
              <a:rPr lang="en-US" sz="2400" dirty="0"/>
              <a:t>, </a:t>
            </a:r>
            <a:r>
              <a:rPr lang="en-US" sz="2400" dirty="0" err="1"/>
              <a:t>это</a:t>
            </a:r>
            <a:r>
              <a:rPr lang="en-US" sz="2400" dirty="0"/>
              <a:t> и </a:t>
            </a:r>
            <a:r>
              <a:rPr lang="en-US" sz="2400" dirty="0" err="1"/>
              <a:t>так</a:t>
            </a:r>
            <a:r>
              <a:rPr lang="en-US" sz="2400" dirty="0"/>
              <a:t> </a:t>
            </a:r>
            <a:r>
              <a:rPr lang="en-US" sz="2400" dirty="0" err="1"/>
              <a:t>понятно</a:t>
            </a:r>
            <a:r>
              <a:rPr lang="en-US" sz="2400" dirty="0"/>
              <a:t>, </a:t>
            </a:r>
            <a:r>
              <a:rPr lang="en-US" sz="2400" dirty="0" err="1"/>
              <a:t>но</a:t>
            </a:r>
            <a:r>
              <a:rPr lang="en-US" sz="2400" dirty="0"/>
              <a:t> </a:t>
            </a:r>
            <a:r>
              <a:rPr lang="en-US" sz="2400" dirty="0" err="1"/>
              <a:t>очень</a:t>
            </a:r>
            <a:r>
              <a:rPr lang="en-US" sz="2400" dirty="0"/>
              <a:t> </a:t>
            </a:r>
            <a:r>
              <a:rPr lang="en-US" sz="2400" dirty="0" err="1"/>
              <a:t>уж</a:t>
            </a:r>
            <a:r>
              <a:rPr lang="en-US" sz="2400" dirty="0"/>
              <a:t> </a:t>
            </a:r>
            <a:r>
              <a:rPr lang="en-US" sz="2400" dirty="0" err="1"/>
              <a:t>для</a:t>
            </a:r>
            <a:r>
              <a:rPr lang="en-US" sz="2400" dirty="0"/>
              <a:t> </a:t>
            </a:r>
            <a:r>
              <a:rPr lang="en-US" sz="2400" dirty="0" err="1"/>
              <a:t>меня</a:t>
            </a:r>
            <a:r>
              <a:rPr lang="en-US" sz="2400" dirty="0"/>
              <a:t> </a:t>
            </a:r>
            <a:r>
              <a:rPr lang="en-US" sz="2400" dirty="0" err="1"/>
              <a:t>перекликается</a:t>
            </a:r>
            <a:r>
              <a:rPr lang="en-US" sz="2400" dirty="0"/>
              <a:t> с </a:t>
            </a:r>
            <a:r>
              <a:rPr lang="en-US" sz="2400" dirty="0" err="1"/>
              <a:t>человеческими</a:t>
            </a:r>
            <a:r>
              <a:rPr lang="en-US" sz="2400" dirty="0"/>
              <a:t> </a:t>
            </a:r>
            <a:r>
              <a:rPr lang="en-US" sz="2400" dirty="0" err="1"/>
              <a:t>отношениями</a:t>
            </a:r>
            <a:r>
              <a:rPr lang="en-US" sz="2400" dirty="0"/>
              <a:t>).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dirty="0"/>
              <a:t>Я сразу вспомнила, что читала эту сказку, когда была маленькая, в 90е годы, и мысленно провела параллель со своей мамой: от нее ушел муж, мой папа, и вот она та самая мама-утка, которой тяжело одной, но она продолжает высиживать птенцов.</a:t>
            </a:r>
          </a:p>
          <a:p>
            <a:pPr marL="0" lvl="0" indent="-69850">
              <a:spcBef>
                <a:spcPts val="0"/>
              </a:spcBef>
              <a:buSzPct val="61111"/>
              <a:buNone/>
            </a:pPr>
            <a:endParaRPr lang="ru-RU" dirty="0"/>
          </a:p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dirty="0"/>
              <a:t>Дальше поведение мамы-утки, когда она все-таки высиживает какое-то неродное яйцо и после появления не такого утенка защищает его перед всеми остальными, вызвало у меня облегчение (не как в сказках, где есть злые мачехи) и ощущение верности и поддержки.</a:t>
            </a:r>
          </a:p>
          <a:p>
            <a:pPr marL="0" lvl="0" indent="-69850">
              <a:spcBef>
                <a:spcPts val="0"/>
              </a:spcBef>
              <a:buSzPct val="61111"/>
              <a:buNone/>
            </a:pPr>
            <a:endParaRPr lang="ru-RU" dirty="0"/>
          </a:p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dirty="0"/>
              <a:t>Процесс введения утят в дворовое общество, знакомство с остальными и моментальное обучение «правильным» манерам вызвал у меня легкое отторжение. Мне часто может быть сложно принять существующие правила и действовать в рамках необходимого поведения, если они (рамки) мне не подходят и не устраивают меня. При этом я отнюдь не являюсь революционером по жизни, но часто даже в спокойном выражении «других» эмоций, «других» слов – отличающихся от того, о чем говорит большинство людей – я чувствую себя белой вороной. </a:t>
            </a:r>
          </a:p>
          <a:p>
            <a:pPr marL="0" lvl="0" indent="-69850">
              <a:spcBef>
                <a:spcPts val="0"/>
              </a:spcBef>
              <a:buSzPct val="61111"/>
              <a:buNone/>
            </a:pPr>
            <a:r>
              <a:rPr lang="ru-RU" dirty="0"/>
              <a:t>Это в принципе не так уж и плохо – быть другим. Однако пример утиного «общества» ясно дает понять, что другим у них будет очень сложно. Впрочем, так оно и вышло с гадким утенком.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51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Крайне опечалило меня то, как мама-утка под воздействием всех остальных (общества, чье мнение для нее важно, но так ли право это общество?) стала негативно относиться к утенку, ругать его, отрицательно оценивать его самого (как личность). Мне кажется, что в жизни это бы привело к формированию неустойчивой, ранимой, низкой самооценки ребенка. Если честно, это просто ужасно, когда мама, самый близкий человек, поступает подобным образом со своим ребенком. Подобные истории в художественной литературе каждый раз вызывают у меня бурю негодования</a:t>
            </a:r>
            <a:r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 sz="3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Безусловно, сложные эмоции я испытывала, пока читала о дальнейших злоключениях гадкого утенка: ему пришлось оставить родной дом (детская травма) после постоянных нападок на него, его не приняла другая стая из-за его непохожести (в обществе, видимо, во все века будет очень сложно не таким, как другие, людям)</a:t>
            </a:r>
            <a:r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Для меня этот эпизод и слова диких уток о безобразности утенка и о запрете «породниться с ними» из-за его внешности звучит как гимн современной нетолерантности, неприятия отличающихся людей. К сожалению, в нашем обществе часто люди оценивают «другого» по внешности, но не по личности, не задумываясь, что непохожесть дает гораздо больше интересных возможностей, разных взглядов на жизнь, интересных мнений и т.п.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endParaRPr sz="1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Особенно остро по моим ощущениям в нашей стране сейчас стоит вопрос о нетрадиционной сексуальности, о том, что это почему-то плохо. Кажется, гадкий утенок пережил очень похожее на то, что часто сейчас переживают гонимые обществом современные люди, которые хотят быть свободными, счастливыми, такими же, как все. Эти параллели и размышления о системе «свой – чужой» вызвали у меня глубокую печаль, мне бы хотелось. Чтобы все люди жили своей жизнью и не вмешивались в личные границы других, особенно «других» людей.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 sz="3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И, конечно же, финал повести вызвал у меня облегчение, радость, ощущение возвращающегося спокойствия. Когда попадаешь в круг тебе подобных, ты чувствуешь поддержку и любовь окружающих хотя бы потому что ты на них похож. Если больше, то тебе проще общаться с похожими людьми, быстрее находить понимание, чувствовать единство. Для подросткового возраста, когда дети ясно ощущают свою непохожесть, очень важно найти «своих», попасть в среду, где можно не бояться, что тебя заклюют, где не будут ругать за твою внешность или особенности.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Как грустно, что гадкий утенок, пока искал для себя новую жизнь, и сам поверил, что он безобразен. Как хочется всех таких недоверчивых, грустных, одиноких людей обнять и сказать, что все может быть хорошо, что важно продолжать поиски своих, если еще пока не нашел, что важно что-то делать, чтобы те, кто тебя не знает, могли тебя увидеть, заметить, найти.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Как писал Чехов: «Строчи... Читатели найдутся».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 sz="3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E5E5E"/>
    </a:dk2>
    <a:lt2>
      <a:srgbClr val="D6D5D5"/>
    </a:lt2>
    <a:accent1>
      <a:srgbClr val="00A2FF"/>
    </a:accent1>
    <a:accent2>
      <a:srgbClr val="16E7CF"/>
    </a:accent2>
    <a:accent3>
      <a:srgbClr val="61D836"/>
    </a:accent3>
    <a:accent4>
      <a:srgbClr val="FAE232"/>
    </a:accent4>
    <a:accent5>
      <a:srgbClr val="FF644E"/>
    </a:accent5>
    <a:accent6>
      <a:srgbClr val="EF5FA7"/>
    </a:accent6>
    <a:hlink>
      <a:srgbClr val="0000FF"/>
    </a:hlink>
    <a:folHlink>
      <a:srgbClr val="FF00FF"/>
    </a:folHlink>
  </a:clrScheme>
</a:themeOverride>
</file>

<file path=ppt/theme/themeOverride2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E5E5E"/>
    </a:dk2>
    <a:lt2>
      <a:srgbClr val="D6D5D5"/>
    </a:lt2>
    <a:accent1>
      <a:srgbClr val="00A2FF"/>
    </a:accent1>
    <a:accent2>
      <a:srgbClr val="16E7CF"/>
    </a:accent2>
    <a:accent3>
      <a:srgbClr val="61D836"/>
    </a:accent3>
    <a:accent4>
      <a:srgbClr val="FAE232"/>
    </a:accent4>
    <a:accent5>
      <a:srgbClr val="FF644E"/>
    </a:accent5>
    <a:accent6>
      <a:srgbClr val="EF5FA7"/>
    </a:accent6>
    <a:hlink>
      <a:srgbClr val="0000FF"/>
    </a:hlink>
    <a:folHlink>
      <a:srgbClr val="FF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2037</Words>
  <Application>Microsoft Office PowerPoint</Application>
  <PresentationFormat>Произвольный</PresentationFormat>
  <Paragraphs>56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Helvetica Neue</vt:lpstr>
      <vt:lpstr>Helvetica Neue Light</vt:lpstr>
      <vt:lpstr>Times New Roman</vt:lpstr>
      <vt:lpstr>Arial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xiaomi</dc:creator>
  <cp:lastModifiedBy>Пользователь Windows</cp:lastModifiedBy>
  <cp:revision>1</cp:revision>
  <dcterms:modified xsi:type="dcterms:W3CDTF">2018-10-24T11:01:46Z</dcterms:modified>
</cp:coreProperties>
</file>