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47" d="100"/>
          <a:sy n="47" d="100"/>
        </p:scale>
        <p:origin x="-90" y="-10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9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4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3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1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6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7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1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5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3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A453-A104-49C2-B2AA-CDE50E0DCD9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3B7F9-ECBF-4477-8AA5-8827818B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0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the Cisco</a:t>
            </a:r>
            <a:br>
              <a:rPr lang="en-US" dirty="0"/>
            </a:br>
            <a:r>
              <a:rPr lang="en-US" dirty="0"/>
              <a:t>CCENT/CCNA ICND1 100-105</a:t>
            </a:r>
          </a:p>
        </p:txBody>
      </p:sp>
    </p:spTree>
    <p:extLst>
      <p:ext uri="{BB962C8B-B14F-4D97-AF65-F5344CB8AC3E}">
        <p14:creationId xmlns:p14="http://schemas.microsoft.com/office/powerpoint/2010/main" val="175856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846" y="198870"/>
            <a:ext cx="10515600" cy="1325563"/>
          </a:xfrm>
        </p:spPr>
        <p:txBody>
          <a:bodyPr/>
          <a:lstStyle/>
          <a:p>
            <a:r>
              <a:rPr lang="en-US" dirty="0"/>
              <a:t>What topics will be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Networking Fundamentals</a:t>
            </a:r>
          </a:p>
          <a:p>
            <a:pPr lvl="1"/>
            <a:r>
              <a:rPr lang="en-US" dirty="0"/>
              <a:t>Introduction to TCP/IP Networking</a:t>
            </a:r>
          </a:p>
          <a:p>
            <a:pPr lvl="1"/>
            <a:r>
              <a:rPr lang="en-US" dirty="0"/>
              <a:t>Fundamentals of Ethernet LANs</a:t>
            </a:r>
          </a:p>
          <a:p>
            <a:pPr lvl="1"/>
            <a:r>
              <a:rPr lang="en-US" dirty="0"/>
              <a:t>Fundamentals of WANs</a:t>
            </a:r>
          </a:p>
          <a:p>
            <a:pPr lvl="1"/>
            <a:r>
              <a:rPr lang="en-US" dirty="0"/>
              <a:t>Fundamentals of TCP/IP Transport and Applications</a:t>
            </a:r>
          </a:p>
          <a:p>
            <a:r>
              <a:rPr lang="en-US" dirty="0"/>
              <a:t>Implementing Basic Ethernet LANs</a:t>
            </a:r>
          </a:p>
          <a:p>
            <a:pPr lvl="1"/>
            <a:r>
              <a:rPr lang="en-US" dirty="0"/>
              <a:t>Using the CLI</a:t>
            </a:r>
          </a:p>
          <a:p>
            <a:pPr lvl="1"/>
            <a:r>
              <a:rPr lang="en-US" dirty="0"/>
              <a:t>Analyzing Ethernet LAN Switching</a:t>
            </a:r>
          </a:p>
          <a:p>
            <a:pPr lvl="1"/>
            <a:r>
              <a:rPr lang="en-US" dirty="0"/>
              <a:t>Configuring Basic Switch management</a:t>
            </a:r>
          </a:p>
          <a:p>
            <a:pPr lvl="1"/>
            <a:r>
              <a:rPr lang="en-US" dirty="0"/>
              <a:t>Configuring Switch interface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70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topics will be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764" y="1825625"/>
            <a:ext cx="10515600" cy="4351338"/>
          </a:xfrm>
        </p:spPr>
        <p:txBody>
          <a:bodyPr/>
          <a:lstStyle/>
          <a:p>
            <a:r>
              <a:rPr lang="en-US" dirty="0"/>
              <a:t>Ethernet LANs: Design, VLANs and Troubleshooting</a:t>
            </a:r>
          </a:p>
          <a:p>
            <a:pPr lvl="1"/>
            <a:r>
              <a:rPr lang="en-US" dirty="0"/>
              <a:t>Analyzing Ethernet LAN Designs</a:t>
            </a:r>
          </a:p>
          <a:p>
            <a:pPr lvl="1"/>
            <a:r>
              <a:rPr lang="en-US" dirty="0"/>
              <a:t>Implementing Ethernet Virtual LANs</a:t>
            </a:r>
          </a:p>
          <a:p>
            <a:pPr lvl="1"/>
            <a:r>
              <a:rPr lang="en-US" dirty="0"/>
              <a:t>Troubleshooting Ethernet LANs</a:t>
            </a:r>
          </a:p>
          <a:p>
            <a:r>
              <a:rPr lang="en-US" dirty="0"/>
              <a:t>IP Version 4 addressing and subnetting</a:t>
            </a:r>
          </a:p>
          <a:p>
            <a:pPr lvl="1"/>
            <a:r>
              <a:rPr lang="en-US" dirty="0"/>
              <a:t>Perspective on IPv4 Subnetting</a:t>
            </a:r>
          </a:p>
          <a:p>
            <a:pPr lvl="1"/>
            <a:r>
              <a:rPr lang="en-US" dirty="0"/>
              <a:t>Analyzing Classful IPv4 Networks</a:t>
            </a:r>
          </a:p>
          <a:p>
            <a:pPr lvl="1"/>
            <a:r>
              <a:rPr lang="en-US" dirty="0"/>
              <a:t>Analyzing the Subnet Masks</a:t>
            </a:r>
          </a:p>
          <a:p>
            <a:pPr lvl="1"/>
            <a:r>
              <a:rPr lang="en-US" dirty="0"/>
              <a:t>Analyzing Existing Subnets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55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topics will be covered in the Course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Implementing IPv4</a:t>
            </a:r>
          </a:p>
          <a:p>
            <a:pPr lvl="1"/>
            <a:r>
              <a:rPr lang="en-US" dirty="0"/>
              <a:t>Operating Cisco Routers</a:t>
            </a:r>
          </a:p>
          <a:p>
            <a:pPr lvl="1"/>
            <a:r>
              <a:rPr lang="en-US" dirty="0"/>
              <a:t>Configuring IPv4 addresses and Static Routes</a:t>
            </a:r>
          </a:p>
          <a:p>
            <a:pPr lvl="1"/>
            <a:r>
              <a:rPr lang="en-US" dirty="0"/>
              <a:t>Learning IPv4 routes with RIPv2</a:t>
            </a:r>
          </a:p>
          <a:p>
            <a:pPr lvl="1"/>
            <a:r>
              <a:rPr lang="en-US" dirty="0"/>
              <a:t>DHCP and IP networking on Hosts</a:t>
            </a:r>
          </a:p>
          <a:p>
            <a:r>
              <a:rPr lang="en-US" dirty="0"/>
              <a:t>IPv4 Design and Troubleshooting</a:t>
            </a:r>
          </a:p>
          <a:p>
            <a:pPr lvl="1"/>
            <a:r>
              <a:rPr lang="en-US" dirty="0"/>
              <a:t>Subnet Design</a:t>
            </a:r>
          </a:p>
          <a:p>
            <a:pPr lvl="1"/>
            <a:r>
              <a:rPr lang="en-US" dirty="0"/>
              <a:t>VLSM</a:t>
            </a:r>
          </a:p>
          <a:p>
            <a:pPr lvl="1"/>
            <a:r>
              <a:rPr lang="en-US" dirty="0"/>
              <a:t>IPv4 Troubleshooting tools</a:t>
            </a:r>
          </a:p>
          <a:p>
            <a:pPr lvl="1"/>
            <a:r>
              <a:rPr lang="en-US" dirty="0"/>
              <a:t>Troubleshooting IPv4 Routing</a:t>
            </a:r>
          </a:p>
        </p:txBody>
      </p:sp>
    </p:spTree>
    <p:extLst>
      <p:ext uri="{BB962C8B-B14F-4D97-AF65-F5344CB8AC3E}">
        <p14:creationId xmlns:p14="http://schemas.microsoft.com/office/powerpoint/2010/main" val="260959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topics will be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IPv4 Services: ACLs and NAT</a:t>
            </a:r>
          </a:p>
          <a:p>
            <a:pPr lvl="1"/>
            <a:r>
              <a:rPr lang="en-US" dirty="0"/>
              <a:t>Basic IPv4 ACLs</a:t>
            </a:r>
          </a:p>
          <a:p>
            <a:pPr lvl="1"/>
            <a:r>
              <a:rPr lang="en-US" dirty="0"/>
              <a:t>Advanced IPv4 ACLs</a:t>
            </a:r>
          </a:p>
          <a:p>
            <a:pPr lvl="1"/>
            <a:r>
              <a:rPr lang="en-US" dirty="0"/>
              <a:t>NAT</a:t>
            </a:r>
          </a:p>
          <a:p>
            <a:r>
              <a:rPr lang="en-US" dirty="0"/>
              <a:t>IP Version 6</a:t>
            </a:r>
          </a:p>
          <a:p>
            <a:pPr lvl="1"/>
            <a:r>
              <a:rPr lang="en-US" dirty="0"/>
              <a:t>Fundamentals of IPv6</a:t>
            </a:r>
          </a:p>
          <a:p>
            <a:pPr lvl="1"/>
            <a:r>
              <a:rPr lang="en-US" dirty="0"/>
              <a:t>IPv6 addressing and subnetting</a:t>
            </a:r>
          </a:p>
          <a:p>
            <a:pPr lvl="1"/>
            <a:r>
              <a:rPr lang="en-US" dirty="0"/>
              <a:t>Implementing IPv6 addressing on routers</a:t>
            </a:r>
          </a:p>
          <a:p>
            <a:pPr lvl="1"/>
            <a:r>
              <a:rPr lang="en-US" dirty="0"/>
              <a:t>Implementing IPv6 routing</a:t>
            </a:r>
          </a:p>
        </p:txBody>
      </p:sp>
    </p:spTree>
    <p:extLst>
      <p:ext uri="{BB962C8B-B14F-4D97-AF65-F5344CB8AC3E}">
        <p14:creationId xmlns:p14="http://schemas.microsoft.com/office/powerpoint/2010/main" val="2445912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topics will be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Device Management</a:t>
            </a:r>
          </a:p>
          <a:p>
            <a:pPr lvl="1"/>
            <a:r>
              <a:rPr lang="en-US" dirty="0"/>
              <a:t>Device Management Protocols</a:t>
            </a:r>
          </a:p>
          <a:p>
            <a:pPr lvl="1"/>
            <a:r>
              <a:rPr lang="en-US" dirty="0"/>
              <a:t>Device Security Features</a:t>
            </a:r>
          </a:p>
          <a:p>
            <a:pPr lvl="1"/>
            <a:r>
              <a:rPr lang="en-US" dirty="0"/>
              <a:t>Managing IOS files</a:t>
            </a:r>
          </a:p>
          <a:p>
            <a:pPr lvl="1"/>
            <a:r>
              <a:rPr lang="en-US" dirty="0"/>
              <a:t>IOS License Management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4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202</Words>
  <Application>Microsoft Office PowerPoint</Application>
  <PresentationFormat>Custom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 to the Cisco CCENT/CCNA ICND1 100-105</vt:lpstr>
      <vt:lpstr>What topics will be covered in the Course</vt:lpstr>
      <vt:lpstr>What topics will be covered in the Course</vt:lpstr>
      <vt:lpstr>What topics will be covered in the Course </vt:lpstr>
      <vt:lpstr>What topics will be covered in the Course</vt:lpstr>
      <vt:lpstr>What topics will be covered in the Course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Cisco CCENT/CCNA ICND1 100-105</dc:title>
  <dc:creator>Digna Diaz</dc:creator>
  <cp:lastModifiedBy>Laz</cp:lastModifiedBy>
  <cp:revision>6</cp:revision>
  <dcterms:created xsi:type="dcterms:W3CDTF">2016-06-29T16:16:00Z</dcterms:created>
  <dcterms:modified xsi:type="dcterms:W3CDTF">2016-06-30T17:04:39Z</dcterms:modified>
</cp:coreProperties>
</file>