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103"/>
    <a:srgbClr val="01030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4660"/>
  </p:normalViewPr>
  <p:slideViewPr>
    <p:cSldViewPr snapToGrid="0">
      <p:cViewPr>
        <p:scale>
          <a:sx n="50" d="100"/>
          <a:sy n="50" d="100"/>
        </p:scale>
        <p:origin x="1022" y="1555"/>
      </p:cViewPr>
      <p:guideLst>
        <p:guide pos="3840"/>
        <p:guide orient="horz"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E7BFD3-FBFD-552F-6AC4-5462CBFF9E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3D8B406-0424-0350-B8FA-77E23F0E7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pl-P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4412BC-5403-4CC6-354C-8223854F69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A76FB2-5E88-3B6E-4839-CCF1C92FFA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8DCAC3-0CC0-ED25-E807-95418D9F83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441872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672ED9-4877-2C04-85BC-AE60710CF9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4231E12-CEBD-95B5-359E-21D111D03EF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50E3BD-1336-7CD4-53F3-7E7877A98B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C40585-EE8E-F026-67F1-6937E88D1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F0CC63-C19D-4B82-3D05-7260E9AFDC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864184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E6C1177-4C0D-FAFA-D911-A52F11D22A2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4CEE2AE-14AA-6A38-0DFB-5D36481831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192ADB-0F2D-4781-F753-B2622BADC5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1075FC7-1441-17CA-B182-C95AE51C03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B132B6-70A3-6B96-1ECA-6C3904B490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628183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CBCCEF-77EE-9636-3362-79402823B1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A8203B-76AA-E9F2-FE72-6BE2F4B71A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5D825A-E016-ED5E-D7BB-1D50ED0E32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4B2B1-1A69-4886-4448-D26B17881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4346BB-7DE2-0B85-A678-9925BB2929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16146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2B96AC-7F7D-9504-2443-80E4D2BE34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3A396B-7409-B397-C29E-BE33FD7019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C469C0-B9D0-F20E-A7F5-42AB3E67A6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84FD61-57A6-2F8D-0FD3-4CC3A3009B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5B380E-2607-446A-8D9A-3E3C85BFB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509015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3D9A32-2984-4788-32FE-6FE1154D9D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CFF7FD-9DD3-5CCB-7638-D739F6EE859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07D395-D1ED-01B4-15B8-30A6F184D4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406E281-C1E9-EFB0-300D-A1D1186A8C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7F3AEAF-3084-32F1-1536-6BC29428AF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6517C0-74D2-523F-C242-C695C25187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222812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895C56-AFC4-A81F-B32E-DF84ED839A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65524-35F6-FDE9-F142-DF661EC382E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C2AC10E-A372-DC0D-E5B3-7A20F6AAB8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0B1D597-F795-950C-A2D2-846F3FDED49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5BFB471-3A72-F53F-A8D2-75104ECD99A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5A9B9B7-2657-3BA0-C1AF-B5C293F145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D6D4900-62C6-EB82-C675-5A8957EFC5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19F58B1-6680-7AFB-5A1A-53E410475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332949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5C6A2E-2295-33F7-D825-71E2E0BA59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3665A2C-45E0-EC7B-51C6-2998D8C74E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9D0E1FC-024B-8D98-8CE2-A1FBF8A3C5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1AD205-456A-ED7C-480A-673F74FA6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770058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4BFC093-DE1D-27BA-FF4A-659A82F10F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2FF1058-6AF9-DFC3-A568-892A9087C0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C93AE3-3557-C3BD-981F-3F94A83AE0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554532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562B21-6644-F379-5C04-53B84FC220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9896446-A8FA-E185-3030-76AE9019F8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E9244D6-A519-121C-FDFB-3CCBCC117A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B2DB76C-7E48-910A-7959-0F7FF3038A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05D27E3-3880-6C40-B66E-74E259ECA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0EDD93E-66E5-9284-E258-E66E077767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701697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06EBA8-79AD-4139-20BE-ECF9F63D14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228E016-ADA8-4DDB-07B9-A8689EE29C3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CCB23A-9A34-27CC-8F34-6E0A1D3930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296113E-297E-ADBB-0D09-C59AABE428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B8FDE62-CDD9-D116-F734-BE0381515E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3DE473-5A21-2F32-D021-421EA45AA4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144626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81312D-EEF8-B126-80FD-11CC4A26D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pl-PL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7FBEDA7-C394-F32E-08CF-B870E3C63D6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l-P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AEAEC2-C4FC-1A19-91A7-B0757EA8941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E9B1C13-45BE-42DB-8721-49D64BB59F79}" type="datetimeFigureOut">
              <a:rPr lang="pl-PL" smtClean="0"/>
              <a:t>16.07.2024</a:t>
            </a:fld>
            <a:endParaRPr lang="pl-P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D3F481-5C08-092F-F6B9-2B98BEDE52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AA337B-46B5-EA60-8FA5-FA4BC6FDB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A9B96FE-9BF2-4878-8D82-FC1EAAE89329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531858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mountain in the fog&#10;&#10;Description automatically generated">
            <a:extLst>
              <a:ext uri="{FF2B5EF4-FFF2-40B4-BE49-F238E27FC236}">
                <a16:creationId xmlns:a16="http://schemas.microsoft.com/office/drawing/2014/main" id="{77423A56-F2CE-0A4D-93A9-CA41EA89E0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5"/>
                    </a14:imgEffect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457" t="30496" r="19457" b="1478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Graphic 8">
            <a:extLst>
              <a:ext uri="{FF2B5EF4-FFF2-40B4-BE49-F238E27FC236}">
                <a16:creationId xmlns:a16="http://schemas.microsoft.com/office/drawing/2014/main" id="{B79676C6-7DDD-A4EF-FE7B-64114EFA1D94}"/>
              </a:ext>
            </a:extLst>
          </p:cNvPr>
          <p:cNvSpPr>
            <a:spLocks noChangeAspect="1"/>
          </p:cNvSpPr>
          <p:nvPr/>
        </p:nvSpPr>
        <p:spPr>
          <a:xfrm>
            <a:off x="1776437" y="2073713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grpSp>
        <p:nvGrpSpPr>
          <p:cNvPr id="16" name="Graphic 13">
            <a:extLst>
              <a:ext uri="{FF2B5EF4-FFF2-40B4-BE49-F238E27FC236}">
                <a16:creationId xmlns:a16="http://schemas.microsoft.com/office/drawing/2014/main" id="{0115D3F9-8D1C-823D-6085-C228E54E6BFA}"/>
              </a:ext>
            </a:extLst>
          </p:cNvPr>
          <p:cNvGrpSpPr>
            <a:grpSpLocks noChangeAspect="1"/>
          </p:cNvGrpSpPr>
          <p:nvPr/>
        </p:nvGrpSpPr>
        <p:grpSpPr>
          <a:xfrm>
            <a:off x="5627930" y="1309390"/>
            <a:ext cx="936141" cy="122066"/>
            <a:chOff x="932185" y="2012585"/>
            <a:chExt cx="1370604" cy="178717"/>
          </a:xfrm>
          <a:solidFill>
            <a:schemeClr val="bg1">
              <a:alpha val="30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2710401-9C65-10DE-7905-F6A965220B15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BD569B5-5BB5-0F56-D8B3-1935E1E798C0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FE37AAB-50D3-5ACF-B4A9-0C8EC02D3E12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81B375-308C-E00B-B467-0F6809462407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5B7CA26-0738-CFA6-A0A4-836B25B869CE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2694EF3-60BF-7468-CF4C-F0800915F62B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8CA352-CA45-9E54-7C1D-6341C5EFEAE9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71395DB-D860-DBDF-5CD9-89743619C618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B2DD7A17-B400-78C6-E7F8-E7235AC488C0}"/>
              </a:ext>
            </a:extLst>
          </p:cNvPr>
          <p:cNvSpPr txBox="1"/>
          <p:nvPr/>
        </p:nvSpPr>
        <p:spPr>
          <a:xfrm>
            <a:off x="5304918" y="5882666"/>
            <a:ext cx="158216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600" dirty="0">
                <a:solidFill>
                  <a:schemeClr val="bg1">
                    <a:alpha val="30000"/>
                  </a:schemeClr>
                </a:solidFill>
                <a:latin typeface="Montserrat" panose="00000500000000000000" pitchFamily="50" charset="0"/>
              </a:rPr>
              <a:t>ORDER NOW</a:t>
            </a:r>
            <a:endParaRPr lang="pl-PL" sz="1000" b="1" spc="600" dirty="0">
              <a:solidFill>
                <a:schemeClr val="bg1">
                  <a:alpha val="3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DD3B50C-703B-EB35-05DD-B64F27853E5F}"/>
              </a:ext>
            </a:extLst>
          </p:cNvPr>
          <p:cNvSpPr/>
          <p:nvPr/>
        </p:nvSpPr>
        <p:spPr>
          <a:xfrm>
            <a:off x="5985461" y="3907513"/>
            <a:ext cx="2824368" cy="238036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4F382BF7-9C0D-4EE4-B3B2-3E988C9311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3947" y="3342416"/>
            <a:ext cx="3764106" cy="2118915"/>
          </a:xfrm>
          <a:prstGeom prst="rect">
            <a:avLst/>
          </a:prstGeom>
        </p:spPr>
      </p:pic>
      <p:sp>
        <p:nvSpPr>
          <p:cNvPr id="29" name="Oval 28">
            <a:extLst>
              <a:ext uri="{FF2B5EF4-FFF2-40B4-BE49-F238E27FC236}">
                <a16:creationId xmlns:a16="http://schemas.microsoft.com/office/drawing/2014/main" id="{09395D3C-131D-A32D-476D-38B53150C5F4}"/>
              </a:ext>
            </a:extLst>
          </p:cNvPr>
          <p:cNvSpPr/>
          <p:nvPr/>
        </p:nvSpPr>
        <p:spPr>
          <a:xfrm>
            <a:off x="3423056" y="4163837"/>
            <a:ext cx="2824368" cy="238036"/>
          </a:xfrm>
          <a:prstGeom prst="ellipse">
            <a:avLst/>
          </a:prstGeom>
          <a:solidFill>
            <a:schemeClr val="accent1">
              <a:lumMod val="20000"/>
              <a:lumOff val="80000"/>
              <a:alpha val="36000"/>
            </a:schemeClr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054878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2C893D0-2005-CD63-0E85-06367D8452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6" t="34459" r="15016" b="2862"/>
          <a:stretch/>
        </p:blipFill>
        <p:spPr>
          <a:xfrm>
            <a:off x="0" y="-6858000"/>
            <a:ext cx="12192000" cy="6858000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DBE30D79-E81E-DF64-6F97-AB026D2B1F58}"/>
              </a:ext>
            </a:extLst>
          </p:cNvPr>
          <p:cNvSpPr/>
          <p:nvPr/>
        </p:nvSpPr>
        <p:spPr>
          <a:xfrm>
            <a:off x="6402565" y="-3661885"/>
            <a:ext cx="5003541" cy="383360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Graphic 8">
            <a:extLst>
              <a:ext uri="{FF2B5EF4-FFF2-40B4-BE49-F238E27FC236}">
                <a16:creationId xmlns:a16="http://schemas.microsoft.com/office/drawing/2014/main" id="{ADA1F2BA-9D13-0330-D94D-54C8E9234A45}"/>
              </a:ext>
            </a:extLst>
          </p:cNvPr>
          <p:cNvSpPr>
            <a:spLocks noChangeAspect="1"/>
          </p:cNvSpPr>
          <p:nvPr/>
        </p:nvSpPr>
        <p:spPr>
          <a:xfrm>
            <a:off x="3129095" y="-6115539"/>
            <a:ext cx="5829166" cy="1639681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10" name="Picture 9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AD9ED97A-07A0-9BCA-2D66-21F5C6A59D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0987" y="-4233987"/>
            <a:ext cx="5010026" cy="2820277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A852C25C-8C39-2C42-53F7-29903E629E97}"/>
              </a:ext>
            </a:extLst>
          </p:cNvPr>
          <p:cNvSpPr/>
          <p:nvPr/>
        </p:nvSpPr>
        <p:spPr>
          <a:xfrm>
            <a:off x="1785333" y="-3218784"/>
            <a:ext cx="4548674" cy="383360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0F03471-1C81-69B2-AF4D-FD158C6EFA2C}"/>
              </a:ext>
            </a:extLst>
          </p:cNvPr>
          <p:cNvSpPr/>
          <p:nvPr/>
        </p:nvSpPr>
        <p:spPr>
          <a:xfrm>
            <a:off x="0" y="-82410"/>
            <a:ext cx="12200087" cy="6940410"/>
          </a:xfrm>
          <a:prstGeom prst="rect">
            <a:avLst/>
          </a:prstGeom>
          <a:solidFill>
            <a:srgbClr val="00010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" name="Graphic 13">
            <a:extLst>
              <a:ext uri="{FF2B5EF4-FFF2-40B4-BE49-F238E27FC236}">
                <a16:creationId xmlns:a16="http://schemas.microsoft.com/office/drawing/2014/main" id="{C9D19D47-0065-C681-E981-E4C55C81940C}"/>
              </a:ext>
            </a:extLst>
          </p:cNvPr>
          <p:cNvGrpSpPr>
            <a:grpSpLocks noChangeAspect="1"/>
          </p:cNvGrpSpPr>
          <p:nvPr/>
        </p:nvGrpSpPr>
        <p:grpSpPr>
          <a:xfrm>
            <a:off x="4992315" y="3285087"/>
            <a:ext cx="2207370" cy="287826"/>
            <a:chOff x="932185" y="2012585"/>
            <a:chExt cx="1370604" cy="178717"/>
          </a:xfrm>
          <a:solidFill>
            <a:schemeClr val="bg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327D309-A75B-AECD-8BC6-32DDA01026D5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07E3824-744C-44F4-E289-FF09A31E0555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4F112E3-1294-671B-C416-E8BD14F5F7D2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916C869-1135-C2BC-FF94-B7B74DF84A7F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2E3DF3B-72E3-F1CF-92EF-66FFE9A62758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8243041-5771-AD2E-76C3-6DC5EED959AC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4C93B11-EA37-8A8C-25D5-C72D4D8720CA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F422A1B-4081-5F60-1C70-96FB600E785E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39319592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mountain in the fog&#10;&#10;Description automatically generated">
            <a:extLst>
              <a:ext uri="{FF2B5EF4-FFF2-40B4-BE49-F238E27FC236}">
                <a16:creationId xmlns:a16="http://schemas.microsoft.com/office/drawing/2014/main" id="{77423A56-F2CE-0A4D-93A9-CA41EA89E0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5" t="15318" r="5075" b="419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Graphic 8">
            <a:extLst>
              <a:ext uri="{FF2B5EF4-FFF2-40B4-BE49-F238E27FC236}">
                <a16:creationId xmlns:a16="http://schemas.microsoft.com/office/drawing/2014/main" id="{B79676C6-7DDD-A4EF-FE7B-64114EFA1D94}"/>
              </a:ext>
            </a:extLst>
          </p:cNvPr>
          <p:cNvSpPr>
            <a:spLocks noChangeAspect="1"/>
          </p:cNvSpPr>
          <p:nvPr/>
        </p:nvSpPr>
        <p:spPr>
          <a:xfrm>
            <a:off x="4919980" y="1086358"/>
            <a:ext cx="2247396" cy="632168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grpSp>
        <p:nvGrpSpPr>
          <p:cNvPr id="16" name="Graphic 13">
            <a:extLst>
              <a:ext uri="{FF2B5EF4-FFF2-40B4-BE49-F238E27FC236}">
                <a16:creationId xmlns:a16="http://schemas.microsoft.com/office/drawing/2014/main" id="{0115D3F9-8D1C-823D-6085-C228E54E6BFA}"/>
              </a:ext>
            </a:extLst>
          </p:cNvPr>
          <p:cNvGrpSpPr>
            <a:grpSpLocks noChangeAspect="1"/>
          </p:cNvGrpSpPr>
          <p:nvPr/>
        </p:nvGrpSpPr>
        <p:grpSpPr>
          <a:xfrm>
            <a:off x="5627930" y="-695384"/>
            <a:ext cx="936141" cy="122066"/>
            <a:chOff x="932185" y="2012585"/>
            <a:chExt cx="1370604" cy="178717"/>
          </a:xfrm>
          <a:solidFill>
            <a:schemeClr val="bg1">
              <a:alpha val="30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2710401-9C65-10DE-7905-F6A965220B15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BD569B5-5BB5-0F56-D8B3-1935E1E798C0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FE37AAB-50D3-5ACF-B4A9-0C8EC02D3E12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81B375-308C-E00B-B467-0F6809462407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5B7CA26-0738-CFA6-A0A4-836B25B869CE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2694EF3-60BF-7468-CF4C-F0800915F62B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8CA352-CA45-9E54-7C1D-6341C5EFEAE9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71395DB-D860-DBDF-5CD9-89743619C618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B2DD7A17-B400-78C6-E7F8-E7235AC488C0}"/>
              </a:ext>
            </a:extLst>
          </p:cNvPr>
          <p:cNvSpPr txBox="1"/>
          <p:nvPr/>
        </p:nvSpPr>
        <p:spPr>
          <a:xfrm>
            <a:off x="5304918" y="7546184"/>
            <a:ext cx="158216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600" dirty="0">
                <a:solidFill>
                  <a:schemeClr val="bg1">
                    <a:alpha val="30000"/>
                  </a:schemeClr>
                </a:solidFill>
                <a:latin typeface="Montserrat" panose="00000500000000000000" pitchFamily="50" charset="0"/>
              </a:rPr>
              <a:t>ORDER NOW</a:t>
            </a:r>
            <a:endParaRPr lang="pl-PL" sz="1000" b="1" spc="600" dirty="0">
              <a:solidFill>
                <a:schemeClr val="bg1">
                  <a:alpha val="3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DD3B50C-703B-EB35-05DD-B64F27853E5F}"/>
              </a:ext>
            </a:extLst>
          </p:cNvPr>
          <p:cNvSpPr/>
          <p:nvPr/>
        </p:nvSpPr>
        <p:spPr>
          <a:xfrm>
            <a:off x="5884400" y="3153062"/>
            <a:ext cx="5003541" cy="383360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4F382BF7-9C0D-4EE4-B3B2-3E988C9311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9162" y="2303416"/>
            <a:ext cx="6062131" cy="3412536"/>
          </a:xfrm>
          <a:prstGeom prst="rect">
            <a:avLst/>
          </a:prstGeom>
        </p:spPr>
      </p:pic>
      <p:sp>
        <p:nvSpPr>
          <p:cNvPr id="29" name="Oval 28">
            <a:extLst>
              <a:ext uri="{FF2B5EF4-FFF2-40B4-BE49-F238E27FC236}">
                <a16:creationId xmlns:a16="http://schemas.microsoft.com/office/drawing/2014/main" id="{09395D3C-131D-A32D-476D-38B53150C5F4}"/>
              </a:ext>
            </a:extLst>
          </p:cNvPr>
          <p:cNvSpPr/>
          <p:nvPr/>
        </p:nvSpPr>
        <p:spPr>
          <a:xfrm>
            <a:off x="1572376" y="3607156"/>
            <a:ext cx="4548674" cy="383360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5FD3F7-04C7-1A9F-CBC5-EA9D1EB5C274}"/>
              </a:ext>
            </a:extLst>
          </p:cNvPr>
          <p:cNvSpPr/>
          <p:nvPr/>
        </p:nvSpPr>
        <p:spPr>
          <a:xfrm>
            <a:off x="0" y="6858000"/>
            <a:ext cx="12192000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5" name="!!_LOGO_1">
            <a:extLst>
              <a:ext uri="{FF2B5EF4-FFF2-40B4-BE49-F238E27FC236}">
                <a16:creationId xmlns:a16="http://schemas.microsoft.com/office/drawing/2014/main" id="{64B2E2B1-FD8C-E1F1-65D0-5180EC990480}"/>
              </a:ext>
            </a:extLst>
          </p:cNvPr>
          <p:cNvGrpSpPr>
            <a:grpSpLocks noChangeAspect="1"/>
          </p:cNvGrpSpPr>
          <p:nvPr/>
        </p:nvGrpSpPr>
        <p:grpSpPr>
          <a:xfrm>
            <a:off x="5627930" y="9448825"/>
            <a:ext cx="936141" cy="122066"/>
            <a:chOff x="932185" y="2012585"/>
            <a:chExt cx="1370604" cy="178717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6C511E5-C70B-3F93-AF52-1D94A33129B3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80A9B0-ADB3-C662-D9D9-808F409EB5A4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1B372AD-34E5-4D47-9F6D-F8E60F6DAAD5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2024F66-C823-648B-B328-67D9E1D24BDE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09B9295-C69F-F649-A089-1BA158F1E137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8BFD3-BC90-C252-D08E-77977363BFF8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B61D12E-0446-C941-54B5-314B5F46136F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DB53A2-748A-41D4-09D0-339E1CB549CC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  <p:pic>
        <p:nvPicPr>
          <p:cNvPr id="37" name="Picture 36" descr="The inside of a car&#10;&#10;Description automatically generated">
            <a:extLst>
              <a:ext uri="{FF2B5EF4-FFF2-40B4-BE49-F238E27FC236}">
                <a16:creationId xmlns:a16="http://schemas.microsoft.com/office/drawing/2014/main" id="{4A08A9A6-EAB2-6070-3339-6F458BF8BD3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38" t="2109" r="16538" b="72324"/>
          <a:stretch/>
        </p:blipFill>
        <p:spPr>
          <a:xfrm>
            <a:off x="792480" y="13274147"/>
            <a:ext cx="10607040" cy="3183990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AFB6F6CE-82CE-2BD6-4E34-713590CA28FE}"/>
              </a:ext>
            </a:extLst>
          </p:cNvPr>
          <p:cNvSpPr txBox="1"/>
          <p:nvPr/>
        </p:nvSpPr>
        <p:spPr>
          <a:xfrm>
            <a:off x="1729786" y="10663389"/>
            <a:ext cx="1984518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340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MILES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8CFF752-1F0D-971C-2B42-FD4608E36750}"/>
              </a:ext>
            </a:extLst>
          </p:cNvPr>
          <p:cNvSpPr txBox="1"/>
          <p:nvPr/>
        </p:nvSpPr>
        <p:spPr>
          <a:xfrm>
            <a:off x="2129736" y="12387013"/>
            <a:ext cx="1184619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EST. RANGE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F3D7420-4108-B99F-EEA7-88717310A06D}"/>
              </a:ext>
            </a:extLst>
          </p:cNvPr>
          <p:cNvSpPr txBox="1"/>
          <p:nvPr/>
        </p:nvSpPr>
        <p:spPr>
          <a:xfrm>
            <a:off x="4974700" y="10663389"/>
            <a:ext cx="224260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11.000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LBS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CD00FEE-C56C-239C-4C6E-C3A77D3F6B18}"/>
              </a:ext>
            </a:extLst>
          </p:cNvPr>
          <p:cNvSpPr txBox="1"/>
          <p:nvPr/>
        </p:nvSpPr>
        <p:spPr>
          <a:xfrm>
            <a:off x="5155040" y="12387013"/>
            <a:ext cx="188192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TOWING CAPACITY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BB167BE-850A-8C4B-60BA-A4F55C6AD16D}"/>
              </a:ext>
            </a:extLst>
          </p:cNvPr>
          <p:cNvSpPr txBox="1"/>
          <p:nvPr/>
        </p:nvSpPr>
        <p:spPr>
          <a:xfrm>
            <a:off x="8699712" y="10663389"/>
            <a:ext cx="1437894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2.6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SEC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B45BE8A-92BB-9800-EC1A-AE9AE4752793}"/>
              </a:ext>
            </a:extLst>
          </p:cNvPr>
          <p:cNvSpPr txBox="1"/>
          <p:nvPr/>
        </p:nvSpPr>
        <p:spPr>
          <a:xfrm>
            <a:off x="8933753" y="12387013"/>
            <a:ext cx="9698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0-60 MPH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73634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mountain in the fog&#10;&#10;Description automatically generated">
            <a:extLst>
              <a:ext uri="{FF2B5EF4-FFF2-40B4-BE49-F238E27FC236}">
                <a16:creationId xmlns:a16="http://schemas.microsoft.com/office/drawing/2014/main" id="{77423A56-F2CE-0A4D-93A9-CA41EA89E0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5" t="15318" r="5075" b="4190"/>
          <a:stretch/>
        </p:blipFill>
        <p:spPr>
          <a:xfrm>
            <a:off x="0" y="-6858000"/>
            <a:ext cx="12192000" cy="6858000"/>
          </a:xfrm>
          <a:prstGeom prst="rect">
            <a:avLst/>
          </a:prstGeom>
        </p:spPr>
      </p:pic>
      <p:sp>
        <p:nvSpPr>
          <p:cNvPr id="10" name="Graphic 8">
            <a:extLst>
              <a:ext uri="{FF2B5EF4-FFF2-40B4-BE49-F238E27FC236}">
                <a16:creationId xmlns:a16="http://schemas.microsoft.com/office/drawing/2014/main" id="{B79676C6-7DDD-A4EF-FE7B-64114EFA1D94}"/>
              </a:ext>
            </a:extLst>
          </p:cNvPr>
          <p:cNvSpPr>
            <a:spLocks noChangeAspect="1"/>
          </p:cNvSpPr>
          <p:nvPr/>
        </p:nvSpPr>
        <p:spPr>
          <a:xfrm>
            <a:off x="5199427" y="-6232294"/>
            <a:ext cx="1688502" cy="4749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DD3B50C-703B-EB35-05DD-B64F27853E5F}"/>
              </a:ext>
            </a:extLst>
          </p:cNvPr>
          <p:cNvSpPr/>
          <p:nvPr/>
        </p:nvSpPr>
        <p:spPr>
          <a:xfrm>
            <a:off x="5884400" y="-3671671"/>
            <a:ext cx="5003541" cy="316826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4F382BF7-9C0D-4EE4-B3B2-3E988C9311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215" y="-4258454"/>
            <a:ext cx="5010025" cy="2820277"/>
          </a:xfrm>
          <a:prstGeom prst="rect">
            <a:avLst/>
          </a:prstGeom>
        </p:spPr>
      </p:pic>
      <p:sp>
        <p:nvSpPr>
          <p:cNvPr id="29" name="Oval 28">
            <a:extLst>
              <a:ext uri="{FF2B5EF4-FFF2-40B4-BE49-F238E27FC236}">
                <a16:creationId xmlns:a16="http://schemas.microsoft.com/office/drawing/2014/main" id="{09395D3C-131D-A32D-476D-38B53150C5F4}"/>
              </a:ext>
            </a:extLst>
          </p:cNvPr>
          <p:cNvSpPr/>
          <p:nvPr/>
        </p:nvSpPr>
        <p:spPr>
          <a:xfrm>
            <a:off x="1572376" y="-3217577"/>
            <a:ext cx="4548674" cy="316826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B304CC9-263C-752A-25A1-423F38FE9F74}"/>
              </a:ext>
            </a:extLst>
          </p:cNvPr>
          <p:cNvSpPr/>
          <p:nvPr/>
        </p:nvSpPr>
        <p:spPr>
          <a:xfrm>
            <a:off x="0" y="-168516"/>
            <a:ext cx="12192000" cy="7026516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3" name="!!_LOGO_1">
            <a:extLst>
              <a:ext uri="{FF2B5EF4-FFF2-40B4-BE49-F238E27FC236}">
                <a16:creationId xmlns:a16="http://schemas.microsoft.com/office/drawing/2014/main" id="{B874A9FF-B60A-838E-D8E1-1952EC01623D}"/>
              </a:ext>
            </a:extLst>
          </p:cNvPr>
          <p:cNvGrpSpPr>
            <a:grpSpLocks noChangeAspect="1"/>
          </p:cNvGrpSpPr>
          <p:nvPr/>
        </p:nvGrpSpPr>
        <p:grpSpPr>
          <a:xfrm>
            <a:off x="5472998" y="877099"/>
            <a:ext cx="1246004" cy="162470"/>
            <a:chOff x="932185" y="2012585"/>
            <a:chExt cx="1370604" cy="178717"/>
          </a:xfrm>
          <a:solidFill>
            <a:schemeClr val="bg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B8C9404-7B81-2AA5-EACB-5A36C3710A67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8440642-74D0-3BEB-FD02-573E4FA89DF1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226A737-7859-537E-FB0E-47FB329B2A99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9BB3AA-7956-6F93-31A3-6C3638B0D874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C63A023-2CEF-49B9-1F54-0E2CA20CC426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7F345CD-EA7C-48B9-4A88-1276CA587B53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7AE82AD-516B-EE78-6F78-6CFDF3FDB626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70EC34E-CE8A-5BDB-EADE-A015D1BFCCE3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  <p:pic>
        <p:nvPicPr>
          <p:cNvPr id="25" name="Picture 24" descr="The inside of a car&#10;&#10;Description automatically generated">
            <a:extLst>
              <a:ext uri="{FF2B5EF4-FFF2-40B4-BE49-F238E27FC236}">
                <a16:creationId xmlns:a16="http://schemas.microsoft.com/office/drawing/2014/main" id="{909921A8-0AE0-7CBA-1AA3-52FF7A41619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4" t="25061" r="1324" b="37747"/>
          <a:stretch/>
        </p:blipFill>
        <p:spPr>
          <a:xfrm>
            <a:off x="792480" y="3186330"/>
            <a:ext cx="10607040" cy="318399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02A5918C-4A12-E595-4C0F-745E04419C0B}"/>
              </a:ext>
            </a:extLst>
          </p:cNvPr>
          <p:cNvSpPr txBox="1"/>
          <p:nvPr/>
        </p:nvSpPr>
        <p:spPr>
          <a:xfrm>
            <a:off x="1729786" y="1840636"/>
            <a:ext cx="1984518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340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MILES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DD09189-FE80-3BFD-FB1B-85180DD5C44A}"/>
              </a:ext>
            </a:extLst>
          </p:cNvPr>
          <p:cNvSpPr txBox="1"/>
          <p:nvPr/>
        </p:nvSpPr>
        <p:spPr>
          <a:xfrm>
            <a:off x="2129736" y="2553782"/>
            <a:ext cx="1184619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EST. RANGE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F3B4A2C-BA9C-7680-52BF-7ABE3FA07AB4}"/>
              </a:ext>
            </a:extLst>
          </p:cNvPr>
          <p:cNvSpPr txBox="1"/>
          <p:nvPr/>
        </p:nvSpPr>
        <p:spPr>
          <a:xfrm>
            <a:off x="4974700" y="1840636"/>
            <a:ext cx="224260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11.000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LBS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0290E1-23AD-ADF4-23BB-79D32D28A5BD}"/>
              </a:ext>
            </a:extLst>
          </p:cNvPr>
          <p:cNvSpPr txBox="1"/>
          <p:nvPr/>
        </p:nvSpPr>
        <p:spPr>
          <a:xfrm>
            <a:off x="5155040" y="2553782"/>
            <a:ext cx="188192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TOWING CAPACITY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F5E9D65-CE2E-F34C-7CCD-A9778CB0BC9C}"/>
              </a:ext>
            </a:extLst>
          </p:cNvPr>
          <p:cNvSpPr txBox="1"/>
          <p:nvPr/>
        </p:nvSpPr>
        <p:spPr>
          <a:xfrm>
            <a:off x="8699712" y="1840636"/>
            <a:ext cx="1437894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2.6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SEC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68A1402-853D-982D-A1EB-627A64A05D9B}"/>
              </a:ext>
            </a:extLst>
          </p:cNvPr>
          <p:cNvSpPr txBox="1"/>
          <p:nvPr/>
        </p:nvSpPr>
        <p:spPr>
          <a:xfrm>
            <a:off x="8933753" y="2553782"/>
            <a:ext cx="9698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0-60 MPH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D069053-A4D9-5C45-FF38-F543AE3DE190}"/>
              </a:ext>
            </a:extLst>
          </p:cNvPr>
          <p:cNvSpPr txBox="1"/>
          <p:nvPr/>
        </p:nvSpPr>
        <p:spPr>
          <a:xfrm>
            <a:off x="1482191" y="7402448"/>
            <a:ext cx="2662588" cy="89162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SAND.</a:t>
            </a:r>
          </a:p>
          <a:p>
            <a:pPr>
              <a:lnSpc>
                <a:spcPct val="25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DIRT.</a:t>
            </a:r>
          </a:p>
          <a:p>
            <a:pPr>
              <a:lnSpc>
                <a:spcPct val="25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MUD.</a:t>
            </a:r>
          </a:p>
          <a:p>
            <a:pPr>
              <a:lnSpc>
                <a:spcPct val="25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ROCKS.</a:t>
            </a:r>
          </a:p>
          <a:p>
            <a:pPr>
              <a:lnSpc>
                <a:spcPct val="25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SNOW.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1A21035-1AFE-2A08-3F26-DF68FB95D003}"/>
              </a:ext>
            </a:extLst>
          </p:cNvPr>
          <p:cNvSpPr txBox="1"/>
          <p:nvPr/>
        </p:nvSpPr>
        <p:spPr>
          <a:xfrm>
            <a:off x="1482191" y="15892562"/>
            <a:ext cx="2399696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CYBERTRUCK FEATURES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43" name="!!_cyber_grey">
            <a:extLst>
              <a:ext uri="{FF2B5EF4-FFF2-40B4-BE49-F238E27FC236}">
                <a16:creationId xmlns:a16="http://schemas.microsoft.com/office/drawing/2014/main" id="{6627D566-6BD9-5788-53B2-DE5AB3F42463}"/>
              </a:ext>
            </a:extLst>
          </p:cNvPr>
          <p:cNvSpPr>
            <a:spLocks noChangeAspect="1"/>
          </p:cNvSpPr>
          <p:nvPr/>
        </p:nvSpPr>
        <p:spPr>
          <a:xfrm>
            <a:off x="-1095815" y="9873846"/>
            <a:ext cx="12495335" cy="3514803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44" name="Picture 43" descr="A car driving on a dirt road&#10;&#10;Description automatically generated">
            <a:extLst>
              <a:ext uri="{FF2B5EF4-FFF2-40B4-BE49-F238E27FC236}">
                <a16:creationId xmlns:a16="http://schemas.microsoft.com/office/drawing/2014/main" id="{BE396421-B1B7-76E0-0489-2C315F46D78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05" t="14564" r="19893" b="42318"/>
          <a:stretch/>
        </p:blipFill>
        <p:spPr>
          <a:xfrm>
            <a:off x="5745970" y="7735099"/>
            <a:ext cx="5653550" cy="5653550"/>
          </a:xfrm>
          <a:prstGeom prst="rect">
            <a:avLst/>
          </a:prstGeom>
        </p:spPr>
      </p:pic>
      <p:sp>
        <p:nvSpPr>
          <p:cNvPr id="45" name="!!_cyber_grey">
            <a:extLst>
              <a:ext uri="{FF2B5EF4-FFF2-40B4-BE49-F238E27FC236}">
                <a16:creationId xmlns:a16="http://schemas.microsoft.com/office/drawing/2014/main" id="{D0B20695-AB1D-C2AF-1E47-0655116F0EAF}"/>
              </a:ext>
            </a:extLst>
          </p:cNvPr>
          <p:cNvSpPr>
            <a:spLocks noChangeAspect="1"/>
          </p:cNvSpPr>
          <p:nvPr/>
        </p:nvSpPr>
        <p:spPr>
          <a:xfrm>
            <a:off x="7698379" y="13840289"/>
            <a:ext cx="4817493" cy="1355108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1778009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B304CC9-263C-752A-25A1-423F38FE9F74}"/>
              </a:ext>
            </a:extLst>
          </p:cNvPr>
          <p:cNvSpPr/>
          <p:nvPr/>
        </p:nvSpPr>
        <p:spPr>
          <a:xfrm>
            <a:off x="0" y="-168516"/>
            <a:ext cx="12192000" cy="7026516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3" name="!!_LOGO_1">
            <a:extLst>
              <a:ext uri="{FF2B5EF4-FFF2-40B4-BE49-F238E27FC236}">
                <a16:creationId xmlns:a16="http://schemas.microsoft.com/office/drawing/2014/main" id="{B874A9FF-B60A-838E-D8E1-1952EC01623D}"/>
              </a:ext>
            </a:extLst>
          </p:cNvPr>
          <p:cNvGrpSpPr>
            <a:grpSpLocks noChangeAspect="1"/>
          </p:cNvGrpSpPr>
          <p:nvPr/>
        </p:nvGrpSpPr>
        <p:grpSpPr>
          <a:xfrm>
            <a:off x="5472998" y="-7093421"/>
            <a:ext cx="1246004" cy="162470"/>
            <a:chOff x="932185" y="2012585"/>
            <a:chExt cx="1370604" cy="178717"/>
          </a:xfrm>
          <a:solidFill>
            <a:schemeClr val="bg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B8C9404-7B81-2AA5-EACB-5A36C3710A67}"/>
                </a:ext>
              </a:extLst>
            </p:cNvPr>
            <p:cNvSpPr/>
            <p:nvPr/>
          </p:nvSpPr>
          <p:spPr>
            <a:xfrm>
              <a:off x="932185" y="2012673"/>
              <a:ext cx="224650" cy="178068"/>
            </a:xfrm>
            <a:custGeom>
              <a:avLst/>
              <a:gdLst>
                <a:gd name="connsiteX0" fmla="*/ -29 w 224650"/>
                <a:gd name="connsiteY0" fmla="*/ 280 h 178068"/>
                <a:gd name="connsiteX1" fmla="*/ 35954 w 224650"/>
                <a:gd name="connsiteY1" fmla="*/ 35765 h 178068"/>
                <a:gd name="connsiteX2" fmla="*/ 91876 w 224650"/>
                <a:gd name="connsiteY2" fmla="*/ 35765 h 178068"/>
                <a:gd name="connsiteX3" fmla="*/ 94728 w 224650"/>
                <a:gd name="connsiteY3" fmla="*/ 36892 h 178068"/>
                <a:gd name="connsiteX4" fmla="*/ 94728 w 224650"/>
                <a:gd name="connsiteY4" fmla="*/ 178004 h 178068"/>
                <a:gd name="connsiteX5" fmla="*/ 129649 w 224650"/>
                <a:gd name="connsiteY5" fmla="*/ 178004 h 178068"/>
                <a:gd name="connsiteX6" fmla="*/ 129649 w 224650"/>
                <a:gd name="connsiteY6" fmla="*/ 36892 h 178068"/>
                <a:gd name="connsiteX7" fmla="*/ 132821 w 224650"/>
                <a:gd name="connsiteY7" fmla="*/ 35765 h 178068"/>
                <a:gd name="connsiteX8" fmla="*/ 188792 w 224650"/>
                <a:gd name="connsiteY8" fmla="*/ 35765 h 178068"/>
                <a:gd name="connsiteX9" fmla="*/ 224622 w 224650"/>
                <a:gd name="connsiteY9" fmla="*/ 280 h 178068"/>
                <a:gd name="connsiteX10" fmla="*/ 224622 w 224650"/>
                <a:gd name="connsiteY10" fmla="*/ -65 h 178068"/>
                <a:gd name="connsiteX11" fmla="*/ -29 w 224650"/>
                <a:gd name="connsiteY11" fmla="*/ -65 h 178068"/>
                <a:gd name="connsiteX12" fmla="*/ -29 w 224650"/>
                <a:gd name="connsiteY12" fmla="*/ 280 h 1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650" h="178068">
                  <a:moveTo>
                    <a:pt x="-29" y="280"/>
                  </a:moveTo>
                  <a:cubicBezTo>
                    <a:pt x="3965" y="15856"/>
                    <a:pt x="17451" y="31777"/>
                    <a:pt x="35954" y="35765"/>
                  </a:cubicBezTo>
                  <a:lnTo>
                    <a:pt x="91876" y="35765"/>
                  </a:lnTo>
                  <a:lnTo>
                    <a:pt x="94728" y="36892"/>
                  </a:lnTo>
                  <a:lnTo>
                    <a:pt x="94728" y="178004"/>
                  </a:lnTo>
                  <a:lnTo>
                    <a:pt x="129649" y="178004"/>
                  </a:lnTo>
                  <a:lnTo>
                    <a:pt x="129649" y="36892"/>
                  </a:lnTo>
                  <a:lnTo>
                    <a:pt x="132821" y="35765"/>
                  </a:lnTo>
                  <a:lnTo>
                    <a:pt x="188792" y="35765"/>
                  </a:lnTo>
                  <a:cubicBezTo>
                    <a:pt x="207501" y="30945"/>
                    <a:pt x="220697" y="15856"/>
                    <a:pt x="224622" y="280"/>
                  </a:cubicBezTo>
                  <a:lnTo>
                    <a:pt x="224622" y="-65"/>
                  </a:lnTo>
                  <a:lnTo>
                    <a:pt x="-29" y="-65"/>
                  </a:lnTo>
                  <a:lnTo>
                    <a:pt x="-29" y="280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8440642-74D0-3BEB-FD02-573E4FA89DF1}"/>
                </a:ext>
              </a:extLst>
            </p:cNvPr>
            <p:cNvSpPr/>
            <p:nvPr/>
          </p:nvSpPr>
          <p:spPr>
            <a:xfrm>
              <a:off x="1241730" y="2155418"/>
              <a:ext cx="204991" cy="35721"/>
            </a:xfrm>
            <a:custGeom>
              <a:avLst/>
              <a:gdLst>
                <a:gd name="connsiteX0" fmla="*/ 36043 w 204991"/>
                <a:gd name="connsiteY0" fmla="*/ 35657 h 35721"/>
                <a:gd name="connsiteX1" fmla="*/ 168892 w 204991"/>
                <a:gd name="connsiteY1" fmla="*/ 35657 h 35721"/>
                <a:gd name="connsiteX2" fmla="*/ 204963 w 204991"/>
                <a:gd name="connsiteY2" fmla="*/ -65 h 35721"/>
                <a:gd name="connsiteX3" fmla="*/ -29 w 204991"/>
                <a:gd name="connsiteY3" fmla="*/ -65 h 35721"/>
                <a:gd name="connsiteX4" fmla="*/ 36043 w 204991"/>
                <a:gd name="connsiteY4" fmla="*/ 3565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21">
                  <a:moveTo>
                    <a:pt x="36043" y="35657"/>
                  </a:moveTo>
                  <a:lnTo>
                    <a:pt x="168892" y="35657"/>
                  </a:lnTo>
                  <a:cubicBezTo>
                    <a:pt x="187375" y="31983"/>
                    <a:pt x="201112" y="15699"/>
                    <a:pt x="204963" y="-65"/>
                  </a:cubicBezTo>
                  <a:lnTo>
                    <a:pt x="-29" y="-65"/>
                  </a:lnTo>
                  <a:cubicBezTo>
                    <a:pt x="3798" y="15703"/>
                    <a:pt x="17737" y="31983"/>
                    <a:pt x="36043" y="3565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226A737-7859-537E-FB0E-47FB329B2A99}"/>
                </a:ext>
              </a:extLst>
            </p:cNvPr>
            <p:cNvSpPr/>
            <p:nvPr/>
          </p:nvSpPr>
          <p:spPr>
            <a:xfrm>
              <a:off x="1241730" y="2083040"/>
              <a:ext cx="204991" cy="35716"/>
            </a:xfrm>
            <a:custGeom>
              <a:avLst/>
              <a:gdLst>
                <a:gd name="connsiteX0" fmla="*/ 36043 w 204991"/>
                <a:gd name="connsiteY0" fmla="*/ 35652 h 35716"/>
                <a:gd name="connsiteX1" fmla="*/ 168892 w 204991"/>
                <a:gd name="connsiteY1" fmla="*/ 35652 h 35716"/>
                <a:gd name="connsiteX2" fmla="*/ 204963 w 204991"/>
                <a:gd name="connsiteY2" fmla="*/ -65 h 35716"/>
                <a:gd name="connsiteX3" fmla="*/ -29 w 204991"/>
                <a:gd name="connsiteY3" fmla="*/ -65 h 35716"/>
                <a:gd name="connsiteX4" fmla="*/ 36043 w 20499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16">
                  <a:moveTo>
                    <a:pt x="36043" y="35652"/>
                  </a:moveTo>
                  <a:lnTo>
                    <a:pt x="168892" y="35652"/>
                  </a:lnTo>
                  <a:cubicBezTo>
                    <a:pt x="187375" y="32008"/>
                    <a:pt x="201112" y="15718"/>
                    <a:pt x="204963" y="-65"/>
                  </a:cubicBezTo>
                  <a:lnTo>
                    <a:pt x="-29" y="-65"/>
                  </a:lnTo>
                  <a:cubicBezTo>
                    <a:pt x="3798" y="15723"/>
                    <a:pt x="17737" y="32008"/>
                    <a:pt x="3604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9BB3AA-7956-6F93-31A3-6C3638B0D874}"/>
                </a:ext>
              </a:extLst>
            </p:cNvPr>
            <p:cNvSpPr/>
            <p:nvPr/>
          </p:nvSpPr>
          <p:spPr>
            <a:xfrm>
              <a:off x="1241730" y="2012585"/>
              <a:ext cx="204991" cy="35731"/>
            </a:xfrm>
            <a:custGeom>
              <a:avLst/>
              <a:gdLst>
                <a:gd name="connsiteX0" fmla="*/ 36043 w 204991"/>
                <a:gd name="connsiteY0" fmla="*/ 35667 h 35731"/>
                <a:gd name="connsiteX1" fmla="*/ 168892 w 204991"/>
                <a:gd name="connsiteY1" fmla="*/ 35667 h 35731"/>
                <a:gd name="connsiteX2" fmla="*/ 204963 w 204991"/>
                <a:gd name="connsiteY2" fmla="*/ -65 h 35731"/>
                <a:gd name="connsiteX3" fmla="*/ -29 w 204991"/>
                <a:gd name="connsiteY3" fmla="*/ -65 h 35731"/>
                <a:gd name="connsiteX4" fmla="*/ 36043 w 204991"/>
                <a:gd name="connsiteY4" fmla="*/ 35667 h 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91" h="35731">
                  <a:moveTo>
                    <a:pt x="36043" y="35667"/>
                  </a:moveTo>
                  <a:lnTo>
                    <a:pt x="168892" y="35667"/>
                  </a:lnTo>
                  <a:cubicBezTo>
                    <a:pt x="187375" y="31983"/>
                    <a:pt x="201112" y="15708"/>
                    <a:pt x="204963" y="-65"/>
                  </a:cubicBezTo>
                  <a:lnTo>
                    <a:pt x="-29" y="-65"/>
                  </a:lnTo>
                  <a:cubicBezTo>
                    <a:pt x="3798" y="15708"/>
                    <a:pt x="17737" y="31983"/>
                    <a:pt x="36043" y="35667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C63A023-2CEF-49B9-1F54-0E2CA20CC426}"/>
                </a:ext>
              </a:extLst>
            </p:cNvPr>
            <p:cNvSpPr/>
            <p:nvPr/>
          </p:nvSpPr>
          <p:spPr>
            <a:xfrm>
              <a:off x="1536241" y="2012880"/>
              <a:ext cx="205104" cy="178422"/>
            </a:xfrm>
            <a:custGeom>
              <a:avLst/>
              <a:gdLst>
                <a:gd name="connsiteX0" fmla="*/ 44517 w 205104"/>
                <a:gd name="connsiteY0" fmla="*/ 35032 h 178422"/>
                <a:gd name="connsiteX1" fmla="*/ 167249 w 205104"/>
                <a:gd name="connsiteY1" fmla="*/ 35032 h 178422"/>
                <a:gd name="connsiteX2" fmla="*/ 205076 w 205104"/>
                <a:gd name="connsiteY2" fmla="*/ -65 h 178422"/>
                <a:gd name="connsiteX3" fmla="*/ 10113 w 205104"/>
                <a:gd name="connsiteY3" fmla="*/ -65 h 178422"/>
                <a:gd name="connsiteX4" fmla="*/ 10113 w 205104"/>
                <a:gd name="connsiteY4" fmla="*/ 105261 h 178422"/>
                <a:gd name="connsiteX5" fmla="*/ 169684 w 205104"/>
                <a:gd name="connsiteY5" fmla="*/ 105261 h 178422"/>
                <a:gd name="connsiteX6" fmla="*/ 169684 w 205104"/>
                <a:gd name="connsiteY6" fmla="*/ 142223 h 178422"/>
                <a:gd name="connsiteX7" fmla="*/ 44517 w 205104"/>
                <a:gd name="connsiteY7" fmla="*/ 142321 h 178422"/>
                <a:gd name="connsiteX8" fmla="*/ -29 w 205104"/>
                <a:gd name="connsiteY8" fmla="*/ 178358 h 178422"/>
                <a:gd name="connsiteX9" fmla="*/ 10113 w 205104"/>
                <a:gd name="connsiteY9" fmla="*/ 178171 h 178422"/>
                <a:gd name="connsiteX10" fmla="*/ 203970 w 205104"/>
                <a:gd name="connsiteY10" fmla="*/ 178171 h 178422"/>
                <a:gd name="connsiteX11" fmla="*/ 203970 w 205104"/>
                <a:gd name="connsiteY11" fmla="*/ 70243 h 178422"/>
                <a:gd name="connsiteX12" fmla="*/ 44517 w 205104"/>
                <a:gd name="connsiteY12" fmla="*/ 70243 h 178422"/>
                <a:gd name="connsiteX13" fmla="*/ 44517 w 205104"/>
                <a:gd name="connsiteY13" fmla="*/ 35032 h 17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104" h="178422">
                  <a:moveTo>
                    <a:pt x="44517" y="35032"/>
                  </a:moveTo>
                  <a:lnTo>
                    <a:pt x="167249" y="35032"/>
                  </a:lnTo>
                  <a:cubicBezTo>
                    <a:pt x="185752" y="29657"/>
                    <a:pt x="201289" y="15561"/>
                    <a:pt x="205076" y="-65"/>
                  </a:cubicBezTo>
                  <a:lnTo>
                    <a:pt x="10113" y="-65"/>
                  </a:lnTo>
                  <a:lnTo>
                    <a:pt x="10113" y="105261"/>
                  </a:lnTo>
                  <a:lnTo>
                    <a:pt x="169684" y="105261"/>
                  </a:lnTo>
                  <a:lnTo>
                    <a:pt x="169684" y="142223"/>
                  </a:lnTo>
                  <a:lnTo>
                    <a:pt x="44517" y="142321"/>
                  </a:lnTo>
                  <a:cubicBezTo>
                    <a:pt x="24903" y="147790"/>
                    <a:pt x="8269" y="160962"/>
                    <a:pt x="-29" y="178358"/>
                  </a:cubicBezTo>
                  <a:lnTo>
                    <a:pt x="10113" y="178171"/>
                  </a:lnTo>
                  <a:lnTo>
                    <a:pt x="203970" y="178171"/>
                  </a:lnTo>
                  <a:lnTo>
                    <a:pt x="203970" y="70243"/>
                  </a:lnTo>
                  <a:lnTo>
                    <a:pt x="44517" y="70243"/>
                  </a:lnTo>
                  <a:lnTo>
                    <a:pt x="44517" y="35032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7F345CD-EA7C-48B9-4A88-1276CA587B53}"/>
                </a:ext>
              </a:extLst>
            </p:cNvPr>
            <p:cNvSpPr/>
            <p:nvPr/>
          </p:nvSpPr>
          <p:spPr>
            <a:xfrm>
              <a:off x="1839186" y="2012831"/>
              <a:ext cx="189661" cy="178329"/>
            </a:xfrm>
            <a:custGeom>
              <a:avLst/>
              <a:gdLst>
                <a:gd name="connsiteX0" fmla="*/ 159242 w 189661"/>
                <a:gd name="connsiteY0" fmla="*/ 178265 h 178329"/>
                <a:gd name="connsiteX1" fmla="*/ 189633 w 189661"/>
                <a:gd name="connsiteY1" fmla="*/ 143148 h 178329"/>
                <a:gd name="connsiteX2" fmla="*/ 34621 w 189661"/>
                <a:gd name="connsiteY2" fmla="*/ 143148 h 178329"/>
                <a:gd name="connsiteX3" fmla="*/ 34720 w 189661"/>
                <a:gd name="connsiteY3" fmla="*/ -65 h 178329"/>
                <a:gd name="connsiteX4" fmla="*/ -29 w 189661"/>
                <a:gd name="connsiteY4" fmla="*/ 34 h 178329"/>
                <a:gd name="connsiteX5" fmla="*/ -29 w 189661"/>
                <a:gd name="connsiteY5" fmla="*/ 178265 h 178329"/>
                <a:gd name="connsiteX6" fmla="*/ 159242 w 189661"/>
                <a:gd name="connsiteY6" fmla="*/ 178265 h 17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661" h="178329">
                  <a:moveTo>
                    <a:pt x="159242" y="178265"/>
                  </a:moveTo>
                  <a:cubicBezTo>
                    <a:pt x="176668" y="170877"/>
                    <a:pt x="186042" y="158099"/>
                    <a:pt x="189633" y="143148"/>
                  </a:cubicBezTo>
                  <a:lnTo>
                    <a:pt x="34621" y="143148"/>
                  </a:lnTo>
                  <a:lnTo>
                    <a:pt x="34720" y="-65"/>
                  </a:lnTo>
                  <a:lnTo>
                    <a:pt x="-29" y="34"/>
                  </a:lnTo>
                  <a:lnTo>
                    <a:pt x="-29" y="178265"/>
                  </a:lnTo>
                  <a:lnTo>
                    <a:pt x="159242" y="1782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7AE82AD-516B-EE78-6F78-6CFDF3FDB626}"/>
                </a:ext>
              </a:extLst>
            </p:cNvPr>
            <p:cNvSpPr/>
            <p:nvPr/>
          </p:nvSpPr>
          <p:spPr>
            <a:xfrm>
              <a:off x="2097788" y="2012742"/>
              <a:ext cx="205001" cy="35716"/>
            </a:xfrm>
            <a:custGeom>
              <a:avLst/>
              <a:gdLst>
                <a:gd name="connsiteX0" fmla="*/ 36023 w 205001"/>
                <a:gd name="connsiteY0" fmla="*/ 35652 h 35716"/>
                <a:gd name="connsiteX1" fmla="*/ 168916 w 205001"/>
                <a:gd name="connsiteY1" fmla="*/ 35652 h 35716"/>
                <a:gd name="connsiteX2" fmla="*/ 204973 w 205001"/>
                <a:gd name="connsiteY2" fmla="*/ -65 h 35716"/>
                <a:gd name="connsiteX3" fmla="*/ -29 w 205001"/>
                <a:gd name="connsiteY3" fmla="*/ -65 h 35716"/>
                <a:gd name="connsiteX4" fmla="*/ 36023 w 205001"/>
                <a:gd name="connsiteY4" fmla="*/ 35652 h 3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01" h="35716">
                  <a:moveTo>
                    <a:pt x="36023" y="35652"/>
                  </a:moveTo>
                  <a:lnTo>
                    <a:pt x="168916" y="35652"/>
                  </a:lnTo>
                  <a:cubicBezTo>
                    <a:pt x="187375" y="31983"/>
                    <a:pt x="201102" y="15694"/>
                    <a:pt x="204973" y="-65"/>
                  </a:cubicBezTo>
                  <a:lnTo>
                    <a:pt x="-29" y="-65"/>
                  </a:lnTo>
                  <a:cubicBezTo>
                    <a:pt x="3803" y="15699"/>
                    <a:pt x="17732" y="31983"/>
                    <a:pt x="36023" y="35652"/>
                  </a:cubicBez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70EC34E-CE8A-5BDB-EADE-A015D1BFCCE3}"/>
                </a:ext>
              </a:extLst>
            </p:cNvPr>
            <p:cNvSpPr/>
            <p:nvPr/>
          </p:nvSpPr>
          <p:spPr>
            <a:xfrm>
              <a:off x="2103129" y="2083320"/>
              <a:ext cx="194884" cy="107770"/>
            </a:xfrm>
            <a:custGeom>
              <a:avLst/>
              <a:gdLst>
                <a:gd name="connsiteX0" fmla="*/ -29 w 194884"/>
                <a:gd name="connsiteY0" fmla="*/ -65 h 107770"/>
                <a:gd name="connsiteX1" fmla="*/ -29 w 194884"/>
                <a:gd name="connsiteY1" fmla="*/ 107706 h 107770"/>
                <a:gd name="connsiteX2" fmla="*/ 34533 w 194884"/>
                <a:gd name="connsiteY2" fmla="*/ 107706 h 107770"/>
                <a:gd name="connsiteX3" fmla="*/ 34533 w 194884"/>
                <a:gd name="connsiteY3" fmla="*/ 35952 h 107770"/>
                <a:gd name="connsiteX4" fmla="*/ 160319 w 194884"/>
                <a:gd name="connsiteY4" fmla="*/ 35952 h 107770"/>
                <a:gd name="connsiteX5" fmla="*/ 160319 w 194884"/>
                <a:gd name="connsiteY5" fmla="*/ 107706 h 107770"/>
                <a:gd name="connsiteX6" fmla="*/ 194856 w 194884"/>
                <a:gd name="connsiteY6" fmla="*/ 107706 h 107770"/>
                <a:gd name="connsiteX7" fmla="*/ 194856 w 194884"/>
                <a:gd name="connsiteY7" fmla="*/ 122 h 107770"/>
                <a:gd name="connsiteX8" fmla="*/ -29 w 194884"/>
                <a:gd name="connsiteY8" fmla="*/ -65 h 10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884" h="107770">
                  <a:moveTo>
                    <a:pt x="-29" y="-65"/>
                  </a:moveTo>
                  <a:lnTo>
                    <a:pt x="-29" y="107706"/>
                  </a:lnTo>
                  <a:lnTo>
                    <a:pt x="34533" y="107706"/>
                  </a:lnTo>
                  <a:lnTo>
                    <a:pt x="34533" y="35952"/>
                  </a:lnTo>
                  <a:lnTo>
                    <a:pt x="160319" y="35952"/>
                  </a:lnTo>
                  <a:lnTo>
                    <a:pt x="160319" y="107706"/>
                  </a:lnTo>
                  <a:lnTo>
                    <a:pt x="194856" y="107706"/>
                  </a:lnTo>
                  <a:lnTo>
                    <a:pt x="194856" y="122"/>
                  </a:lnTo>
                  <a:lnTo>
                    <a:pt x="-29" y="-65"/>
                  </a:lnTo>
                </a:path>
              </a:pathLst>
            </a:custGeom>
            <a:grpFill/>
            <a:ln w="49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l-PL"/>
            </a:p>
          </p:txBody>
        </p:sp>
      </p:grpSp>
      <p:pic>
        <p:nvPicPr>
          <p:cNvPr id="25" name="Picture 24" descr="The inside of a car&#10;&#10;Description automatically generated">
            <a:extLst>
              <a:ext uri="{FF2B5EF4-FFF2-40B4-BE49-F238E27FC236}">
                <a16:creationId xmlns:a16="http://schemas.microsoft.com/office/drawing/2014/main" id="{909921A8-0AE0-7CBA-1AA3-52FF7A41619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76" t="29408" r="15476" b="44214"/>
          <a:stretch/>
        </p:blipFill>
        <p:spPr>
          <a:xfrm>
            <a:off x="792480" y="-3824070"/>
            <a:ext cx="10607040" cy="318399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02A5918C-4A12-E595-4C0F-745E04419C0B}"/>
              </a:ext>
            </a:extLst>
          </p:cNvPr>
          <p:cNvSpPr txBox="1"/>
          <p:nvPr/>
        </p:nvSpPr>
        <p:spPr>
          <a:xfrm>
            <a:off x="1729786" y="-6194491"/>
            <a:ext cx="1984518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340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MILES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DD09189-FE80-3BFD-FB1B-85180DD5C44A}"/>
              </a:ext>
            </a:extLst>
          </p:cNvPr>
          <p:cNvSpPr txBox="1"/>
          <p:nvPr/>
        </p:nvSpPr>
        <p:spPr>
          <a:xfrm>
            <a:off x="2129736" y="-4761418"/>
            <a:ext cx="1184619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EST. RANGE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F3B4A2C-BA9C-7680-52BF-7ABE3FA07AB4}"/>
              </a:ext>
            </a:extLst>
          </p:cNvPr>
          <p:cNvSpPr txBox="1"/>
          <p:nvPr/>
        </p:nvSpPr>
        <p:spPr>
          <a:xfrm>
            <a:off x="4974700" y="-6194491"/>
            <a:ext cx="224260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11.000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LBS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0290E1-23AD-ADF4-23BB-79D32D28A5BD}"/>
              </a:ext>
            </a:extLst>
          </p:cNvPr>
          <p:cNvSpPr txBox="1"/>
          <p:nvPr/>
        </p:nvSpPr>
        <p:spPr>
          <a:xfrm>
            <a:off x="5155040" y="-4761418"/>
            <a:ext cx="188192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TOWING CAPACITY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F5E9D65-CE2E-F34C-7CCD-A9778CB0BC9C}"/>
              </a:ext>
            </a:extLst>
          </p:cNvPr>
          <p:cNvSpPr txBox="1"/>
          <p:nvPr/>
        </p:nvSpPr>
        <p:spPr>
          <a:xfrm>
            <a:off x="8699712" y="-6194491"/>
            <a:ext cx="1437894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000" b="1" dirty="0">
                <a:solidFill>
                  <a:schemeClr val="bg1"/>
                </a:solidFill>
                <a:latin typeface="Montserrat" panose="00000500000000000000" pitchFamily="50" charset="0"/>
              </a:rPr>
              <a:t>2.6 </a:t>
            </a:r>
            <a:r>
              <a:rPr lang="en-GB" sz="1600" spc="300" dirty="0">
                <a:solidFill>
                  <a:schemeClr val="bg1"/>
                </a:solidFill>
                <a:latin typeface="Montserrat" panose="00000500000000000000" pitchFamily="50" charset="0"/>
              </a:rPr>
              <a:t>SEC</a:t>
            </a:r>
            <a:endParaRPr lang="pl-PL" sz="40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68A1402-853D-982D-A1EB-627A64A05D9B}"/>
              </a:ext>
            </a:extLst>
          </p:cNvPr>
          <p:cNvSpPr txBox="1"/>
          <p:nvPr/>
        </p:nvSpPr>
        <p:spPr>
          <a:xfrm>
            <a:off x="8933753" y="-4761418"/>
            <a:ext cx="9698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0-60 MPH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9B634A-EAAE-1A1E-84EB-C0114B429A5B}"/>
              </a:ext>
            </a:extLst>
          </p:cNvPr>
          <p:cNvSpPr txBox="1"/>
          <p:nvPr/>
        </p:nvSpPr>
        <p:spPr>
          <a:xfrm>
            <a:off x="1482191" y="1467931"/>
            <a:ext cx="2662588" cy="369331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SAND.</a:t>
            </a:r>
          </a:p>
          <a:p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DIRT.</a:t>
            </a:r>
          </a:p>
          <a:p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MUD.</a:t>
            </a:r>
          </a:p>
          <a:p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ROCKS.</a:t>
            </a:r>
          </a:p>
          <a:p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SNOW.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808986A-7369-E220-D74F-EC55F30D9811}"/>
              </a:ext>
            </a:extLst>
          </p:cNvPr>
          <p:cNvSpPr txBox="1"/>
          <p:nvPr/>
        </p:nvSpPr>
        <p:spPr>
          <a:xfrm>
            <a:off x="1482191" y="5259943"/>
            <a:ext cx="2399696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CYBERTRUCK FEATURES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9" name="!!_cyber_grey">
            <a:extLst>
              <a:ext uri="{FF2B5EF4-FFF2-40B4-BE49-F238E27FC236}">
                <a16:creationId xmlns:a16="http://schemas.microsoft.com/office/drawing/2014/main" id="{144870D3-7197-6631-4C8C-FB9FC075F996}"/>
              </a:ext>
            </a:extLst>
          </p:cNvPr>
          <p:cNvSpPr>
            <a:spLocks noChangeAspect="1"/>
          </p:cNvSpPr>
          <p:nvPr/>
        </p:nvSpPr>
        <p:spPr>
          <a:xfrm>
            <a:off x="-1095815" y="737421"/>
            <a:ext cx="12495335" cy="3514803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18" name="Picture 17" descr="A car driving on a dirt road&#10;&#10;Description automatically generated">
            <a:extLst>
              <a:ext uri="{FF2B5EF4-FFF2-40B4-BE49-F238E27FC236}">
                <a16:creationId xmlns:a16="http://schemas.microsoft.com/office/drawing/2014/main" id="{B36A35D2-4999-62B0-9274-AEE82CE5342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3" t="10712" r="2343" b="10712"/>
          <a:stretch/>
        </p:blipFill>
        <p:spPr>
          <a:xfrm>
            <a:off x="5745970" y="602225"/>
            <a:ext cx="5653550" cy="5653550"/>
          </a:xfrm>
          <a:prstGeom prst="rect">
            <a:avLst/>
          </a:prstGeom>
        </p:spPr>
      </p:pic>
      <p:sp>
        <p:nvSpPr>
          <p:cNvPr id="20" name="!!_cyber_grey">
            <a:extLst>
              <a:ext uri="{FF2B5EF4-FFF2-40B4-BE49-F238E27FC236}">
                <a16:creationId xmlns:a16="http://schemas.microsoft.com/office/drawing/2014/main" id="{EBFBCA95-B0A4-2B37-30C2-E6AC7F2C5036}"/>
              </a:ext>
            </a:extLst>
          </p:cNvPr>
          <p:cNvSpPr>
            <a:spLocks noChangeAspect="1"/>
          </p:cNvSpPr>
          <p:nvPr/>
        </p:nvSpPr>
        <p:spPr>
          <a:xfrm>
            <a:off x="7698379" y="4616472"/>
            <a:ext cx="4817493" cy="1355108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21" name="!!_cyber_grey_2">
            <a:extLst>
              <a:ext uri="{FF2B5EF4-FFF2-40B4-BE49-F238E27FC236}">
                <a16:creationId xmlns:a16="http://schemas.microsoft.com/office/drawing/2014/main" id="{1296CF2A-1803-8A36-ABB5-6B5F973D6EEF}"/>
              </a:ext>
            </a:extLst>
          </p:cNvPr>
          <p:cNvSpPr>
            <a:spLocks noChangeAspect="1"/>
          </p:cNvSpPr>
          <p:nvPr/>
        </p:nvSpPr>
        <p:spPr>
          <a:xfrm>
            <a:off x="416303" y="14845725"/>
            <a:ext cx="11359395" cy="3195275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7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22" name="Picture 21" descr="A car driving on a dirt road&#10;&#10;Description automatically generated">
            <a:extLst>
              <a:ext uri="{FF2B5EF4-FFF2-40B4-BE49-F238E27FC236}">
                <a16:creationId xmlns:a16="http://schemas.microsoft.com/office/drawing/2014/main" id="{F69D2532-38D3-13EF-4E92-FF55DE3AC5D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96" t="19397" r="19396" b="31678"/>
          <a:stretch/>
        </p:blipFill>
        <p:spPr>
          <a:xfrm>
            <a:off x="787301" y="8736364"/>
            <a:ext cx="2403211" cy="367226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E6CE0E3D-3C1E-DE87-CC6C-CCF9DECCE45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95" t="17995" r="17995" b="30839"/>
          <a:stretch/>
        </p:blipFill>
        <p:spPr>
          <a:xfrm>
            <a:off x="3527090" y="10035270"/>
            <a:ext cx="2403211" cy="3672267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FE84A98-C3F4-4237-0A95-36556A4D82E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16" t="19902" r="21471" b="20571"/>
          <a:stretch/>
        </p:blipFill>
        <p:spPr>
          <a:xfrm>
            <a:off x="6266879" y="11317591"/>
            <a:ext cx="2398031" cy="477989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636D375-E521-E55B-E814-235B22D7B9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49" t="14737" r="22691" b="21321"/>
          <a:stretch/>
        </p:blipFill>
        <p:spPr>
          <a:xfrm>
            <a:off x="9001489" y="12916398"/>
            <a:ext cx="2398031" cy="4784842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340D84D8-76EB-C31C-DD18-74CF1A16F7F2}"/>
              </a:ext>
            </a:extLst>
          </p:cNvPr>
          <p:cNvSpPr txBox="1"/>
          <p:nvPr/>
        </p:nvSpPr>
        <p:spPr>
          <a:xfrm>
            <a:off x="1229884" y="12670177"/>
            <a:ext cx="151804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ALL PURPOSE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EDDF25A-626D-D42B-1175-DA24A2452EAF}"/>
              </a:ext>
            </a:extLst>
          </p:cNvPr>
          <p:cNvSpPr txBox="1"/>
          <p:nvPr/>
        </p:nvSpPr>
        <p:spPr>
          <a:xfrm>
            <a:off x="960293" y="13707537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ADJUSTS TIRE SLIP BASED ON THE AMOUNT OF AVAILABLE TRACTION. ALL PURPOSE IS BEST SUITED FOR MIXED TERRAIN DRIVING.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F77993C-1140-3F8D-01C8-DE7DE1ACBD48}"/>
              </a:ext>
            </a:extLst>
          </p:cNvPr>
          <p:cNvSpPr txBox="1"/>
          <p:nvPr/>
        </p:nvSpPr>
        <p:spPr>
          <a:xfrm>
            <a:off x="4288673" y="13969083"/>
            <a:ext cx="88004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GRAVEL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BB98296-022F-0FD0-5E6A-19DFE5049CB9}"/>
              </a:ext>
            </a:extLst>
          </p:cNvPr>
          <p:cNvSpPr txBox="1"/>
          <p:nvPr/>
        </p:nvSpPr>
        <p:spPr>
          <a:xfrm>
            <a:off x="3700081" y="15006443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0CF5ECD-44A2-4C36-3D66-85A33078B202}"/>
              </a:ext>
            </a:extLst>
          </p:cNvPr>
          <p:cNvSpPr txBox="1"/>
          <p:nvPr/>
        </p:nvSpPr>
        <p:spPr>
          <a:xfrm>
            <a:off x="7152507" y="16359028"/>
            <a:ext cx="62677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ROCK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FE1E6DF-A841-AAEB-8252-D0EEF49257C9}"/>
              </a:ext>
            </a:extLst>
          </p:cNvPr>
          <p:cNvSpPr txBox="1"/>
          <p:nvPr/>
        </p:nvSpPr>
        <p:spPr>
          <a:xfrm>
            <a:off x="6437280" y="17396388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TIGHTLY MANAGES TIRE SLIP TO MAXIMIZE GRIP IN ROCK CRAWL CONDITIONS. ALSO ENABLES AIR SUSPENSION CROSSLINKING.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8085C82-B283-B148-D9C3-3C99F544327C}"/>
              </a:ext>
            </a:extLst>
          </p:cNvPr>
          <p:cNvSpPr txBox="1"/>
          <p:nvPr/>
        </p:nvSpPr>
        <p:spPr>
          <a:xfrm>
            <a:off x="9888720" y="17957834"/>
            <a:ext cx="6235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SAND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68EBE11-42AA-87B7-BFF0-ED59E2BE43F2}"/>
              </a:ext>
            </a:extLst>
          </p:cNvPr>
          <p:cNvSpPr txBox="1"/>
          <p:nvPr/>
        </p:nvSpPr>
        <p:spPr>
          <a:xfrm>
            <a:off x="9171890" y="18995194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HIGH AMOUNTS OF TIRE SLIP TO PROVIDE OPTIMAL TRACTION ON SOFT, DEFORMABLE SURFACES LIKE SAND.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887E185-F8E9-BEA0-0900-D7BFCBF9D168}"/>
              </a:ext>
            </a:extLst>
          </p:cNvPr>
          <p:cNvSpPr txBox="1"/>
          <p:nvPr/>
        </p:nvSpPr>
        <p:spPr>
          <a:xfrm>
            <a:off x="-10589233" y="255792"/>
            <a:ext cx="3691716" cy="7386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OVERLAND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505E9D0-8142-8E18-38A7-F79426898E9E}"/>
              </a:ext>
            </a:extLst>
          </p:cNvPr>
          <p:cNvSpPr txBox="1"/>
          <p:nvPr/>
        </p:nvSpPr>
        <p:spPr>
          <a:xfrm>
            <a:off x="-5292322" y="717331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MODE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66643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!!_cyber_grey_2">
            <a:extLst>
              <a:ext uri="{FF2B5EF4-FFF2-40B4-BE49-F238E27FC236}">
                <a16:creationId xmlns:a16="http://schemas.microsoft.com/office/drawing/2014/main" id="{1D785767-A4E1-F310-8D06-9E113248DDB6}"/>
              </a:ext>
            </a:extLst>
          </p:cNvPr>
          <p:cNvSpPr>
            <a:spLocks noChangeAspect="1"/>
          </p:cNvSpPr>
          <p:nvPr/>
        </p:nvSpPr>
        <p:spPr>
          <a:xfrm>
            <a:off x="416303" y="3489122"/>
            <a:ext cx="11359395" cy="3195275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7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B304CC9-263C-752A-25A1-423F38FE9F74}"/>
              </a:ext>
            </a:extLst>
          </p:cNvPr>
          <p:cNvSpPr/>
          <p:nvPr/>
        </p:nvSpPr>
        <p:spPr>
          <a:xfrm>
            <a:off x="0" y="-168516"/>
            <a:ext cx="12192000" cy="3514803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9B634A-EAAE-1A1E-84EB-C0114B429A5B}"/>
              </a:ext>
            </a:extLst>
          </p:cNvPr>
          <p:cNvSpPr txBox="1"/>
          <p:nvPr/>
        </p:nvSpPr>
        <p:spPr>
          <a:xfrm>
            <a:off x="1482191" y="-11161510"/>
            <a:ext cx="2662588" cy="7161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SAND.</a:t>
            </a:r>
          </a:p>
          <a:p>
            <a:pPr>
              <a:lnSpc>
                <a:spcPct val="20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DIRT.</a:t>
            </a:r>
          </a:p>
          <a:p>
            <a:pPr>
              <a:lnSpc>
                <a:spcPct val="20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MUD.</a:t>
            </a:r>
          </a:p>
          <a:p>
            <a:pPr>
              <a:lnSpc>
                <a:spcPct val="20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ROCKS.</a:t>
            </a:r>
          </a:p>
          <a:p>
            <a:pPr>
              <a:lnSpc>
                <a:spcPct val="200000"/>
              </a:lnSpc>
            </a:pPr>
            <a:r>
              <a:rPr lang="en-GB" sz="4800" b="1" spc="300" dirty="0">
                <a:solidFill>
                  <a:schemeClr val="bg1"/>
                </a:solidFill>
                <a:latin typeface="Montserrat" panose="00000500000000000000" pitchFamily="50" charset="0"/>
              </a:rPr>
              <a:t>SNOW.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808986A-7369-E220-D74F-EC55F30D9811}"/>
              </a:ext>
            </a:extLst>
          </p:cNvPr>
          <p:cNvSpPr txBox="1"/>
          <p:nvPr/>
        </p:nvSpPr>
        <p:spPr>
          <a:xfrm>
            <a:off x="1482191" y="-3652185"/>
            <a:ext cx="2399696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CYBERTRUCK FEATURES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19" name="!!_cyber_grey">
            <a:extLst>
              <a:ext uri="{FF2B5EF4-FFF2-40B4-BE49-F238E27FC236}">
                <a16:creationId xmlns:a16="http://schemas.microsoft.com/office/drawing/2014/main" id="{144870D3-7197-6631-4C8C-FB9FC075F996}"/>
              </a:ext>
            </a:extLst>
          </p:cNvPr>
          <p:cNvSpPr>
            <a:spLocks noChangeAspect="1"/>
          </p:cNvSpPr>
          <p:nvPr/>
        </p:nvSpPr>
        <p:spPr>
          <a:xfrm>
            <a:off x="-1095815" y="-3837207"/>
            <a:ext cx="12495335" cy="3514803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18" name="Picture 17" descr="A car driving on a dirt road&#10;&#10;Description automatically generated">
            <a:extLst>
              <a:ext uri="{FF2B5EF4-FFF2-40B4-BE49-F238E27FC236}">
                <a16:creationId xmlns:a16="http://schemas.microsoft.com/office/drawing/2014/main" id="{B36A35D2-4999-62B0-9274-AEE82CE5342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85" t="27845" r="21959" b="32455"/>
          <a:stretch/>
        </p:blipFill>
        <p:spPr>
          <a:xfrm>
            <a:off x="5745970" y="-7733356"/>
            <a:ext cx="5653550" cy="5653550"/>
          </a:xfrm>
          <a:prstGeom prst="rect">
            <a:avLst/>
          </a:prstGeom>
        </p:spPr>
      </p:pic>
      <p:sp>
        <p:nvSpPr>
          <p:cNvPr id="20" name="!!_cyber_grey">
            <a:extLst>
              <a:ext uri="{FF2B5EF4-FFF2-40B4-BE49-F238E27FC236}">
                <a16:creationId xmlns:a16="http://schemas.microsoft.com/office/drawing/2014/main" id="{EBFBCA95-B0A4-2B37-30C2-E6AC7F2C5036}"/>
              </a:ext>
            </a:extLst>
          </p:cNvPr>
          <p:cNvSpPr>
            <a:spLocks noChangeAspect="1"/>
          </p:cNvSpPr>
          <p:nvPr/>
        </p:nvSpPr>
        <p:spPr>
          <a:xfrm>
            <a:off x="7698379" y="-7140389"/>
            <a:ext cx="4817493" cy="1355108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7" name="Picture 6" descr="A car driving on a dirt road&#10;&#10;Description automatically generated">
            <a:extLst>
              <a:ext uri="{FF2B5EF4-FFF2-40B4-BE49-F238E27FC236}">
                <a16:creationId xmlns:a16="http://schemas.microsoft.com/office/drawing/2014/main" id="{1EA2D888-C527-FDC3-9E8A-624F8A772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065"/>
          <a:stretch/>
        </p:blipFill>
        <p:spPr>
          <a:xfrm>
            <a:off x="787301" y="1494561"/>
            <a:ext cx="2403211" cy="367226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809BD45-D8C6-A98D-24B3-B7B0C25BA91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065"/>
          <a:stretch/>
        </p:blipFill>
        <p:spPr>
          <a:xfrm>
            <a:off x="3527090" y="1494561"/>
            <a:ext cx="2403211" cy="367226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2A9CEF1-4F8A-3AD5-15EF-4F78D501670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5" t="3867" r="6272" b="4893"/>
          <a:stretch/>
        </p:blipFill>
        <p:spPr>
          <a:xfrm>
            <a:off x="6266879" y="386937"/>
            <a:ext cx="2398031" cy="477989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3E39DEE-B4E1-EA85-5AC2-2D8FBDF9C9E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7" t="2666" r="13342" b="11503"/>
          <a:stretch/>
        </p:blipFill>
        <p:spPr>
          <a:xfrm>
            <a:off x="9001489" y="386938"/>
            <a:ext cx="2398031" cy="478484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A5487FAE-04F5-4586-6A84-B3DA053B0833}"/>
              </a:ext>
            </a:extLst>
          </p:cNvPr>
          <p:cNvSpPr txBox="1"/>
          <p:nvPr/>
        </p:nvSpPr>
        <p:spPr>
          <a:xfrm>
            <a:off x="1229884" y="5428374"/>
            <a:ext cx="151804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ALL PURPOSE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6D6EAF-6AB7-75C0-2ECE-E50ABDEB9687}"/>
              </a:ext>
            </a:extLst>
          </p:cNvPr>
          <p:cNvSpPr txBox="1"/>
          <p:nvPr/>
        </p:nvSpPr>
        <p:spPr>
          <a:xfrm>
            <a:off x="960293" y="5813030"/>
            <a:ext cx="2057228" cy="716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ADJUSTS TIRE SLIP BASED ON THE AMOUNT OF AVAILABLE TRACTION. ALL PURPOSE IS BEST SUITED FOR MIXED TERRAIN DRIVING.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A3A1FD4-44ED-A482-CAAF-E2D7614A3E2A}"/>
              </a:ext>
            </a:extLst>
          </p:cNvPr>
          <p:cNvSpPr txBox="1"/>
          <p:nvPr/>
        </p:nvSpPr>
        <p:spPr>
          <a:xfrm>
            <a:off x="4288673" y="5428374"/>
            <a:ext cx="88004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GRAVEL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DB1D8BE-156D-23AA-8449-026ABA09D30E}"/>
              </a:ext>
            </a:extLst>
          </p:cNvPr>
          <p:cNvSpPr txBox="1"/>
          <p:nvPr/>
        </p:nvSpPr>
        <p:spPr>
          <a:xfrm>
            <a:off x="3700081" y="5813030"/>
            <a:ext cx="2057228" cy="716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9690111-E461-4136-7011-6BC28250D82C}"/>
              </a:ext>
            </a:extLst>
          </p:cNvPr>
          <p:cNvSpPr txBox="1"/>
          <p:nvPr/>
        </p:nvSpPr>
        <p:spPr>
          <a:xfrm>
            <a:off x="7152507" y="5428374"/>
            <a:ext cx="62677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ROCK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916686-F307-82F7-62F9-AA5E4819F2E0}"/>
              </a:ext>
            </a:extLst>
          </p:cNvPr>
          <p:cNvSpPr txBox="1"/>
          <p:nvPr/>
        </p:nvSpPr>
        <p:spPr>
          <a:xfrm>
            <a:off x="6437280" y="5813030"/>
            <a:ext cx="2057228" cy="716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TIGHTLY MANAGES TIRE SLIP TO MAXIMIZE GRIP IN ROCK CRAWL CONDITIONS. ALSO ENABLES AIR SUSPENSION CROSSLINKING.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6E8221E-D0D6-E7DA-0BD6-94B6DC983665}"/>
              </a:ext>
            </a:extLst>
          </p:cNvPr>
          <p:cNvSpPr txBox="1"/>
          <p:nvPr/>
        </p:nvSpPr>
        <p:spPr>
          <a:xfrm>
            <a:off x="9888720" y="5428374"/>
            <a:ext cx="6235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SAND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F8C95F1-05BB-3F8B-84AE-418932ABB200}"/>
              </a:ext>
            </a:extLst>
          </p:cNvPr>
          <p:cNvSpPr txBox="1"/>
          <p:nvPr/>
        </p:nvSpPr>
        <p:spPr>
          <a:xfrm>
            <a:off x="9171890" y="5813030"/>
            <a:ext cx="2057228" cy="716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HIGH AMOUNTS OF TIRE SLIP TO PROVIDE OPTIMAL TRACTION ON SOFT, DEFORMABLE SURFACES LIKE SAND.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74792F2-3C63-DEA6-F7D2-E556AF8D41C4}"/>
              </a:ext>
            </a:extLst>
          </p:cNvPr>
          <p:cNvSpPr txBox="1"/>
          <p:nvPr/>
        </p:nvSpPr>
        <p:spPr>
          <a:xfrm>
            <a:off x="787301" y="255792"/>
            <a:ext cx="3691716" cy="7386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OVERLAND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13D35B8-5ADF-A646-30DE-1DF1BC42F431}"/>
              </a:ext>
            </a:extLst>
          </p:cNvPr>
          <p:cNvSpPr txBox="1"/>
          <p:nvPr/>
        </p:nvSpPr>
        <p:spPr>
          <a:xfrm>
            <a:off x="4574771" y="717331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MODE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42" name="!!_rectangle_1">
            <a:extLst>
              <a:ext uri="{FF2B5EF4-FFF2-40B4-BE49-F238E27FC236}">
                <a16:creationId xmlns:a16="http://schemas.microsoft.com/office/drawing/2014/main" id="{1F78108C-94D6-AA25-708C-851EFD7C6DA4}"/>
              </a:ext>
            </a:extLst>
          </p:cNvPr>
          <p:cNvSpPr/>
          <p:nvPr/>
        </p:nvSpPr>
        <p:spPr>
          <a:xfrm>
            <a:off x="0" y="8519160"/>
            <a:ext cx="12192000" cy="3514803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DF655B9-3D9F-899B-B22C-07FA05BD2800}"/>
              </a:ext>
            </a:extLst>
          </p:cNvPr>
          <p:cNvSpPr txBox="1"/>
          <p:nvPr/>
        </p:nvSpPr>
        <p:spPr>
          <a:xfrm>
            <a:off x="4165987" y="7042490"/>
            <a:ext cx="3860031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DIMENSIONS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D4545C-E9AE-55A8-5164-FC3441C03560}"/>
              </a:ext>
            </a:extLst>
          </p:cNvPr>
          <p:cNvSpPr txBox="1"/>
          <p:nvPr/>
        </p:nvSpPr>
        <p:spPr>
          <a:xfrm>
            <a:off x="5067386" y="8215444"/>
            <a:ext cx="2057228" cy="2133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105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EXTERIOR</a:t>
            </a:r>
            <a:endParaRPr lang="pl-PL" sz="1050" b="1" spc="3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pic>
        <p:nvPicPr>
          <p:cNvPr id="45" name="Picture 44" descr="A car on the road&#10;&#10;Description automatically generated">
            <a:extLst>
              <a:ext uri="{FF2B5EF4-FFF2-40B4-BE49-F238E27FC236}">
                <a16:creationId xmlns:a16="http://schemas.microsoft.com/office/drawing/2014/main" id="{6423C9A8-8F40-B16F-8688-3FADA7FE94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23" t="25928" r="20323" b="25928"/>
          <a:stretch/>
        </p:blipFill>
        <p:spPr>
          <a:xfrm>
            <a:off x="1429529" y="10263599"/>
            <a:ext cx="9332942" cy="4058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4426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!!_cyber_grey_3">
            <a:extLst>
              <a:ext uri="{FF2B5EF4-FFF2-40B4-BE49-F238E27FC236}">
                <a16:creationId xmlns:a16="http://schemas.microsoft.com/office/drawing/2014/main" id="{6262655D-F6CF-6BB5-8A86-96156BFF26B2}"/>
              </a:ext>
            </a:extLst>
          </p:cNvPr>
          <p:cNvSpPr>
            <a:spLocks noChangeAspect="1"/>
          </p:cNvSpPr>
          <p:nvPr/>
        </p:nvSpPr>
        <p:spPr>
          <a:xfrm rot="16200000">
            <a:off x="7099066" y="15441194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41" name="!!_cyber_grey_2">
            <a:extLst>
              <a:ext uri="{FF2B5EF4-FFF2-40B4-BE49-F238E27FC236}">
                <a16:creationId xmlns:a16="http://schemas.microsoft.com/office/drawing/2014/main" id="{1D785767-A4E1-F310-8D06-9E113248DDB6}"/>
              </a:ext>
            </a:extLst>
          </p:cNvPr>
          <p:cNvSpPr>
            <a:spLocks noChangeAspect="1"/>
          </p:cNvSpPr>
          <p:nvPr/>
        </p:nvSpPr>
        <p:spPr>
          <a:xfrm>
            <a:off x="416303" y="142771"/>
            <a:ext cx="11359395" cy="3195275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7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B304CC9-263C-752A-25A1-423F38FE9F74}"/>
              </a:ext>
            </a:extLst>
          </p:cNvPr>
          <p:cNvSpPr/>
          <p:nvPr/>
        </p:nvSpPr>
        <p:spPr>
          <a:xfrm>
            <a:off x="0" y="-11334348"/>
            <a:ext cx="12192000" cy="3514803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 descr="A car driving on a dirt road&#10;&#10;Description automatically generated">
            <a:extLst>
              <a:ext uri="{FF2B5EF4-FFF2-40B4-BE49-F238E27FC236}">
                <a16:creationId xmlns:a16="http://schemas.microsoft.com/office/drawing/2014/main" id="{1EA2D888-C527-FDC3-9E8A-624F8A7722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065"/>
          <a:stretch/>
        </p:blipFill>
        <p:spPr>
          <a:xfrm>
            <a:off x="787301" y="-6755957"/>
            <a:ext cx="2403211" cy="367226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809BD45-D8C6-A98D-24B3-B7B0C25BA91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065"/>
          <a:stretch/>
        </p:blipFill>
        <p:spPr>
          <a:xfrm>
            <a:off x="3527090" y="-8621722"/>
            <a:ext cx="2403211" cy="367226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2A9CEF1-4F8A-3AD5-15EF-4F78D50167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5" t="3867" r="6272" b="4893"/>
          <a:stretch/>
        </p:blipFill>
        <p:spPr>
          <a:xfrm>
            <a:off x="6266879" y="-10617743"/>
            <a:ext cx="2398031" cy="477989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3E39DEE-B4E1-EA85-5AC2-2D8FBDF9C9E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7" t="2666" r="13342" b="11503"/>
          <a:stretch/>
        </p:blipFill>
        <p:spPr>
          <a:xfrm>
            <a:off x="9001489" y="-12670778"/>
            <a:ext cx="2398031" cy="478484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A5487FAE-04F5-4586-6A84-B3DA053B0833}"/>
              </a:ext>
            </a:extLst>
          </p:cNvPr>
          <p:cNvSpPr txBox="1"/>
          <p:nvPr/>
        </p:nvSpPr>
        <p:spPr>
          <a:xfrm>
            <a:off x="1229884" y="-2822144"/>
            <a:ext cx="151804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ALL PURPOSE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6D6EAF-6AB7-75C0-2ECE-E50ABDEB9687}"/>
              </a:ext>
            </a:extLst>
          </p:cNvPr>
          <p:cNvSpPr txBox="1"/>
          <p:nvPr/>
        </p:nvSpPr>
        <p:spPr>
          <a:xfrm>
            <a:off x="960293" y="-2437488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ADJUSTS TIRE SLIP BASED ON THE AMOUNT OF AVAILABLE TRACTION. ALL PURPOSE IS BEST SUITED FOR MIXED TERRAIN DRIVING.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A3A1FD4-44ED-A482-CAAF-E2D7614A3E2A}"/>
              </a:ext>
            </a:extLst>
          </p:cNvPr>
          <p:cNvSpPr txBox="1"/>
          <p:nvPr/>
        </p:nvSpPr>
        <p:spPr>
          <a:xfrm>
            <a:off x="4288673" y="-4687909"/>
            <a:ext cx="88004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GRAVEL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DB1D8BE-156D-23AA-8449-026ABA09D30E}"/>
              </a:ext>
            </a:extLst>
          </p:cNvPr>
          <p:cNvSpPr txBox="1"/>
          <p:nvPr/>
        </p:nvSpPr>
        <p:spPr>
          <a:xfrm>
            <a:off x="3700081" y="-4303253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9690111-E461-4136-7011-6BC28250D82C}"/>
              </a:ext>
            </a:extLst>
          </p:cNvPr>
          <p:cNvSpPr txBox="1"/>
          <p:nvPr/>
        </p:nvSpPr>
        <p:spPr>
          <a:xfrm>
            <a:off x="7152507" y="-5576306"/>
            <a:ext cx="62677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ROCK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916686-F307-82F7-62F9-AA5E4819F2E0}"/>
              </a:ext>
            </a:extLst>
          </p:cNvPr>
          <p:cNvSpPr txBox="1"/>
          <p:nvPr/>
        </p:nvSpPr>
        <p:spPr>
          <a:xfrm>
            <a:off x="6437280" y="-5191650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TIGHTLY MANAGES TIRE SLIP TO MAXIMIZE GRIP IN ROCK CRAWL CONDITIONS. ALSO ENABLES AIR SUSPENSION CROSSLINKING.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6E8221E-D0D6-E7DA-0BD6-94B6DC983665}"/>
              </a:ext>
            </a:extLst>
          </p:cNvPr>
          <p:cNvSpPr txBox="1"/>
          <p:nvPr/>
        </p:nvSpPr>
        <p:spPr>
          <a:xfrm>
            <a:off x="9888720" y="-7629342"/>
            <a:ext cx="6235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SAND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F8C95F1-05BB-3F8B-84AE-418932ABB200}"/>
              </a:ext>
            </a:extLst>
          </p:cNvPr>
          <p:cNvSpPr txBox="1"/>
          <p:nvPr/>
        </p:nvSpPr>
        <p:spPr>
          <a:xfrm>
            <a:off x="9171890" y="-7244686"/>
            <a:ext cx="2057228" cy="1178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HIGH AMOUNTS OF TIRE SLIP TO PROVIDE OPTIMAL TRACTION ON SOFT, DEFORMABLE SURFACES LIKE SAND.</a:t>
            </a:r>
            <a:endParaRPr lang="pl-PL" sz="8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74792F2-3C63-DEA6-F7D2-E556AF8D41C4}"/>
              </a:ext>
            </a:extLst>
          </p:cNvPr>
          <p:cNvSpPr txBox="1"/>
          <p:nvPr/>
        </p:nvSpPr>
        <p:spPr>
          <a:xfrm>
            <a:off x="787301" y="-11479008"/>
            <a:ext cx="3691716" cy="7386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800" b="1" dirty="0">
                <a:solidFill>
                  <a:schemeClr val="bg1"/>
                </a:solidFill>
                <a:latin typeface="Montserrat" panose="00000500000000000000" pitchFamily="50" charset="0"/>
              </a:rPr>
              <a:t>OVERLAND</a:t>
            </a:r>
            <a:endParaRPr lang="pl-PL" sz="4800" spc="300" dirty="0">
              <a:solidFill>
                <a:schemeClr val="bg1"/>
              </a:solidFill>
              <a:latin typeface="Montserrat" panose="00000500000000000000" pitchFamily="50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13D35B8-5ADF-A646-30DE-1DF1BC42F431}"/>
              </a:ext>
            </a:extLst>
          </p:cNvPr>
          <p:cNvSpPr txBox="1"/>
          <p:nvPr/>
        </p:nvSpPr>
        <p:spPr>
          <a:xfrm>
            <a:off x="4574771" y="-11017469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000" b="1" spc="300" dirty="0">
                <a:solidFill>
                  <a:schemeClr val="bg1">
                    <a:alpha val="50000"/>
                  </a:schemeClr>
                </a:solidFill>
                <a:latin typeface="Montserrat" panose="00000500000000000000" pitchFamily="50" charset="0"/>
              </a:rPr>
              <a:t>MODE</a:t>
            </a:r>
            <a:endParaRPr lang="pl-PL" sz="1000" spc="300" dirty="0">
              <a:solidFill>
                <a:schemeClr val="bg1">
                  <a:alpha val="50000"/>
                </a:schemeClr>
              </a:solidFill>
              <a:latin typeface="Montserrat" panose="00000500000000000000" pitchFamily="50" charset="0"/>
            </a:endParaRPr>
          </a:p>
        </p:txBody>
      </p:sp>
      <p:sp>
        <p:nvSpPr>
          <p:cNvPr id="3" name="!!_rectangle_1">
            <a:extLst>
              <a:ext uri="{FF2B5EF4-FFF2-40B4-BE49-F238E27FC236}">
                <a16:creationId xmlns:a16="http://schemas.microsoft.com/office/drawing/2014/main" id="{BC271AF1-6C1C-6A97-F055-74F32D0038A2}"/>
              </a:ext>
            </a:extLst>
          </p:cNvPr>
          <p:cNvSpPr/>
          <p:nvPr/>
        </p:nvSpPr>
        <p:spPr>
          <a:xfrm>
            <a:off x="0" y="3343197"/>
            <a:ext cx="12192000" cy="3514803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FC7CFC-4F78-D790-A58A-C7192D3ECC28}"/>
              </a:ext>
            </a:extLst>
          </p:cNvPr>
          <p:cNvSpPr txBox="1"/>
          <p:nvPr/>
        </p:nvSpPr>
        <p:spPr>
          <a:xfrm>
            <a:off x="4165987" y="740293"/>
            <a:ext cx="3860031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DIMENSIONS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F351EF-B77A-7D87-E83D-930F30CCE607}"/>
              </a:ext>
            </a:extLst>
          </p:cNvPr>
          <p:cNvSpPr txBox="1"/>
          <p:nvPr/>
        </p:nvSpPr>
        <p:spPr>
          <a:xfrm>
            <a:off x="5067386" y="1438025"/>
            <a:ext cx="2057228" cy="2133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105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EXTERIOR</a:t>
            </a:r>
            <a:endParaRPr lang="pl-PL" sz="1050" b="1" spc="3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pic>
        <p:nvPicPr>
          <p:cNvPr id="11" name="Picture 10" descr="A car on the road&#10;&#10;Description automatically generated">
            <a:extLst>
              <a:ext uri="{FF2B5EF4-FFF2-40B4-BE49-F238E27FC236}">
                <a16:creationId xmlns:a16="http://schemas.microsoft.com/office/drawing/2014/main" id="{9CAB6735-0BC9-6AC0-9A4C-D14D28C4097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7" t="10746" r="1607" b="10746"/>
          <a:stretch/>
        </p:blipFill>
        <p:spPr>
          <a:xfrm>
            <a:off x="1429529" y="2060444"/>
            <a:ext cx="9332942" cy="4058955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E5C7B2C2-3888-3837-D139-D80284B7AF57}"/>
              </a:ext>
            </a:extLst>
          </p:cNvPr>
          <p:cNvGrpSpPr/>
          <p:nvPr/>
        </p:nvGrpSpPr>
        <p:grpSpPr>
          <a:xfrm>
            <a:off x="2463181" y="2727248"/>
            <a:ext cx="7328519" cy="92333"/>
            <a:chOff x="2463181" y="2727248"/>
            <a:chExt cx="7328519" cy="9233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C9E2448-7A00-E563-7CA7-846BBAE4D52F}"/>
                </a:ext>
              </a:extLst>
            </p:cNvPr>
            <p:cNvSpPr txBox="1"/>
            <p:nvPr/>
          </p:nvSpPr>
          <p:spPr>
            <a:xfrm>
              <a:off x="4964525" y="2727248"/>
              <a:ext cx="2262951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OVERALL LENGTH - 223.74”</a:t>
              </a:r>
              <a:endParaRPr lang="pl-PL" sz="600" b="1" spc="300" dirty="0">
                <a:solidFill>
                  <a:schemeClr val="bg1"/>
                </a:solidFill>
                <a:latin typeface="Montserrat" panose="00000500000000000000" pitchFamily="50" charset="0"/>
              </a:endParaRPr>
            </a:p>
          </p:txBody>
        </p: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7B6C8D65-A1CA-1729-F7D2-65EBE2F3EA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3181" y="2781109"/>
              <a:ext cx="2338320" cy="0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E86986BF-4AFF-CAA4-2536-7FB4C6FE4B84}"/>
                </a:ext>
              </a:extLst>
            </p:cNvPr>
            <p:cNvCxnSpPr>
              <a:cxnSpLocks/>
            </p:cNvCxnSpPr>
            <p:nvPr/>
          </p:nvCxnSpPr>
          <p:spPr>
            <a:xfrm>
              <a:off x="7330440" y="2781109"/>
              <a:ext cx="2461260" cy="0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81BE84F-9CB4-1C39-74F8-589BDF16C123}"/>
              </a:ext>
            </a:extLst>
          </p:cNvPr>
          <p:cNvGrpSpPr/>
          <p:nvPr/>
        </p:nvGrpSpPr>
        <p:grpSpPr>
          <a:xfrm>
            <a:off x="7781009" y="3131766"/>
            <a:ext cx="2419495" cy="2347014"/>
            <a:chOff x="7781009" y="3131766"/>
            <a:chExt cx="2419495" cy="234701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DA0C361-8855-8C64-7B1F-4C6E3CA568B2}"/>
                </a:ext>
              </a:extLst>
            </p:cNvPr>
            <p:cNvSpPr txBox="1"/>
            <p:nvPr/>
          </p:nvSpPr>
          <p:spPr>
            <a:xfrm>
              <a:off x="7781009" y="3222599"/>
              <a:ext cx="2262951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OVERALL</a:t>
              </a:r>
              <a:b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</a:br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HEIGHT</a:t>
              </a:r>
              <a:b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</a:br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73.06”</a:t>
              </a:r>
              <a:endParaRPr lang="pl-PL" sz="600" b="1" spc="300" dirty="0">
                <a:solidFill>
                  <a:schemeClr val="bg1"/>
                </a:solidFill>
                <a:latin typeface="Montserrat" panose="00000500000000000000" pitchFamily="50" charset="0"/>
              </a:endParaRPr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60F56E2D-9AED-CF96-3597-328458253914}"/>
                </a:ext>
              </a:extLst>
            </p:cNvPr>
            <p:cNvCxnSpPr>
              <a:cxnSpLocks/>
            </p:cNvCxnSpPr>
            <p:nvPr/>
          </p:nvCxnSpPr>
          <p:spPr>
            <a:xfrm>
              <a:off x="10200504" y="3131766"/>
              <a:ext cx="0" cy="2347014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oval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B3CF3B4-A060-2C06-EA9B-28107BB90802}"/>
              </a:ext>
            </a:extLst>
          </p:cNvPr>
          <p:cNvGrpSpPr/>
          <p:nvPr/>
        </p:nvGrpSpPr>
        <p:grpSpPr>
          <a:xfrm>
            <a:off x="1849234" y="4833429"/>
            <a:ext cx="8125099" cy="818351"/>
            <a:chOff x="1849234" y="4833429"/>
            <a:chExt cx="8125099" cy="818351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0381F13D-6681-45A1-B396-97B65DFF02A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463181" y="4833429"/>
              <a:ext cx="727331" cy="645351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21E85CE-459B-1186-FA27-6A7D793C347E}"/>
                </a:ext>
              </a:extLst>
            </p:cNvPr>
            <p:cNvSpPr txBox="1"/>
            <p:nvPr/>
          </p:nvSpPr>
          <p:spPr>
            <a:xfrm>
              <a:off x="1849234" y="5314342"/>
              <a:ext cx="977612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APPROACH</a:t>
              </a:r>
              <a:b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</a:br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ANGLE </a:t>
              </a:r>
            </a:p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33.90º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204E5393-4D2F-91C0-18E0-2DCB7EC26A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97485" y="5100598"/>
              <a:ext cx="2357053" cy="431522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0C2F1659-5FEB-EF66-6EB8-B9F197482ED2}"/>
                </a:ext>
              </a:extLst>
            </p:cNvPr>
            <p:cNvCxnSpPr>
              <a:cxnSpLocks/>
            </p:cNvCxnSpPr>
            <p:nvPr/>
          </p:nvCxnSpPr>
          <p:spPr>
            <a:xfrm>
              <a:off x="5854538" y="5100598"/>
              <a:ext cx="2458882" cy="375326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591E086-3F96-70FE-176D-2C8D619296D4}"/>
                </a:ext>
              </a:extLst>
            </p:cNvPr>
            <p:cNvSpPr txBox="1"/>
            <p:nvPr/>
          </p:nvSpPr>
          <p:spPr>
            <a:xfrm>
              <a:off x="5359852" y="5369110"/>
              <a:ext cx="977612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BREAKOVER ANGLE </a:t>
              </a:r>
            </a:p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20.3º </a:t>
              </a:r>
            </a:p>
          </p:txBody>
        </p: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BDD95A63-76B1-32B2-1D15-4EF052D8F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77085" y="5036820"/>
              <a:ext cx="834462" cy="426617"/>
            </a:xfrm>
            <a:prstGeom prst="straightConnector1">
              <a:avLst/>
            </a:prstGeom>
            <a:ln w="9525">
              <a:solidFill>
                <a:schemeClr val="bg1"/>
              </a:solidFill>
              <a:headEnd type="none"/>
              <a:tailEnd type="oval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EAE3E465-3017-E22A-DB13-C22493A6EF66}"/>
                </a:ext>
              </a:extLst>
            </p:cNvPr>
            <p:cNvSpPr txBox="1"/>
            <p:nvPr/>
          </p:nvSpPr>
          <p:spPr>
            <a:xfrm>
              <a:off x="8996721" y="5374781"/>
              <a:ext cx="977612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DEPARTURE ANGLE </a:t>
              </a:r>
            </a:p>
            <a:p>
              <a:pPr algn="ctr"/>
              <a:r>
                <a:rPr lang="en-GB" sz="600" b="1" spc="300" dirty="0">
                  <a:solidFill>
                    <a:schemeClr val="bg1"/>
                  </a:solidFill>
                  <a:latin typeface="Montserrat" panose="00000500000000000000" pitchFamily="50" charset="0"/>
                </a:rPr>
                <a:t>22.3 º </a:t>
              </a: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E2ADCFA2-500A-3D2B-6C4A-3C0CE6723554}"/>
              </a:ext>
            </a:extLst>
          </p:cNvPr>
          <p:cNvSpPr txBox="1"/>
          <p:nvPr/>
        </p:nvSpPr>
        <p:spPr>
          <a:xfrm>
            <a:off x="7163380" y="10462325"/>
            <a:ext cx="41742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ACCESSORIES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1B0F51A-DD75-480D-FDC8-68A0FEC570E0}"/>
              </a:ext>
            </a:extLst>
          </p:cNvPr>
          <p:cNvSpPr txBox="1"/>
          <p:nvPr/>
        </p:nvSpPr>
        <p:spPr>
          <a:xfrm>
            <a:off x="7193261" y="11555311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VISIT SHOP.TESLA.COM</a:t>
            </a:r>
          </a:p>
        </p:txBody>
      </p:sp>
      <p:pic>
        <p:nvPicPr>
          <p:cNvPr id="65" name="Picture 64" descr="A tire with chains on it&#10;&#10;Description automatically generated">
            <a:extLst>
              <a:ext uri="{FF2B5EF4-FFF2-40B4-BE49-F238E27FC236}">
                <a16:creationId xmlns:a16="http://schemas.microsoft.com/office/drawing/2014/main" id="{35460B22-8271-FBB3-191A-111D84E2294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32" t="15505" r="6567" b="12394"/>
          <a:stretch/>
        </p:blipFill>
        <p:spPr>
          <a:xfrm>
            <a:off x="7117553" y="13584600"/>
            <a:ext cx="1621517" cy="1733064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B42B9834-1586-9EAD-7579-F53FECD06C32}"/>
              </a:ext>
            </a:extLst>
          </p:cNvPr>
          <p:cNvSpPr txBox="1"/>
          <p:nvPr/>
        </p:nvSpPr>
        <p:spPr>
          <a:xfrm>
            <a:off x="9176924" y="12922592"/>
            <a:ext cx="160300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SNOW CHAINS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67" name="!!_Text_1">
            <a:extLst>
              <a:ext uri="{FF2B5EF4-FFF2-40B4-BE49-F238E27FC236}">
                <a16:creationId xmlns:a16="http://schemas.microsoft.com/office/drawing/2014/main" id="{50C1501F-5F58-4204-E28F-2AF30F93CAB4}"/>
              </a:ext>
            </a:extLst>
          </p:cNvPr>
          <p:cNvSpPr txBox="1"/>
          <p:nvPr/>
        </p:nvSpPr>
        <p:spPr>
          <a:xfrm>
            <a:off x="9176924" y="13550031"/>
            <a:ext cx="2241068" cy="8704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DA75ED91-E0E8-2949-EF02-F9E86C72E9B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71" b="20971"/>
          <a:stretch/>
        </p:blipFill>
        <p:spPr>
          <a:xfrm>
            <a:off x="6741279" y="15539245"/>
            <a:ext cx="2374064" cy="1742896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DAA4327A-78C1-2C33-F30E-C0BCC3A98256}"/>
              </a:ext>
            </a:extLst>
          </p:cNvPr>
          <p:cNvSpPr txBox="1"/>
          <p:nvPr/>
        </p:nvSpPr>
        <p:spPr>
          <a:xfrm>
            <a:off x="9176924" y="14892544"/>
            <a:ext cx="197810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AIR COMPRESSOR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70" name="!!_Text_2">
            <a:extLst>
              <a:ext uri="{FF2B5EF4-FFF2-40B4-BE49-F238E27FC236}">
                <a16:creationId xmlns:a16="http://schemas.microsoft.com/office/drawing/2014/main" id="{729E8232-2847-115E-FF5A-E946331C3721}"/>
              </a:ext>
            </a:extLst>
          </p:cNvPr>
          <p:cNvSpPr txBox="1"/>
          <p:nvPr/>
        </p:nvSpPr>
        <p:spPr>
          <a:xfrm>
            <a:off x="9176924" y="15519983"/>
            <a:ext cx="2241068" cy="8704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</p:spTree>
    <p:extLst>
      <p:ext uri="{BB962C8B-B14F-4D97-AF65-F5344CB8AC3E}">
        <p14:creationId xmlns:p14="http://schemas.microsoft.com/office/powerpoint/2010/main" val="10772266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4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!!_cyber_grey_3">
            <a:extLst>
              <a:ext uri="{FF2B5EF4-FFF2-40B4-BE49-F238E27FC236}">
                <a16:creationId xmlns:a16="http://schemas.microsoft.com/office/drawing/2014/main" id="{69883006-6707-A4BD-8910-959A266BBBCF}"/>
              </a:ext>
            </a:extLst>
          </p:cNvPr>
          <p:cNvSpPr>
            <a:spLocks noChangeAspect="1"/>
          </p:cNvSpPr>
          <p:nvPr/>
        </p:nvSpPr>
        <p:spPr>
          <a:xfrm rot="16200000">
            <a:off x="7099066" y="2228672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41" name="!!_cyber_grey_2">
            <a:extLst>
              <a:ext uri="{FF2B5EF4-FFF2-40B4-BE49-F238E27FC236}">
                <a16:creationId xmlns:a16="http://schemas.microsoft.com/office/drawing/2014/main" id="{1D785767-A4E1-F310-8D06-9E113248DDB6}"/>
              </a:ext>
            </a:extLst>
          </p:cNvPr>
          <p:cNvSpPr>
            <a:spLocks noChangeAspect="1"/>
          </p:cNvSpPr>
          <p:nvPr/>
        </p:nvSpPr>
        <p:spPr>
          <a:xfrm>
            <a:off x="416303" y="-3461222"/>
            <a:ext cx="11359395" cy="3195275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7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3" name="!!_rectangle_1">
            <a:extLst>
              <a:ext uri="{FF2B5EF4-FFF2-40B4-BE49-F238E27FC236}">
                <a16:creationId xmlns:a16="http://schemas.microsoft.com/office/drawing/2014/main" id="{BC271AF1-6C1C-6A97-F055-74F32D0038A2}"/>
              </a:ext>
            </a:extLst>
          </p:cNvPr>
          <p:cNvSpPr/>
          <p:nvPr/>
        </p:nvSpPr>
        <p:spPr>
          <a:xfrm>
            <a:off x="0" y="1"/>
            <a:ext cx="5067386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FC7CFC-4F78-D790-A58A-C7192D3ECC28}"/>
              </a:ext>
            </a:extLst>
          </p:cNvPr>
          <p:cNvSpPr txBox="1"/>
          <p:nvPr/>
        </p:nvSpPr>
        <p:spPr>
          <a:xfrm>
            <a:off x="4165987" y="-5162840"/>
            <a:ext cx="3860031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DIMENSIONS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F351EF-B77A-7D87-E83D-930F30CCE607}"/>
              </a:ext>
            </a:extLst>
          </p:cNvPr>
          <p:cNvSpPr txBox="1"/>
          <p:nvPr/>
        </p:nvSpPr>
        <p:spPr>
          <a:xfrm>
            <a:off x="5067386" y="-2805729"/>
            <a:ext cx="2057228" cy="2133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sz="105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EXTERIOR</a:t>
            </a:r>
            <a:endParaRPr lang="pl-PL" sz="1050" b="1" spc="300" dirty="0">
              <a:solidFill>
                <a:srgbClr val="010308">
                  <a:alpha val="50000"/>
                </a:srgbClr>
              </a:solidFill>
              <a:latin typeface="Montserrat" panose="00000500000000000000" pitchFamily="50" charset="0"/>
            </a:endParaRPr>
          </a:p>
        </p:txBody>
      </p:sp>
      <p:pic>
        <p:nvPicPr>
          <p:cNvPr id="11" name="Picture 10" descr="A car on the road&#10;&#10;Description automatically generated">
            <a:extLst>
              <a:ext uri="{FF2B5EF4-FFF2-40B4-BE49-F238E27FC236}">
                <a16:creationId xmlns:a16="http://schemas.microsoft.com/office/drawing/2014/main" id="{9CAB6735-0BC9-6AC0-9A4C-D14D28C4097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86" t="17321" r="56972" b="17321"/>
          <a:stretch/>
        </p:blipFill>
        <p:spPr>
          <a:xfrm>
            <a:off x="854400" y="714416"/>
            <a:ext cx="5429169" cy="542916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DB9C37D-103D-44AE-2867-CF75A7F474FE}"/>
              </a:ext>
            </a:extLst>
          </p:cNvPr>
          <p:cNvSpPr txBox="1"/>
          <p:nvPr/>
        </p:nvSpPr>
        <p:spPr>
          <a:xfrm>
            <a:off x="7163380" y="956683"/>
            <a:ext cx="41742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ACCESSORIES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1DA31BA-7CDD-2FF6-F130-5BE081A5F957}"/>
              </a:ext>
            </a:extLst>
          </p:cNvPr>
          <p:cNvSpPr txBox="1"/>
          <p:nvPr/>
        </p:nvSpPr>
        <p:spPr>
          <a:xfrm>
            <a:off x="7193261" y="1693008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VISIT SHOP.TESLA.COM</a:t>
            </a:r>
          </a:p>
        </p:txBody>
      </p:sp>
      <p:pic>
        <p:nvPicPr>
          <p:cNvPr id="13" name="Picture 12" descr="A tire with chains on it&#10;&#10;Description automatically generated">
            <a:extLst>
              <a:ext uri="{FF2B5EF4-FFF2-40B4-BE49-F238E27FC236}">
                <a16:creationId xmlns:a16="http://schemas.microsoft.com/office/drawing/2014/main" id="{BA06C794-476D-C60A-8CE4-C9714C52F2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32" t="15505" r="6567" b="12394"/>
          <a:stretch/>
        </p:blipFill>
        <p:spPr>
          <a:xfrm>
            <a:off x="7117553" y="2556501"/>
            <a:ext cx="1621517" cy="1733064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D1466B0-3359-F126-D5C4-EDD15D118205}"/>
              </a:ext>
            </a:extLst>
          </p:cNvPr>
          <p:cNvSpPr txBox="1"/>
          <p:nvPr/>
        </p:nvSpPr>
        <p:spPr>
          <a:xfrm>
            <a:off x="9176924" y="2976031"/>
            <a:ext cx="160300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SNOW CHAINS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15" name="!!_Text_1">
            <a:extLst>
              <a:ext uri="{FF2B5EF4-FFF2-40B4-BE49-F238E27FC236}">
                <a16:creationId xmlns:a16="http://schemas.microsoft.com/office/drawing/2014/main" id="{CC9143B8-CA18-3568-989D-44D5D280F178}"/>
              </a:ext>
            </a:extLst>
          </p:cNvPr>
          <p:cNvSpPr txBox="1"/>
          <p:nvPr/>
        </p:nvSpPr>
        <p:spPr>
          <a:xfrm>
            <a:off x="9176924" y="3360687"/>
            <a:ext cx="2241068" cy="5319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3CD654A5-3737-9622-AA69-A5F85FBD408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71" b="20971"/>
          <a:stretch/>
        </p:blipFill>
        <p:spPr>
          <a:xfrm>
            <a:off x="6741279" y="4511146"/>
            <a:ext cx="2374064" cy="17428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D5DEFE6-A578-98F0-D53E-102A56427FC0}"/>
              </a:ext>
            </a:extLst>
          </p:cNvPr>
          <p:cNvSpPr txBox="1"/>
          <p:nvPr/>
        </p:nvSpPr>
        <p:spPr>
          <a:xfrm>
            <a:off x="9176924" y="4945983"/>
            <a:ext cx="197810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AIR COMPRESSOR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19" name="!!_Text_2">
            <a:extLst>
              <a:ext uri="{FF2B5EF4-FFF2-40B4-BE49-F238E27FC236}">
                <a16:creationId xmlns:a16="http://schemas.microsoft.com/office/drawing/2014/main" id="{90AE67D9-F0FB-8343-51D1-8D263B949A4B}"/>
              </a:ext>
            </a:extLst>
          </p:cNvPr>
          <p:cNvSpPr txBox="1"/>
          <p:nvPr/>
        </p:nvSpPr>
        <p:spPr>
          <a:xfrm>
            <a:off x="9176924" y="5330639"/>
            <a:ext cx="2241068" cy="5319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  <p:sp>
        <p:nvSpPr>
          <p:cNvPr id="25" name="!!_cyber_grey_4">
            <a:extLst>
              <a:ext uri="{FF2B5EF4-FFF2-40B4-BE49-F238E27FC236}">
                <a16:creationId xmlns:a16="http://schemas.microsoft.com/office/drawing/2014/main" id="{BF15B08B-9F3C-0DE2-E702-7902925E2DD6}"/>
              </a:ext>
            </a:extLst>
          </p:cNvPr>
          <p:cNvSpPr>
            <a:spLocks noChangeAspect="1"/>
          </p:cNvSpPr>
          <p:nvPr/>
        </p:nvSpPr>
        <p:spPr>
          <a:xfrm>
            <a:off x="20280509" y="4195422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31" name="!!_rectangle_3">
            <a:extLst>
              <a:ext uri="{FF2B5EF4-FFF2-40B4-BE49-F238E27FC236}">
                <a16:creationId xmlns:a16="http://schemas.microsoft.com/office/drawing/2014/main" id="{35EAE080-BA6C-4B94-085A-9BCA127030AA}"/>
              </a:ext>
            </a:extLst>
          </p:cNvPr>
          <p:cNvSpPr/>
          <p:nvPr/>
        </p:nvSpPr>
        <p:spPr>
          <a:xfrm>
            <a:off x="24090488" y="1"/>
            <a:ext cx="5067386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3319DE9D-B026-31FE-85BF-EA3A4867A12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90" t="15864" r="12912" b="6420"/>
          <a:stretch/>
        </p:blipFill>
        <p:spPr>
          <a:xfrm>
            <a:off x="19535707" y="714416"/>
            <a:ext cx="5429169" cy="5429169"/>
          </a:xfrm>
          <a:prstGeom prst="rect">
            <a:avLst/>
          </a:prstGeom>
        </p:spPr>
      </p:pic>
      <p:sp>
        <p:nvSpPr>
          <p:cNvPr id="33" name="Oval 32">
            <a:extLst>
              <a:ext uri="{FF2B5EF4-FFF2-40B4-BE49-F238E27FC236}">
                <a16:creationId xmlns:a16="http://schemas.microsoft.com/office/drawing/2014/main" id="{87C096E6-8ED2-8F2A-0201-89D43174C7E7}"/>
              </a:ext>
            </a:extLst>
          </p:cNvPr>
          <p:cNvSpPr/>
          <p:nvPr/>
        </p:nvSpPr>
        <p:spPr>
          <a:xfrm>
            <a:off x="18744064" y="3115090"/>
            <a:ext cx="5003541" cy="383360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34" name="Picture 33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D25A407E-D3DA-711D-2584-BEA64BE969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60813" y="2157256"/>
            <a:ext cx="6668345" cy="3753790"/>
          </a:xfrm>
          <a:prstGeom prst="rect">
            <a:avLst/>
          </a:prstGeom>
        </p:spPr>
      </p:pic>
      <p:sp>
        <p:nvSpPr>
          <p:cNvPr id="42" name="Oval 41">
            <a:extLst>
              <a:ext uri="{FF2B5EF4-FFF2-40B4-BE49-F238E27FC236}">
                <a16:creationId xmlns:a16="http://schemas.microsoft.com/office/drawing/2014/main" id="{71E47299-88CE-39D6-176E-18045BB2AE10}"/>
              </a:ext>
            </a:extLst>
          </p:cNvPr>
          <p:cNvSpPr/>
          <p:nvPr/>
        </p:nvSpPr>
        <p:spPr>
          <a:xfrm>
            <a:off x="13782525" y="3650791"/>
            <a:ext cx="4548674" cy="383360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C841E12-A938-26C5-6837-16EE56837257}"/>
              </a:ext>
            </a:extLst>
          </p:cNvPr>
          <p:cNvSpPr txBox="1"/>
          <p:nvPr/>
        </p:nvSpPr>
        <p:spPr>
          <a:xfrm>
            <a:off x="647445" y="11284205"/>
            <a:ext cx="38007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ANY PLANET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B408A14-D1C2-4413-BD0B-432D17077EC6}"/>
              </a:ext>
            </a:extLst>
          </p:cNvPr>
          <p:cNvSpPr txBox="1"/>
          <p:nvPr/>
        </p:nvSpPr>
        <p:spPr>
          <a:xfrm>
            <a:off x="677326" y="10372579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BUILT FOR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4391667-34AA-3CE0-D080-65EFF692CCD7}"/>
              </a:ext>
            </a:extLst>
          </p:cNvPr>
          <p:cNvSpPr txBox="1"/>
          <p:nvPr/>
        </p:nvSpPr>
        <p:spPr>
          <a:xfrm>
            <a:off x="677326" y="12800427"/>
            <a:ext cx="2679581" cy="31524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1200" b="1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DURABLE AND RUGGED ENOUGH TO GO ANYWHERE. TACKLE ANYTHING WITH ELECTRONICALLY ADAPTIVE AIR SUSPENSION THAT OFFERS 12” OF TRAVEL AND 16” OF CLEARANCE.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A834B4E8-8568-23B3-6B9F-B407AE300B1C}"/>
              </a:ext>
            </a:extLst>
          </p:cNvPr>
          <p:cNvSpPr/>
          <p:nvPr/>
        </p:nvSpPr>
        <p:spPr>
          <a:xfrm>
            <a:off x="677326" y="16791942"/>
            <a:ext cx="2172695" cy="638831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100" b="1" spc="300" dirty="0">
                <a:latin typeface="Montserrat" panose="00000500000000000000" pitchFamily="50" charset="0"/>
              </a:rPr>
              <a:t>ORDER NOW</a:t>
            </a:r>
            <a:endParaRPr lang="pl-PL" sz="1100" b="1" spc="300" dirty="0">
              <a:latin typeface="Montserrat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14033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!!_cyber_grey_4">
            <a:extLst>
              <a:ext uri="{FF2B5EF4-FFF2-40B4-BE49-F238E27FC236}">
                <a16:creationId xmlns:a16="http://schemas.microsoft.com/office/drawing/2014/main" id="{6194D25C-A488-67D5-DEFF-CFE7D3F1A6A1}"/>
              </a:ext>
            </a:extLst>
          </p:cNvPr>
          <p:cNvSpPr>
            <a:spLocks noChangeAspect="1"/>
          </p:cNvSpPr>
          <p:nvPr/>
        </p:nvSpPr>
        <p:spPr>
          <a:xfrm>
            <a:off x="983694" y="4195422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20" name="!!_cyber_grey_3">
            <a:extLst>
              <a:ext uri="{FF2B5EF4-FFF2-40B4-BE49-F238E27FC236}">
                <a16:creationId xmlns:a16="http://schemas.microsoft.com/office/drawing/2014/main" id="{69883006-6707-A4BD-8910-959A266BBBCF}"/>
              </a:ext>
            </a:extLst>
          </p:cNvPr>
          <p:cNvSpPr>
            <a:spLocks noChangeAspect="1"/>
          </p:cNvSpPr>
          <p:nvPr/>
        </p:nvSpPr>
        <p:spPr>
          <a:xfrm rot="16200000">
            <a:off x="7099067" y="-9282021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3" name="!!_rectangle_1">
            <a:extLst>
              <a:ext uri="{FF2B5EF4-FFF2-40B4-BE49-F238E27FC236}">
                <a16:creationId xmlns:a16="http://schemas.microsoft.com/office/drawing/2014/main" id="{BC271AF1-6C1C-6A97-F055-74F32D0038A2}"/>
              </a:ext>
            </a:extLst>
          </p:cNvPr>
          <p:cNvSpPr/>
          <p:nvPr/>
        </p:nvSpPr>
        <p:spPr>
          <a:xfrm>
            <a:off x="-9631680" y="1"/>
            <a:ext cx="5067386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11" name="Picture 10" descr="A car on the road&#10;&#10;Description automatically generated">
            <a:extLst>
              <a:ext uri="{FF2B5EF4-FFF2-40B4-BE49-F238E27FC236}">
                <a16:creationId xmlns:a16="http://schemas.microsoft.com/office/drawing/2014/main" id="{9CAB6735-0BC9-6AC0-9A4C-D14D28C4097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042" t="17321" r="6916" b="17321"/>
          <a:stretch/>
        </p:blipFill>
        <p:spPr>
          <a:xfrm>
            <a:off x="-5851971" y="714416"/>
            <a:ext cx="5429169" cy="542916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DB9C37D-103D-44AE-2867-CF75A7F474FE}"/>
              </a:ext>
            </a:extLst>
          </p:cNvPr>
          <p:cNvSpPr txBox="1"/>
          <p:nvPr/>
        </p:nvSpPr>
        <p:spPr>
          <a:xfrm>
            <a:off x="7163381" y="-9294397"/>
            <a:ext cx="41742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ACCESSORIES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1DA31BA-7CDD-2FF6-F130-5BE081A5F957}"/>
              </a:ext>
            </a:extLst>
          </p:cNvPr>
          <p:cNvSpPr txBox="1"/>
          <p:nvPr/>
        </p:nvSpPr>
        <p:spPr>
          <a:xfrm>
            <a:off x="7193262" y="-8558072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VISIT SHOP.TESLA.COM</a:t>
            </a:r>
          </a:p>
        </p:txBody>
      </p:sp>
      <p:pic>
        <p:nvPicPr>
          <p:cNvPr id="13" name="Picture 12" descr="A tire with chains on it&#10;&#10;Description automatically generated">
            <a:extLst>
              <a:ext uri="{FF2B5EF4-FFF2-40B4-BE49-F238E27FC236}">
                <a16:creationId xmlns:a16="http://schemas.microsoft.com/office/drawing/2014/main" id="{BA06C794-476D-C60A-8CE4-C9714C52F2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32" t="15505" r="6567" b="12394"/>
          <a:stretch/>
        </p:blipFill>
        <p:spPr>
          <a:xfrm>
            <a:off x="7117554" y="-7607110"/>
            <a:ext cx="1621517" cy="1733064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D1466B0-3359-F126-D5C4-EDD15D118205}"/>
              </a:ext>
            </a:extLst>
          </p:cNvPr>
          <p:cNvSpPr txBox="1"/>
          <p:nvPr/>
        </p:nvSpPr>
        <p:spPr>
          <a:xfrm>
            <a:off x="9176925" y="-5619330"/>
            <a:ext cx="160300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SNOW CHAINS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15" name="!!_Text_1">
            <a:extLst>
              <a:ext uri="{FF2B5EF4-FFF2-40B4-BE49-F238E27FC236}">
                <a16:creationId xmlns:a16="http://schemas.microsoft.com/office/drawing/2014/main" id="{CC9143B8-CA18-3568-989D-44D5D280F178}"/>
              </a:ext>
            </a:extLst>
          </p:cNvPr>
          <p:cNvSpPr txBox="1"/>
          <p:nvPr/>
        </p:nvSpPr>
        <p:spPr>
          <a:xfrm>
            <a:off x="9176925" y="-5234674"/>
            <a:ext cx="2241068" cy="8704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3CD654A5-3737-9622-AA69-A5F85FBD408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71" b="20971"/>
          <a:stretch/>
        </p:blipFill>
        <p:spPr>
          <a:xfrm>
            <a:off x="6741280" y="-4502702"/>
            <a:ext cx="2374064" cy="17428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D5DEFE6-A578-98F0-D53E-102A56427FC0}"/>
              </a:ext>
            </a:extLst>
          </p:cNvPr>
          <p:cNvSpPr txBox="1"/>
          <p:nvPr/>
        </p:nvSpPr>
        <p:spPr>
          <a:xfrm>
            <a:off x="9176925" y="-2759806"/>
            <a:ext cx="197810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1600" b="1" dirty="0">
                <a:solidFill>
                  <a:srgbClr val="010308"/>
                </a:solidFill>
                <a:latin typeface="Montserrat" panose="00000500000000000000" pitchFamily="50" charset="0"/>
              </a:rPr>
              <a:t>AIR COMPRESSOR</a:t>
            </a:r>
            <a:endParaRPr lang="pl-PL" sz="16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19" name="!!_Text_2">
            <a:extLst>
              <a:ext uri="{FF2B5EF4-FFF2-40B4-BE49-F238E27FC236}">
                <a16:creationId xmlns:a16="http://schemas.microsoft.com/office/drawing/2014/main" id="{90AE67D9-F0FB-8343-51D1-8D263B949A4B}"/>
              </a:ext>
            </a:extLst>
          </p:cNvPr>
          <p:cNvSpPr txBox="1"/>
          <p:nvPr/>
        </p:nvSpPr>
        <p:spPr>
          <a:xfrm>
            <a:off x="9176925" y="-2375150"/>
            <a:ext cx="2241068" cy="8704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GB" sz="8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ALLOWS FOR MEDIUM AMOUNTS OF TIRE SLIP TO PROVIDE OPTIMAL TRACTION ON GRAVEL AND DEEP SNOW.</a:t>
            </a:r>
          </a:p>
        </p:txBody>
      </p:sp>
      <p:sp>
        <p:nvSpPr>
          <p:cNvPr id="2" name="!!_rectangle_3">
            <a:extLst>
              <a:ext uri="{FF2B5EF4-FFF2-40B4-BE49-F238E27FC236}">
                <a16:creationId xmlns:a16="http://schemas.microsoft.com/office/drawing/2014/main" id="{DC06F691-90C9-049B-11CE-AB217BA6FC4D}"/>
              </a:ext>
            </a:extLst>
          </p:cNvPr>
          <p:cNvSpPr/>
          <p:nvPr/>
        </p:nvSpPr>
        <p:spPr>
          <a:xfrm>
            <a:off x="7124614" y="1"/>
            <a:ext cx="5067386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2C893D0-2005-CD63-0E85-06367D8452F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9" t="29471" r="6851" b="10249"/>
          <a:stretch/>
        </p:blipFill>
        <p:spPr>
          <a:xfrm>
            <a:off x="6024486" y="714416"/>
            <a:ext cx="5429169" cy="5429169"/>
          </a:xfrm>
          <a:prstGeom prst="rect">
            <a:avLst/>
          </a:prstGeom>
        </p:spPr>
      </p:pic>
      <p:sp>
        <p:nvSpPr>
          <p:cNvPr id="26" name="Graphic 8">
            <a:extLst>
              <a:ext uri="{FF2B5EF4-FFF2-40B4-BE49-F238E27FC236}">
                <a16:creationId xmlns:a16="http://schemas.microsoft.com/office/drawing/2014/main" id="{F96E53D4-4198-B1C4-129E-603233187DC9}"/>
              </a:ext>
            </a:extLst>
          </p:cNvPr>
          <p:cNvSpPr>
            <a:spLocks noChangeAspect="1"/>
          </p:cNvSpPr>
          <p:nvPr/>
        </p:nvSpPr>
        <p:spPr>
          <a:xfrm>
            <a:off x="3394057" y="2076938"/>
            <a:ext cx="5299242" cy="1490619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>
              <a:alpha val="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BE30D79-E81E-DF64-6F97-AB026D2B1F58}"/>
              </a:ext>
            </a:extLst>
          </p:cNvPr>
          <p:cNvSpPr/>
          <p:nvPr/>
        </p:nvSpPr>
        <p:spPr>
          <a:xfrm>
            <a:off x="7617907" y="3115090"/>
            <a:ext cx="5003541" cy="383360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10" name="Picture 9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AD9ED97A-07A0-9BCA-2D66-21F5C6A59D2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4656" y="2157256"/>
            <a:ext cx="6668345" cy="3753790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A852C25C-8C39-2C42-53F7-29903E629E97}"/>
              </a:ext>
            </a:extLst>
          </p:cNvPr>
          <p:cNvSpPr/>
          <p:nvPr/>
        </p:nvSpPr>
        <p:spPr>
          <a:xfrm>
            <a:off x="2656368" y="3650791"/>
            <a:ext cx="4548674" cy="383360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EF198B2-C861-C3BD-C6B0-4AB236C7EE3A}"/>
              </a:ext>
            </a:extLst>
          </p:cNvPr>
          <p:cNvSpPr txBox="1"/>
          <p:nvPr/>
        </p:nvSpPr>
        <p:spPr>
          <a:xfrm>
            <a:off x="647445" y="1361909"/>
            <a:ext cx="38007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ANY PLANET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7132F52-DAEF-3020-190A-1E84CB0AD640}"/>
              </a:ext>
            </a:extLst>
          </p:cNvPr>
          <p:cNvSpPr txBox="1"/>
          <p:nvPr/>
        </p:nvSpPr>
        <p:spPr>
          <a:xfrm>
            <a:off x="677326" y="1058778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BUILT FOR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6C9439B-5D40-9102-0726-6E6090F372D9}"/>
              </a:ext>
            </a:extLst>
          </p:cNvPr>
          <p:cNvSpPr txBox="1"/>
          <p:nvPr/>
        </p:nvSpPr>
        <p:spPr>
          <a:xfrm>
            <a:off x="677326" y="2233873"/>
            <a:ext cx="2679581" cy="25291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GB" sz="1200" b="1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DURABLE AND RUGGED ENOUGH TO GO ANYWHERE. TACKLE ANYTHING WITH ELECTRONICALLY ADAPTIVE AIR SUSPENSION THAT OFFERS 12” OF TRAVEL AND 16” OF CLEARANCE.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674919-E53A-B7EA-3777-EF7A02299EAE}"/>
              </a:ext>
            </a:extLst>
          </p:cNvPr>
          <p:cNvSpPr/>
          <p:nvPr/>
        </p:nvSpPr>
        <p:spPr>
          <a:xfrm>
            <a:off x="677326" y="5277720"/>
            <a:ext cx="2172695" cy="638831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100" b="1" spc="300" dirty="0">
                <a:latin typeface="Montserrat" panose="00000500000000000000" pitchFamily="50" charset="0"/>
              </a:rPr>
              <a:t>ORDER NOW</a:t>
            </a:r>
            <a:endParaRPr lang="pl-PL" sz="1100" b="1" spc="300" dirty="0">
              <a:latin typeface="Montserrat" panose="000005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2679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!!_cyber_grey_4">
            <a:extLst>
              <a:ext uri="{FF2B5EF4-FFF2-40B4-BE49-F238E27FC236}">
                <a16:creationId xmlns:a16="http://schemas.microsoft.com/office/drawing/2014/main" id="{6194D25C-A488-67D5-DEFF-CFE7D3F1A6A1}"/>
              </a:ext>
            </a:extLst>
          </p:cNvPr>
          <p:cNvSpPr>
            <a:spLocks noChangeAspect="1"/>
          </p:cNvSpPr>
          <p:nvPr/>
        </p:nvSpPr>
        <p:spPr>
          <a:xfrm>
            <a:off x="-14321523" y="4195422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rgbClr val="010308">
              <a:alpha val="5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sp>
        <p:nvSpPr>
          <p:cNvPr id="2" name="!!_rectangle_3">
            <a:extLst>
              <a:ext uri="{FF2B5EF4-FFF2-40B4-BE49-F238E27FC236}">
                <a16:creationId xmlns:a16="http://schemas.microsoft.com/office/drawing/2014/main" id="{DC06F691-90C9-049B-11CE-AB217BA6FC4D}"/>
              </a:ext>
            </a:extLst>
          </p:cNvPr>
          <p:cNvSpPr/>
          <p:nvPr/>
        </p:nvSpPr>
        <p:spPr>
          <a:xfrm>
            <a:off x="13047076" y="1"/>
            <a:ext cx="5067386" cy="6858000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2C893D0-2005-CD63-0E85-06367D8452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6" t="34459" r="15016" b="286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DBE30D79-E81E-DF64-6F97-AB026D2B1F58}"/>
              </a:ext>
            </a:extLst>
          </p:cNvPr>
          <p:cNvSpPr/>
          <p:nvPr/>
        </p:nvSpPr>
        <p:spPr>
          <a:xfrm>
            <a:off x="6402565" y="3196115"/>
            <a:ext cx="5003541" cy="383360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Graphic 8">
            <a:extLst>
              <a:ext uri="{FF2B5EF4-FFF2-40B4-BE49-F238E27FC236}">
                <a16:creationId xmlns:a16="http://schemas.microsoft.com/office/drawing/2014/main" id="{ADA1F2BA-9D13-0330-D94D-54C8E9234A45}"/>
              </a:ext>
            </a:extLst>
          </p:cNvPr>
          <p:cNvSpPr>
            <a:spLocks noChangeAspect="1"/>
          </p:cNvSpPr>
          <p:nvPr/>
        </p:nvSpPr>
        <p:spPr>
          <a:xfrm>
            <a:off x="1776437" y="1621919"/>
            <a:ext cx="8534482" cy="2400657"/>
          </a:xfrm>
          <a:custGeom>
            <a:avLst/>
            <a:gdLst>
              <a:gd name="connsiteX0" fmla="*/ 3406464 w 5829166"/>
              <a:gd name="connsiteY0" fmla="*/ 128254 h 1639681"/>
              <a:gd name="connsiteX1" fmla="*/ 3406464 w 5829166"/>
              <a:gd name="connsiteY1" fmla="*/ 128254 h 1639681"/>
              <a:gd name="connsiteX2" fmla="*/ 3406464 w 5829166"/>
              <a:gd name="connsiteY2" fmla="*/ 128254 h 1639681"/>
              <a:gd name="connsiteX3" fmla="*/ 5820233 w 5829166"/>
              <a:gd name="connsiteY3" fmla="*/ 1549470 h 1639681"/>
              <a:gd name="connsiteX4" fmla="*/ 5821299 w 5829166"/>
              <a:gd name="connsiteY4" fmla="*/ 1545126 h 1639681"/>
              <a:gd name="connsiteX5" fmla="*/ 5829167 w 5829166"/>
              <a:gd name="connsiteY5" fmla="*/ 1542898 h 1639681"/>
              <a:gd name="connsiteX6" fmla="*/ 5818375 w 5829166"/>
              <a:gd name="connsiteY6" fmla="*/ 1541421 h 1639681"/>
              <a:gd name="connsiteX7" fmla="*/ 5808288 w 5829166"/>
              <a:gd name="connsiteY7" fmla="*/ 1533068 h 1639681"/>
              <a:gd name="connsiteX8" fmla="*/ 5808288 w 5829166"/>
              <a:gd name="connsiteY8" fmla="*/ 1520552 h 1639681"/>
              <a:gd name="connsiteX9" fmla="*/ 5811488 w 5829166"/>
              <a:gd name="connsiteY9" fmla="*/ 1515228 h 1639681"/>
              <a:gd name="connsiteX10" fmla="*/ 5801154 w 5829166"/>
              <a:gd name="connsiteY10" fmla="*/ 1505312 h 1639681"/>
              <a:gd name="connsiteX11" fmla="*/ 5804345 w 5829166"/>
              <a:gd name="connsiteY11" fmla="*/ 1500845 h 1639681"/>
              <a:gd name="connsiteX12" fmla="*/ 5796696 w 5829166"/>
              <a:gd name="connsiteY12" fmla="*/ 1492225 h 1639681"/>
              <a:gd name="connsiteX13" fmla="*/ 5786971 w 5829166"/>
              <a:gd name="connsiteY13" fmla="*/ 1492225 h 1639681"/>
              <a:gd name="connsiteX14" fmla="*/ 5780151 w 5829166"/>
              <a:gd name="connsiteY14" fmla="*/ 1494091 h 1639681"/>
              <a:gd name="connsiteX15" fmla="*/ 5778142 w 5829166"/>
              <a:gd name="connsiteY15" fmla="*/ 1489510 h 1639681"/>
              <a:gd name="connsiteX16" fmla="*/ 5770969 w 5829166"/>
              <a:gd name="connsiteY16" fmla="*/ 1489510 h 1639681"/>
              <a:gd name="connsiteX17" fmla="*/ 5766511 w 5829166"/>
              <a:gd name="connsiteY17" fmla="*/ 1483128 h 1639681"/>
              <a:gd name="connsiteX18" fmla="*/ 5769369 w 5829166"/>
              <a:gd name="connsiteY18" fmla="*/ 1480261 h 1639681"/>
              <a:gd name="connsiteX19" fmla="*/ 5766645 w 5829166"/>
              <a:gd name="connsiteY19" fmla="*/ 1477651 h 1639681"/>
              <a:gd name="connsiteX20" fmla="*/ 5775893 w 5829166"/>
              <a:gd name="connsiteY20" fmla="*/ 1472222 h 1639681"/>
              <a:gd name="connsiteX21" fmla="*/ 5771283 w 5829166"/>
              <a:gd name="connsiteY21" fmla="*/ 1468431 h 1639681"/>
              <a:gd name="connsiteX22" fmla="*/ 5760521 w 5829166"/>
              <a:gd name="connsiteY22" fmla="*/ 1467498 h 1639681"/>
              <a:gd name="connsiteX23" fmla="*/ 5759339 w 5829166"/>
              <a:gd name="connsiteY23" fmla="*/ 1461345 h 1639681"/>
              <a:gd name="connsiteX24" fmla="*/ 5754862 w 5829166"/>
              <a:gd name="connsiteY24" fmla="*/ 1455220 h 1639681"/>
              <a:gd name="connsiteX25" fmla="*/ 5743337 w 5829166"/>
              <a:gd name="connsiteY25" fmla="*/ 1452620 h 1639681"/>
              <a:gd name="connsiteX26" fmla="*/ 5738736 w 5829166"/>
              <a:gd name="connsiteY26" fmla="*/ 1455030 h 1639681"/>
              <a:gd name="connsiteX27" fmla="*/ 5736631 w 5829166"/>
              <a:gd name="connsiteY27" fmla="*/ 1450343 h 1639681"/>
              <a:gd name="connsiteX28" fmla="*/ 5731755 w 5829166"/>
              <a:gd name="connsiteY28" fmla="*/ 1449496 h 1639681"/>
              <a:gd name="connsiteX29" fmla="*/ 5730907 w 5829166"/>
              <a:gd name="connsiteY29" fmla="*/ 1443428 h 1639681"/>
              <a:gd name="connsiteX30" fmla="*/ 5715981 w 5829166"/>
              <a:gd name="connsiteY30" fmla="*/ 1434513 h 1639681"/>
              <a:gd name="connsiteX31" fmla="*/ 5702856 w 5829166"/>
              <a:gd name="connsiteY31" fmla="*/ 1423749 h 1639681"/>
              <a:gd name="connsiteX32" fmla="*/ 5702856 w 5829166"/>
              <a:gd name="connsiteY32" fmla="*/ 1416882 h 1639681"/>
              <a:gd name="connsiteX33" fmla="*/ 5705752 w 5829166"/>
              <a:gd name="connsiteY33" fmla="*/ 1414501 h 1639681"/>
              <a:gd name="connsiteX34" fmla="*/ 5700389 w 5829166"/>
              <a:gd name="connsiteY34" fmla="*/ 1411024 h 1639681"/>
              <a:gd name="connsiteX35" fmla="*/ 5697551 w 5829166"/>
              <a:gd name="connsiteY35" fmla="*/ 1413367 h 1639681"/>
              <a:gd name="connsiteX36" fmla="*/ 5693255 w 5829166"/>
              <a:gd name="connsiteY36" fmla="*/ 1410081 h 1639681"/>
              <a:gd name="connsiteX37" fmla="*/ 5699198 w 5829166"/>
              <a:gd name="connsiteY37" fmla="*/ 1404071 h 1639681"/>
              <a:gd name="connsiteX38" fmla="*/ 5693140 w 5829166"/>
              <a:gd name="connsiteY38" fmla="*/ 1401566 h 1639681"/>
              <a:gd name="connsiteX39" fmla="*/ 5688588 w 5829166"/>
              <a:gd name="connsiteY39" fmla="*/ 1395174 h 1639681"/>
              <a:gd name="connsiteX40" fmla="*/ 5685225 w 5829166"/>
              <a:gd name="connsiteY40" fmla="*/ 1392508 h 1639681"/>
              <a:gd name="connsiteX41" fmla="*/ 5675148 w 5829166"/>
              <a:gd name="connsiteY41" fmla="*/ 1386840 h 1639681"/>
              <a:gd name="connsiteX42" fmla="*/ 5669013 w 5829166"/>
              <a:gd name="connsiteY42" fmla="*/ 1386840 h 1639681"/>
              <a:gd name="connsiteX43" fmla="*/ 5665584 w 5829166"/>
              <a:gd name="connsiteY43" fmla="*/ 1384278 h 1639681"/>
              <a:gd name="connsiteX44" fmla="*/ 5658145 w 5829166"/>
              <a:gd name="connsiteY44" fmla="*/ 1383278 h 1639681"/>
              <a:gd name="connsiteX45" fmla="*/ 5657231 w 5829166"/>
              <a:gd name="connsiteY45" fmla="*/ 1379639 h 1639681"/>
              <a:gd name="connsiteX46" fmla="*/ 5651745 w 5829166"/>
              <a:gd name="connsiteY46" fmla="*/ 1378039 h 1639681"/>
              <a:gd name="connsiteX47" fmla="*/ 5650764 w 5829166"/>
              <a:gd name="connsiteY47" fmla="*/ 1374200 h 1639681"/>
              <a:gd name="connsiteX48" fmla="*/ 5644906 w 5829166"/>
              <a:gd name="connsiteY48" fmla="*/ 1372676 h 1639681"/>
              <a:gd name="connsiteX49" fmla="*/ 5644906 w 5829166"/>
              <a:gd name="connsiteY49" fmla="*/ 1366933 h 1639681"/>
              <a:gd name="connsiteX50" fmla="*/ 5626580 w 5829166"/>
              <a:gd name="connsiteY50" fmla="*/ 1359675 h 1639681"/>
              <a:gd name="connsiteX51" fmla="*/ 5621617 w 5829166"/>
              <a:gd name="connsiteY51" fmla="*/ 1350578 h 1639681"/>
              <a:gd name="connsiteX52" fmla="*/ 5619388 w 5829166"/>
              <a:gd name="connsiteY52" fmla="*/ 1348731 h 1639681"/>
              <a:gd name="connsiteX53" fmla="*/ 5613168 w 5829166"/>
              <a:gd name="connsiteY53" fmla="*/ 1346111 h 1639681"/>
              <a:gd name="connsiteX54" fmla="*/ 5611730 w 5829166"/>
              <a:gd name="connsiteY54" fmla="*/ 1339729 h 1639681"/>
              <a:gd name="connsiteX55" fmla="*/ 5587594 w 5829166"/>
              <a:gd name="connsiteY55" fmla="*/ 1330404 h 1639681"/>
              <a:gd name="connsiteX56" fmla="*/ 5587594 w 5829166"/>
              <a:gd name="connsiteY56" fmla="*/ 1325147 h 1639681"/>
              <a:gd name="connsiteX57" fmla="*/ 5579907 w 5829166"/>
              <a:gd name="connsiteY57" fmla="*/ 1318603 h 1639681"/>
              <a:gd name="connsiteX58" fmla="*/ 5573621 w 5829166"/>
              <a:gd name="connsiteY58" fmla="*/ 1311031 h 1639681"/>
              <a:gd name="connsiteX59" fmla="*/ 5568830 w 5829166"/>
              <a:gd name="connsiteY59" fmla="*/ 1309935 h 1639681"/>
              <a:gd name="connsiteX60" fmla="*/ 5567782 w 5829166"/>
              <a:gd name="connsiteY60" fmla="*/ 1305954 h 1639681"/>
              <a:gd name="connsiteX61" fmla="*/ 5559247 w 5829166"/>
              <a:gd name="connsiteY61" fmla="*/ 1304706 h 1639681"/>
              <a:gd name="connsiteX62" fmla="*/ 5558247 w 5829166"/>
              <a:gd name="connsiteY62" fmla="*/ 1300715 h 1639681"/>
              <a:gd name="connsiteX63" fmla="*/ 5552390 w 5829166"/>
              <a:gd name="connsiteY63" fmla="*/ 1299124 h 1639681"/>
              <a:gd name="connsiteX64" fmla="*/ 5552390 w 5829166"/>
              <a:gd name="connsiteY64" fmla="*/ 1296257 h 1639681"/>
              <a:gd name="connsiteX65" fmla="*/ 5543493 w 5829166"/>
              <a:gd name="connsiteY65" fmla="*/ 1291552 h 1639681"/>
              <a:gd name="connsiteX66" fmla="*/ 5541645 w 5829166"/>
              <a:gd name="connsiteY66" fmla="*/ 1287066 h 1639681"/>
              <a:gd name="connsiteX67" fmla="*/ 5538997 w 5829166"/>
              <a:gd name="connsiteY67" fmla="*/ 1287066 h 1639681"/>
              <a:gd name="connsiteX68" fmla="*/ 5526900 w 5829166"/>
              <a:gd name="connsiteY68" fmla="*/ 1277712 h 1639681"/>
              <a:gd name="connsiteX69" fmla="*/ 5518918 w 5829166"/>
              <a:gd name="connsiteY69" fmla="*/ 1268606 h 1639681"/>
              <a:gd name="connsiteX70" fmla="*/ 5512280 w 5829166"/>
              <a:gd name="connsiteY70" fmla="*/ 1258015 h 1639681"/>
              <a:gd name="connsiteX71" fmla="*/ 5505612 w 5829166"/>
              <a:gd name="connsiteY71" fmla="*/ 1258015 h 1639681"/>
              <a:gd name="connsiteX72" fmla="*/ 5493382 w 5829166"/>
              <a:gd name="connsiteY72" fmla="*/ 1247651 h 1639681"/>
              <a:gd name="connsiteX73" fmla="*/ 5490086 w 5829166"/>
              <a:gd name="connsiteY73" fmla="*/ 1247651 h 1639681"/>
              <a:gd name="connsiteX74" fmla="*/ 5485409 w 5829166"/>
              <a:gd name="connsiteY74" fmla="*/ 1239993 h 1639681"/>
              <a:gd name="connsiteX75" fmla="*/ 5483819 w 5829166"/>
              <a:gd name="connsiteY75" fmla="*/ 1237174 h 1639681"/>
              <a:gd name="connsiteX76" fmla="*/ 5475199 w 5829166"/>
              <a:gd name="connsiteY76" fmla="*/ 1237174 h 1639681"/>
              <a:gd name="connsiteX77" fmla="*/ 5472675 w 5829166"/>
              <a:gd name="connsiteY77" fmla="*/ 1235888 h 1639681"/>
              <a:gd name="connsiteX78" fmla="*/ 5472675 w 5829166"/>
              <a:gd name="connsiteY78" fmla="*/ 1231097 h 1639681"/>
              <a:gd name="connsiteX79" fmla="*/ 5461492 w 5829166"/>
              <a:gd name="connsiteY79" fmla="*/ 1221372 h 1639681"/>
              <a:gd name="connsiteX80" fmla="*/ 5458120 w 5829166"/>
              <a:gd name="connsiteY80" fmla="*/ 1221372 h 1639681"/>
              <a:gd name="connsiteX81" fmla="*/ 5455044 w 5829166"/>
              <a:gd name="connsiteY81" fmla="*/ 1216209 h 1639681"/>
              <a:gd name="connsiteX82" fmla="*/ 5451596 w 5829166"/>
              <a:gd name="connsiteY82" fmla="*/ 1215914 h 1639681"/>
              <a:gd name="connsiteX83" fmla="*/ 5440528 w 5829166"/>
              <a:gd name="connsiteY83" fmla="*/ 1206798 h 1639681"/>
              <a:gd name="connsiteX84" fmla="*/ 5428298 w 5829166"/>
              <a:gd name="connsiteY84" fmla="*/ 1202008 h 1639681"/>
              <a:gd name="connsiteX85" fmla="*/ 5427326 w 5829166"/>
              <a:gd name="connsiteY85" fmla="*/ 1198236 h 1639681"/>
              <a:gd name="connsiteX86" fmla="*/ 5419640 w 5829166"/>
              <a:gd name="connsiteY86" fmla="*/ 1197502 h 1639681"/>
              <a:gd name="connsiteX87" fmla="*/ 5406085 w 5829166"/>
              <a:gd name="connsiteY87" fmla="*/ 1186320 h 1639681"/>
              <a:gd name="connsiteX88" fmla="*/ 5404342 w 5829166"/>
              <a:gd name="connsiteY88" fmla="*/ 1181929 h 1639681"/>
              <a:gd name="connsiteX89" fmla="*/ 5397151 w 5829166"/>
              <a:gd name="connsiteY89" fmla="*/ 1181929 h 1639681"/>
              <a:gd name="connsiteX90" fmla="*/ 5395170 w 5829166"/>
              <a:gd name="connsiteY90" fmla="*/ 1177366 h 1639681"/>
              <a:gd name="connsiteX91" fmla="*/ 5389683 w 5829166"/>
              <a:gd name="connsiteY91" fmla="*/ 1175776 h 1639681"/>
              <a:gd name="connsiteX92" fmla="*/ 5389683 w 5829166"/>
              <a:gd name="connsiteY92" fmla="*/ 1173823 h 1639681"/>
              <a:gd name="connsiteX93" fmla="*/ 5370672 w 5829166"/>
              <a:gd name="connsiteY93" fmla="*/ 1158173 h 1639681"/>
              <a:gd name="connsiteX94" fmla="*/ 5366157 w 5829166"/>
              <a:gd name="connsiteY94" fmla="*/ 1158173 h 1639681"/>
              <a:gd name="connsiteX95" fmla="*/ 5361375 w 5829166"/>
              <a:gd name="connsiteY95" fmla="*/ 1154878 h 1639681"/>
              <a:gd name="connsiteX96" fmla="*/ 5360070 w 5829166"/>
              <a:gd name="connsiteY96" fmla="*/ 1150811 h 1639681"/>
              <a:gd name="connsiteX97" fmla="*/ 5355289 w 5829166"/>
              <a:gd name="connsiteY97" fmla="*/ 1149963 h 1639681"/>
              <a:gd name="connsiteX98" fmla="*/ 5353288 w 5829166"/>
              <a:gd name="connsiteY98" fmla="*/ 1145267 h 1639681"/>
              <a:gd name="connsiteX99" fmla="*/ 5346897 w 5829166"/>
              <a:gd name="connsiteY99" fmla="*/ 1145267 h 1639681"/>
              <a:gd name="connsiteX100" fmla="*/ 5336153 w 5829166"/>
              <a:gd name="connsiteY100" fmla="*/ 1137580 h 1639681"/>
              <a:gd name="connsiteX101" fmla="*/ 5324133 w 5829166"/>
              <a:gd name="connsiteY101" fmla="*/ 1129837 h 1639681"/>
              <a:gd name="connsiteX102" fmla="*/ 5313131 w 5829166"/>
              <a:gd name="connsiteY102" fmla="*/ 1123036 h 1639681"/>
              <a:gd name="connsiteX103" fmla="*/ 5312950 w 5829166"/>
              <a:gd name="connsiteY103" fmla="*/ 1120435 h 1639681"/>
              <a:gd name="connsiteX104" fmla="*/ 5305377 w 5829166"/>
              <a:gd name="connsiteY104" fmla="*/ 1116825 h 1639681"/>
              <a:gd name="connsiteX105" fmla="*/ 5297662 w 5829166"/>
              <a:gd name="connsiteY105" fmla="*/ 1112996 h 1639681"/>
              <a:gd name="connsiteX106" fmla="*/ 5288918 w 5829166"/>
              <a:gd name="connsiteY106" fmla="*/ 1108034 h 1639681"/>
              <a:gd name="connsiteX107" fmla="*/ 5282051 w 5829166"/>
              <a:gd name="connsiteY107" fmla="*/ 1102795 h 1639681"/>
              <a:gd name="connsiteX108" fmla="*/ 5274507 w 5829166"/>
              <a:gd name="connsiteY108" fmla="*/ 1098918 h 1639681"/>
              <a:gd name="connsiteX109" fmla="*/ 5274507 w 5829166"/>
              <a:gd name="connsiteY109" fmla="*/ 1093880 h 1639681"/>
              <a:gd name="connsiteX110" fmla="*/ 5269849 w 5829166"/>
              <a:gd name="connsiteY110" fmla="*/ 1090231 h 1639681"/>
              <a:gd name="connsiteX111" fmla="*/ 5261734 w 5829166"/>
              <a:gd name="connsiteY111" fmla="*/ 1083850 h 1639681"/>
              <a:gd name="connsiteX112" fmla="*/ 5255353 w 5829166"/>
              <a:gd name="connsiteY112" fmla="*/ 1075496 h 1639681"/>
              <a:gd name="connsiteX113" fmla="*/ 5254286 w 5829166"/>
              <a:gd name="connsiteY113" fmla="*/ 1074611 h 1639681"/>
              <a:gd name="connsiteX114" fmla="*/ 5244561 w 5829166"/>
              <a:gd name="connsiteY114" fmla="*/ 1071420 h 1639681"/>
              <a:gd name="connsiteX115" fmla="*/ 5240874 w 5829166"/>
              <a:gd name="connsiteY115" fmla="*/ 1069210 h 1639681"/>
              <a:gd name="connsiteX116" fmla="*/ 5233797 w 5829166"/>
              <a:gd name="connsiteY116" fmla="*/ 1068658 h 1639681"/>
              <a:gd name="connsiteX117" fmla="*/ 5232473 w 5829166"/>
              <a:gd name="connsiteY117" fmla="*/ 1064485 h 1639681"/>
              <a:gd name="connsiteX118" fmla="*/ 5227034 w 5829166"/>
              <a:gd name="connsiteY118" fmla="*/ 1062609 h 1639681"/>
              <a:gd name="connsiteX119" fmla="*/ 5220471 w 5829166"/>
              <a:gd name="connsiteY119" fmla="*/ 1059894 h 1639681"/>
              <a:gd name="connsiteX120" fmla="*/ 5219176 w 5829166"/>
              <a:gd name="connsiteY120" fmla="*/ 1053503 h 1639681"/>
              <a:gd name="connsiteX121" fmla="*/ 5211194 w 5829166"/>
              <a:gd name="connsiteY121" fmla="*/ 1052808 h 1639681"/>
              <a:gd name="connsiteX122" fmla="*/ 5199659 w 5829166"/>
              <a:gd name="connsiteY122" fmla="*/ 1042826 h 1639681"/>
              <a:gd name="connsiteX123" fmla="*/ 5185639 w 5829166"/>
              <a:gd name="connsiteY123" fmla="*/ 1036434 h 1639681"/>
              <a:gd name="connsiteX124" fmla="*/ 5184572 w 5829166"/>
              <a:gd name="connsiteY124" fmla="*/ 1033063 h 1639681"/>
              <a:gd name="connsiteX125" fmla="*/ 5178505 w 5829166"/>
              <a:gd name="connsiteY125" fmla="*/ 1030653 h 1639681"/>
              <a:gd name="connsiteX126" fmla="*/ 5173142 w 5829166"/>
              <a:gd name="connsiteY126" fmla="*/ 1028700 h 1639681"/>
              <a:gd name="connsiteX127" fmla="*/ 5167675 w 5829166"/>
              <a:gd name="connsiteY127" fmla="*/ 1026757 h 1639681"/>
              <a:gd name="connsiteX128" fmla="*/ 5163160 w 5829166"/>
              <a:gd name="connsiteY128" fmla="*/ 1023166 h 1639681"/>
              <a:gd name="connsiteX129" fmla="*/ 5161569 w 5829166"/>
              <a:gd name="connsiteY129" fmla="*/ 1019537 h 1639681"/>
              <a:gd name="connsiteX130" fmla="*/ 5155864 w 5829166"/>
              <a:gd name="connsiteY130" fmla="*/ 1022271 h 1639681"/>
              <a:gd name="connsiteX131" fmla="*/ 5143186 w 5829166"/>
              <a:gd name="connsiteY131" fmla="*/ 1011088 h 1639681"/>
              <a:gd name="connsiteX132" fmla="*/ 5135747 w 5829166"/>
              <a:gd name="connsiteY132" fmla="*/ 1011088 h 1639681"/>
              <a:gd name="connsiteX133" fmla="*/ 5130956 w 5829166"/>
              <a:gd name="connsiteY133" fmla="*/ 1007307 h 1639681"/>
              <a:gd name="connsiteX134" fmla="*/ 5130956 w 5829166"/>
              <a:gd name="connsiteY134" fmla="*/ 1004354 h 1639681"/>
              <a:gd name="connsiteX135" fmla="*/ 5126870 w 5829166"/>
              <a:gd name="connsiteY135" fmla="*/ 1003106 h 1639681"/>
              <a:gd name="connsiteX136" fmla="*/ 5122412 w 5829166"/>
              <a:gd name="connsiteY136" fmla="*/ 1006297 h 1639681"/>
              <a:gd name="connsiteX137" fmla="*/ 5110868 w 5829166"/>
              <a:gd name="connsiteY137" fmla="*/ 999020 h 1639681"/>
              <a:gd name="connsiteX138" fmla="*/ 5100924 w 5829166"/>
              <a:gd name="connsiteY138" fmla="*/ 993495 h 1639681"/>
              <a:gd name="connsiteX139" fmla="*/ 5091056 w 5829166"/>
              <a:gd name="connsiteY139" fmla="*/ 987638 h 1639681"/>
              <a:gd name="connsiteX140" fmla="*/ 5085674 w 5829166"/>
              <a:gd name="connsiteY140" fmla="*/ 987638 h 1639681"/>
              <a:gd name="connsiteX141" fmla="*/ 5076692 w 5829166"/>
              <a:gd name="connsiteY141" fmla="*/ 983723 h 1639681"/>
              <a:gd name="connsiteX142" fmla="*/ 5062328 w 5829166"/>
              <a:gd name="connsiteY142" fmla="*/ 971893 h 1639681"/>
              <a:gd name="connsiteX143" fmla="*/ 5058985 w 5829166"/>
              <a:gd name="connsiteY143" fmla="*/ 971893 h 1639681"/>
              <a:gd name="connsiteX144" fmla="*/ 5055956 w 5829166"/>
              <a:gd name="connsiteY144" fmla="*/ 966654 h 1639681"/>
              <a:gd name="connsiteX145" fmla="*/ 5051060 w 5829166"/>
              <a:gd name="connsiteY145" fmla="*/ 966388 h 1639681"/>
              <a:gd name="connsiteX146" fmla="*/ 5047022 w 5829166"/>
              <a:gd name="connsiteY146" fmla="*/ 961596 h 1639681"/>
              <a:gd name="connsiteX147" fmla="*/ 5039754 w 5829166"/>
              <a:gd name="connsiteY147" fmla="*/ 961292 h 1639681"/>
              <a:gd name="connsiteX148" fmla="*/ 5033715 w 5829166"/>
              <a:gd name="connsiteY148" fmla="*/ 956329 h 1639681"/>
              <a:gd name="connsiteX149" fmla="*/ 5030524 w 5829166"/>
              <a:gd name="connsiteY149" fmla="*/ 956215 h 1639681"/>
              <a:gd name="connsiteX150" fmla="*/ 5023790 w 5829166"/>
              <a:gd name="connsiteY150" fmla="*/ 948566 h 1639681"/>
              <a:gd name="connsiteX151" fmla="*/ 5020590 w 5829166"/>
              <a:gd name="connsiteY151" fmla="*/ 950786 h 1639681"/>
              <a:gd name="connsiteX152" fmla="*/ 5018104 w 5829166"/>
              <a:gd name="connsiteY152" fmla="*/ 948738 h 1639681"/>
              <a:gd name="connsiteX153" fmla="*/ 5009636 w 5829166"/>
              <a:gd name="connsiteY153" fmla="*/ 946852 h 1639681"/>
              <a:gd name="connsiteX154" fmla="*/ 5009474 w 5829166"/>
              <a:gd name="connsiteY154" fmla="*/ 944270 h 1639681"/>
              <a:gd name="connsiteX155" fmla="*/ 4999892 w 5829166"/>
              <a:gd name="connsiteY155" fmla="*/ 937222 h 1639681"/>
              <a:gd name="connsiteX156" fmla="*/ 4993387 w 5829166"/>
              <a:gd name="connsiteY156" fmla="*/ 932431 h 1639681"/>
              <a:gd name="connsiteX157" fmla="*/ 4987671 w 5829166"/>
              <a:gd name="connsiteY157" fmla="*/ 929107 h 1639681"/>
              <a:gd name="connsiteX158" fmla="*/ 4986690 w 5829166"/>
              <a:gd name="connsiteY158" fmla="*/ 925106 h 1639681"/>
              <a:gd name="connsiteX159" fmla="*/ 4974127 w 5829166"/>
              <a:gd name="connsiteY159" fmla="*/ 913667 h 1639681"/>
              <a:gd name="connsiteX160" fmla="*/ 4977479 w 5829166"/>
              <a:gd name="connsiteY160" fmla="*/ 910304 h 1639681"/>
              <a:gd name="connsiteX161" fmla="*/ 4974641 w 5829166"/>
              <a:gd name="connsiteY161" fmla="*/ 907561 h 1639681"/>
              <a:gd name="connsiteX162" fmla="*/ 4974641 w 5829166"/>
              <a:gd name="connsiteY162" fmla="*/ 902418 h 1639681"/>
              <a:gd name="connsiteX163" fmla="*/ 4977670 w 5829166"/>
              <a:gd name="connsiteY163" fmla="*/ 899741 h 1639681"/>
              <a:gd name="connsiteX164" fmla="*/ 4974746 w 5829166"/>
              <a:gd name="connsiteY164" fmla="*/ 897055 h 1639681"/>
              <a:gd name="connsiteX165" fmla="*/ 4977937 w 5829166"/>
              <a:gd name="connsiteY165" fmla="*/ 893997 h 1639681"/>
              <a:gd name="connsiteX166" fmla="*/ 4977937 w 5829166"/>
              <a:gd name="connsiteY166" fmla="*/ 886425 h 1639681"/>
              <a:gd name="connsiteX167" fmla="*/ 4980556 w 5829166"/>
              <a:gd name="connsiteY167" fmla="*/ 884282 h 1639681"/>
              <a:gd name="connsiteX168" fmla="*/ 4981337 w 5829166"/>
              <a:gd name="connsiteY168" fmla="*/ 878376 h 1639681"/>
              <a:gd name="connsiteX169" fmla="*/ 4987204 w 5829166"/>
              <a:gd name="connsiteY169" fmla="*/ 873585 h 1639681"/>
              <a:gd name="connsiteX170" fmla="*/ 4984147 w 5829166"/>
              <a:gd name="connsiteY170" fmla="*/ 870823 h 1639681"/>
              <a:gd name="connsiteX171" fmla="*/ 4984147 w 5829166"/>
              <a:gd name="connsiteY171" fmla="*/ 863051 h 1639681"/>
              <a:gd name="connsiteX172" fmla="*/ 4987176 w 5829166"/>
              <a:gd name="connsiteY172" fmla="*/ 860308 h 1639681"/>
              <a:gd name="connsiteX173" fmla="*/ 4987176 w 5829166"/>
              <a:gd name="connsiteY173" fmla="*/ 847277 h 1639681"/>
              <a:gd name="connsiteX174" fmla="*/ 4984328 w 5829166"/>
              <a:gd name="connsiteY174" fmla="*/ 844439 h 1639681"/>
              <a:gd name="connsiteX175" fmla="*/ 4987376 w 5829166"/>
              <a:gd name="connsiteY175" fmla="*/ 841924 h 1639681"/>
              <a:gd name="connsiteX176" fmla="*/ 4987376 w 5829166"/>
              <a:gd name="connsiteY176" fmla="*/ 828504 h 1639681"/>
              <a:gd name="connsiteX177" fmla="*/ 4993767 w 5829166"/>
              <a:gd name="connsiteY177" fmla="*/ 826589 h 1639681"/>
              <a:gd name="connsiteX178" fmla="*/ 4990576 w 5829166"/>
              <a:gd name="connsiteY178" fmla="*/ 823560 h 1639681"/>
              <a:gd name="connsiteX179" fmla="*/ 4990576 w 5829166"/>
              <a:gd name="connsiteY179" fmla="*/ 818893 h 1639681"/>
              <a:gd name="connsiteX180" fmla="*/ 4996529 w 5829166"/>
              <a:gd name="connsiteY180" fmla="*/ 810254 h 1639681"/>
              <a:gd name="connsiteX181" fmla="*/ 4993910 w 5829166"/>
              <a:gd name="connsiteY181" fmla="*/ 807615 h 1639681"/>
              <a:gd name="connsiteX182" fmla="*/ 5009531 w 5829166"/>
              <a:gd name="connsiteY182" fmla="*/ 805444 h 1639681"/>
              <a:gd name="connsiteX183" fmla="*/ 5006673 w 5829166"/>
              <a:gd name="connsiteY183" fmla="*/ 802586 h 1639681"/>
              <a:gd name="connsiteX184" fmla="*/ 5009550 w 5829166"/>
              <a:gd name="connsiteY184" fmla="*/ 799710 h 1639681"/>
              <a:gd name="connsiteX185" fmla="*/ 5019132 w 5829166"/>
              <a:gd name="connsiteY185" fmla="*/ 797281 h 1639681"/>
              <a:gd name="connsiteX186" fmla="*/ 5016351 w 5829166"/>
              <a:gd name="connsiteY186" fmla="*/ 794652 h 1639681"/>
              <a:gd name="connsiteX187" fmla="*/ 5020837 w 5829166"/>
              <a:gd name="connsiteY187" fmla="*/ 790737 h 1639681"/>
              <a:gd name="connsiteX188" fmla="*/ 5029295 w 5829166"/>
              <a:gd name="connsiteY188" fmla="*/ 790737 h 1639681"/>
              <a:gd name="connsiteX189" fmla="*/ 5044717 w 5829166"/>
              <a:gd name="connsiteY189" fmla="*/ 784203 h 1639681"/>
              <a:gd name="connsiteX190" fmla="*/ 5044717 w 5829166"/>
              <a:gd name="connsiteY190" fmla="*/ 781460 h 1639681"/>
              <a:gd name="connsiteX191" fmla="*/ 5048108 w 5829166"/>
              <a:gd name="connsiteY191" fmla="*/ 778840 h 1639681"/>
              <a:gd name="connsiteX192" fmla="*/ 5054498 w 5829166"/>
              <a:gd name="connsiteY192" fmla="*/ 775935 h 1639681"/>
              <a:gd name="connsiteX193" fmla="*/ 5060881 w 5829166"/>
              <a:gd name="connsiteY193" fmla="*/ 771725 h 1639681"/>
              <a:gd name="connsiteX194" fmla="*/ 5065129 w 5829166"/>
              <a:gd name="connsiteY194" fmla="*/ 767239 h 1639681"/>
              <a:gd name="connsiteX195" fmla="*/ 5073282 w 5829166"/>
              <a:gd name="connsiteY195" fmla="*/ 765877 h 1639681"/>
              <a:gd name="connsiteX196" fmla="*/ 5073282 w 5829166"/>
              <a:gd name="connsiteY196" fmla="*/ 760838 h 1639681"/>
              <a:gd name="connsiteX197" fmla="*/ 5077711 w 5829166"/>
              <a:gd name="connsiteY197" fmla="*/ 754371 h 1639681"/>
              <a:gd name="connsiteX198" fmla="*/ 5082912 w 5829166"/>
              <a:gd name="connsiteY198" fmla="*/ 752970 h 1639681"/>
              <a:gd name="connsiteX199" fmla="*/ 5083150 w 5829166"/>
              <a:gd name="connsiteY199" fmla="*/ 749780 h 1639681"/>
              <a:gd name="connsiteX200" fmla="*/ 5091132 w 5829166"/>
              <a:gd name="connsiteY200" fmla="*/ 746284 h 1639681"/>
              <a:gd name="connsiteX201" fmla="*/ 5099581 w 5829166"/>
              <a:gd name="connsiteY201" fmla="*/ 744274 h 1639681"/>
              <a:gd name="connsiteX202" fmla="*/ 5108134 w 5829166"/>
              <a:gd name="connsiteY202" fmla="*/ 742379 h 1639681"/>
              <a:gd name="connsiteX203" fmla="*/ 5116802 w 5829166"/>
              <a:gd name="connsiteY203" fmla="*/ 740521 h 1639681"/>
              <a:gd name="connsiteX204" fmla="*/ 5126641 w 5829166"/>
              <a:gd name="connsiteY204" fmla="*/ 734682 h 1639681"/>
              <a:gd name="connsiteX205" fmla="*/ 5135213 w 5829166"/>
              <a:gd name="connsiteY205" fmla="*/ 727434 h 1639681"/>
              <a:gd name="connsiteX206" fmla="*/ 5139024 w 5829166"/>
              <a:gd name="connsiteY206" fmla="*/ 730129 h 1639681"/>
              <a:gd name="connsiteX207" fmla="*/ 5142005 w 5829166"/>
              <a:gd name="connsiteY207" fmla="*/ 727672 h 1639681"/>
              <a:gd name="connsiteX208" fmla="*/ 5149987 w 5829166"/>
              <a:gd name="connsiteY208" fmla="*/ 727672 h 1639681"/>
              <a:gd name="connsiteX209" fmla="*/ 5166246 w 5829166"/>
              <a:gd name="connsiteY209" fmla="*/ 717071 h 1639681"/>
              <a:gd name="connsiteX210" fmla="*/ 5180381 w 5829166"/>
              <a:gd name="connsiteY210" fmla="*/ 706841 h 1639681"/>
              <a:gd name="connsiteX211" fmla="*/ 5188001 w 5829166"/>
              <a:gd name="connsiteY211" fmla="*/ 708241 h 1639681"/>
              <a:gd name="connsiteX212" fmla="*/ 5188849 w 5829166"/>
              <a:gd name="connsiteY212" fmla="*/ 702221 h 1639681"/>
              <a:gd name="connsiteX213" fmla="*/ 5193192 w 5829166"/>
              <a:gd name="connsiteY213" fmla="*/ 698897 h 1639681"/>
              <a:gd name="connsiteX214" fmla="*/ 5206337 w 5829166"/>
              <a:gd name="connsiteY214" fmla="*/ 698373 h 1639681"/>
              <a:gd name="connsiteX215" fmla="*/ 5207498 w 5829166"/>
              <a:gd name="connsiteY215" fmla="*/ 697468 h 1639681"/>
              <a:gd name="connsiteX216" fmla="*/ 5207498 w 5829166"/>
              <a:gd name="connsiteY216" fmla="*/ 694896 h 1639681"/>
              <a:gd name="connsiteX217" fmla="*/ 5215119 w 5829166"/>
              <a:gd name="connsiteY217" fmla="*/ 691096 h 1639681"/>
              <a:gd name="connsiteX218" fmla="*/ 5221720 w 5829166"/>
              <a:gd name="connsiteY218" fmla="*/ 685600 h 1639681"/>
              <a:gd name="connsiteX219" fmla="*/ 5225253 w 5829166"/>
              <a:gd name="connsiteY219" fmla="*/ 685600 h 1639681"/>
              <a:gd name="connsiteX220" fmla="*/ 5228358 w 5829166"/>
              <a:gd name="connsiteY220" fmla="*/ 680266 h 1639681"/>
              <a:gd name="connsiteX221" fmla="*/ 5234617 w 5829166"/>
              <a:gd name="connsiteY221" fmla="*/ 680266 h 1639681"/>
              <a:gd name="connsiteX222" fmla="*/ 5237960 w 5829166"/>
              <a:gd name="connsiteY222" fmla="*/ 677980 h 1639681"/>
              <a:gd name="connsiteX223" fmla="*/ 5241389 w 5829166"/>
              <a:gd name="connsiteY223" fmla="*/ 680180 h 1639681"/>
              <a:gd name="connsiteX224" fmla="*/ 5245999 w 5829166"/>
              <a:gd name="connsiteY224" fmla="*/ 676075 h 1639681"/>
              <a:gd name="connsiteX225" fmla="*/ 5239979 w 5829166"/>
              <a:gd name="connsiteY225" fmla="*/ 674256 h 1639681"/>
              <a:gd name="connsiteX226" fmla="*/ 5243684 w 5829166"/>
              <a:gd name="connsiteY226" fmla="*/ 670503 h 1639681"/>
              <a:gd name="connsiteX227" fmla="*/ 5250371 w 5829166"/>
              <a:gd name="connsiteY227" fmla="*/ 672274 h 1639681"/>
              <a:gd name="connsiteX228" fmla="*/ 5260505 w 5829166"/>
              <a:gd name="connsiteY228" fmla="*/ 672274 h 1639681"/>
              <a:gd name="connsiteX229" fmla="*/ 5264849 w 5829166"/>
              <a:gd name="connsiteY229" fmla="*/ 668531 h 1639681"/>
              <a:gd name="connsiteX230" fmla="*/ 5261801 w 5829166"/>
              <a:gd name="connsiteY230" fmla="*/ 665550 h 1639681"/>
              <a:gd name="connsiteX231" fmla="*/ 5269792 w 5829166"/>
              <a:gd name="connsiteY231" fmla="*/ 664550 h 1639681"/>
              <a:gd name="connsiteX232" fmla="*/ 5278203 w 5829166"/>
              <a:gd name="connsiteY232" fmla="*/ 659311 h 1639681"/>
              <a:gd name="connsiteX233" fmla="*/ 5283098 w 5829166"/>
              <a:gd name="connsiteY233" fmla="*/ 661559 h 1639681"/>
              <a:gd name="connsiteX234" fmla="*/ 5288747 w 5829166"/>
              <a:gd name="connsiteY234" fmla="*/ 656901 h 1639681"/>
              <a:gd name="connsiteX235" fmla="*/ 5296110 w 5829166"/>
              <a:gd name="connsiteY235" fmla="*/ 656434 h 1639681"/>
              <a:gd name="connsiteX236" fmla="*/ 5297405 w 5829166"/>
              <a:gd name="connsiteY236" fmla="*/ 652424 h 1639681"/>
              <a:gd name="connsiteX237" fmla="*/ 5302739 w 5829166"/>
              <a:gd name="connsiteY237" fmla="*/ 647014 h 1639681"/>
              <a:gd name="connsiteX238" fmla="*/ 5300615 w 5829166"/>
              <a:gd name="connsiteY238" fmla="*/ 645252 h 1639681"/>
              <a:gd name="connsiteX239" fmla="*/ 5304616 w 5829166"/>
              <a:gd name="connsiteY239" fmla="*/ 638613 h 1639681"/>
              <a:gd name="connsiteX240" fmla="*/ 5312045 w 5829166"/>
              <a:gd name="connsiteY240" fmla="*/ 637889 h 1639681"/>
              <a:gd name="connsiteX241" fmla="*/ 5317265 w 5829166"/>
              <a:gd name="connsiteY241" fmla="*/ 630707 h 1639681"/>
              <a:gd name="connsiteX242" fmla="*/ 5321904 w 5829166"/>
              <a:gd name="connsiteY242" fmla="*/ 629926 h 1639681"/>
              <a:gd name="connsiteX243" fmla="*/ 5323151 w 5829166"/>
              <a:gd name="connsiteY243" fmla="*/ 626002 h 1639681"/>
              <a:gd name="connsiteX244" fmla="*/ 5335353 w 5829166"/>
              <a:gd name="connsiteY244" fmla="*/ 621468 h 1639681"/>
              <a:gd name="connsiteX245" fmla="*/ 5332057 w 5829166"/>
              <a:gd name="connsiteY245" fmla="*/ 618401 h 1639681"/>
              <a:gd name="connsiteX246" fmla="*/ 5349383 w 5829166"/>
              <a:gd name="connsiteY246" fmla="*/ 617058 h 1639681"/>
              <a:gd name="connsiteX247" fmla="*/ 5355431 w 5829166"/>
              <a:gd name="connsiteY247" fmla="*/ 609410 h 1639681"/>
              <a:gd name="connsiteX248" fmla="*/ 5365633 w 5829166"/>
              <a:gd name="connsiteY248" fmla="*/ 609410 h 1639681"/>
              <a:gd name="connsiteX249" fmla="*/ 5374796 w 5829166"/>
              <a:gd name="connsiteY249" fmla="*/ 602256 h 1639681"/>
              <a:gd name="connsiteX250" fmla="*/ 5384711 w 5829166"/>
              <a:gd name="connsiteY250" fmla="*/ 596351 h 1639681"/>
              <a:gd name="connsiteX251" fmla="*/ 5397303 w 5829166"/>
              <a:gd name="connsiteY251" fmla="*/ 596351 h 1639681"/>
              <a:gd name="connsiteX252" fmla="*/ 5405114 w 5829166"/>
              <a:gd name="connsiteY252" fmla="*/ 592693 h 1639681"/>
              <a:gd name="connsiteX253" fmla="*/ 5405352 w 5829166"/>
              <a:gd name="connsiteY253" fmla="*/ 591960 h 1639681"/>
              <a:gd name="connsiteX254" fmla="*/ 5413077 w 5829166"/>
              <a:gd name="connsiteY254" fmla="*/ 583016 h 1639681"/>
              <a:gd name="connsiteX255" fmla="*/ 5420116 w 5829166"/>
              <a:gd name="connsiteY255" fmla="*/ 583340 h 1639681"/>
              <a:gd name="connsiteX256" fmla="*/ 5423316 w 5829166"/>
              <a:gd name="connsiteY256" fmla="*/ 585940 h 1639681"/>
              <a:gd name="connsiteX257" fmla="*/ 5436718 w 5829166"/>
              <a:gd name="connsiteY257" fmla="*/ 585064 h 1639681"/>
              <a:gd name="connsiteX258" fmla="*/ 5437089 w 5829166"/>
              <a:gd name="connsiteY258" fmla="*/ 584273 h 1639681"/>
              <a:gd name="connsiteX259" fmla="*/ 5434546 w 5829166"/>
              <a:gd name="connsiteY259" fmla="*/ 581635 h 1639681"/>
              <a:gd name="connsiteX260" fmla="*/ 5448386 w 5829166"/>
              <a:gd name="connsiteY260" fmla="*/ 570233 h 1639681"/>
              <a:gd name="connsiteX261" fmla="*/ 5456368 w 5829166"/>
              <a:gd name="connsiteY261" fmla="*/ 571557 h 1639681"/>
              <a:gd name="connsiteX262" fmla="*/ 5456368 w 5829166"/>
              <a:gd name="connsiteY262" fmla="*/ 566061 h 1639681"/>
              <a:gd name="connsiteX263" fmla="*/ 5453082 w 5829166"/>
              <a:gd name="connsiteY263" fmla="*/ 562470 h 1639681"/>
              <a:gd name="connsiteX264" fmla="*/ 5465026 w 5829166"/>
              <a:gd name="connsiteY264" fmla="*/ 556993 h 1639681"/>
              <a:gd name="connsiteX265" fmla="*/ 5471941 w 5829166"/>
              <a:gd name="connsiteY265" fmla="*/ 556660 h 1639681"/>
              <a:gd name="connsiteX266" fmla="*/ 5473322 w 5829166"/>
              <a:gd name="connsiteY266" fmla="*/ 551297 h 1639681"/>
              <a:gd name="connsiteX267" fmla="*/ 5478856 w 5829166"/>
              <a:gd name="connsiteY267" fmla="*/ 548259 h 1639681"/>
              <a:gd name="connsiteX268" fmla="*/ 5479275 w 5829166"/>
              <a:gd name="connsiteY268" fmla="*/ 541668 h 1639681"/>
              <a:gd name="connsiteX269" fmla="*/ 5484066 w 5829166"/>
              <a:gd name="connsiteY269" fmla="*/ 540849 h 1639681"/>
              <a:gd name="connsiteX270" fmla="*/ 5488572 w 5829166"/>
              <a:gd name="connsiteY270" fmla="*/ 533362 h 1639681"/>
              <a:gd name="connsiteX271" fmla="*/ 5488572 w 5829166"/>
              <a:gd name="connsiteY271" fmla="*/ 532066 h 1639681"/>
              <a:gd name="connsiteX272" fmla="*/ 5485381 w 5829166"/>
              <a:gd name="connsiteY272" fmla="*/ 529247 h 1639681"/>
              <a:gd name="connsiteX273" fmla="*/ 5485381 w 5829166"/>
              <a:gd name="connsiteY273" fmla="*/ 526323 h 1639681"/>
              <a:gd name="connsiteX274" fmla="*/ 5491363 w 5829166"/>
              <a:gd name="connsiteY274" fmla="*/ 524618 h 1639681"/>
              <a:gd name="connsiteX275" fmla="*/ 5492344 w 5829166"/>
              <a:gd name="connsiteY275" fmla="*/ 505654 h 1639681"/>
              <a:gd name="connsiteX276" fmla="*/ 5497964 w 5829166"/>
              <a:gd name="connsiteY276" fmla="*/ 503453 h 1639681"/>
              <a:gd name="connsiteX277" fmla="*/ 5498364 w 5829166"/>
              <a:gd name="connsiteY277" fmla="*/ 497367 h 1639681"/>
              <a:gd name="connsiteX278" fmla="*/ 5505002 w 5829166"/>
              <a:gd name="connsiteY278" fmla="*/ 495386 h 1639681"/>
              <a:gd name="connsiteX279" fmla="*/ 5498202 w 5829166"/>
              <a:gd name="connsiteY279" fmla="*/ 492700 h 1639681"/>
              <a:gd name="connsiteX280" fmla="*/ 5501793 w 5829166"/>
              <a:gd name="connsiteY280" fmla="*/ 488842 h 1639681"/>
              <a:gd name="connsiteX281" fmla="*/ 5497954 w 5829166"/>
              <a:gd name="connsiteY281" fmla="*/ 483184 h 1639681"/>
              <a:gd name="connsiteX282" fmla="*/ 5500821 w 5829166"/>
              <a:gd name="connsiteY282" fmla="*/ 478993 h 1639681"/>
              <a:gd name="connsiteX283" fmla="*/ 5493096 w 5829166"/>
              <a:gd name="connsiteY283" fmla="*/ 470373 h 1639681"/>
              <a:gd name="connsiteX284" fmla="*/ 5478018 w 5829166"/>
              <a:gd name="connsiteY284" fmla="*/ 470373 h 1639681"/>
              <a:gd name="connsiteX285" fmla="*/ 5472656 w 5829166"/>
              <a:gd name="connsiteY285" fmla="*/ 473021 h 1639681"/>
              <a:gd name="connsiteX286" fmla="*/ 5463664 w 5829166"/>
              <a:gd name="connsiteY286" fmla="*/ 470630 h 1639681"/>
              <a:gd name="connsiteX287" fmla="*/ 5458025 w 5829166"/>
              <a:gd name="connsiteY287" fmla="*/ 475183 h 1639681"/>
              <a:gd name="connsiteX288" fmla="*/ 5451643 w 5829166"/>
              <a:gd name="connsiteY288" fmla="*/ 478374 h 1639681"/>
              <a:gd name="connsiteX289" fmla="*/ 5443804 w 5829166"/>
              <a:gd name="connsiteY289" fmla="*/ 482041 h 1639681"/>
              <a:gd name="connsiteX290" fmla="*/ 5443804 w 5829166"/>
              <a:gd name="connsiteY290" fmla="*/ 483737 h 1639681"/>
              <a:gd name="connsiteX291" fmla="*/ 5428098 w 5829166"/>
              <a:gd name="connsiteY291" fmla="*/ 494786 h 1639681"/>
              <a:gd name="connsiteX292" fmla="*/ 5419363 w 5829166"/>
              <a:gd name="connsiteY292" fmla="*/ 498729 h 1639681"/>
              <a:gd name="connsiteX293" fmla="*/ 5416935 w 5829166"/>
              <a:gd name="connsiteY293" fmla="*/ 496738 h 1639681"/>
              <a:gd name="connsiteX294" fmla="*/ 5412620 w 5829166"/>
              <a:gd name="connsiteY294" fmla="*/ 502491 h 1639681"/>
              <a:gd name="connsiteX295" fmla="*/ 5404838 w 5829166"/>
              <a:gd name="connsiteY295" fmla="*/ 506178 h 1639681"/>
              <a:gd name="connsiteX296" fmla="*/ 5402428 w 5829166"/>
              <a:gd name="connsiteY296" fmla="*/ 508654 h 1639681"/>
              <a:gd name="connsiteX297" fmla="*/ 5401961 w 5829166"/>
              <a:gd name="connsiteY297" fmla="*/ 514531 h 1639681"/>
              <a:gd name="connsiteX298" fmla="*/ 5390265 w 5829166"/>
              <a:gd name="connsiteY298" fmla="*/ 519922 h 1639681"/>
              <a:gd name="connsiteX299" fmla="*/ 5381835 w 5829166"/>
              <a:gd name="connsiteY299" fmla="*/ 517798 h 1639681"/>
              <a:gd name="connsiteX300" fmla="*/ 5373005 w 5829166"/>
              <a:gd name="connsiteY300" fmla="*/ 521923 h 1639681"/>
              <a:gd name="connsiteX301" fmla="*/ 5362947 w 5829166"/>
              <a:gd name="connsiteY301" fmla="*/ 530209 h 1639681"/>
              <a:gd name="connsiteX302" fmla="*/ 5358451 w 5829166"/>
              <a:gd name="connsiteY302" fmla="*/ 531190 h 1639681"/>
              <a:gd name="connsiteX303" fmla="*/ 5356470 w 5829166"/>
              <a:gd name="connsiteY303" fmla="*/ 535753 h 1639681"/>
              <a:gd name="connsiteX304" fmla="*/ 5346897 w 5829166"/>
              <a:gd name="connsiteY304" fmla="*/ 535753 h 1639681"/>
              <a:gd name="connsiteX305" fmla="*/ 5333486 w 5829166"/>
              <a:gd name="connsiteY305" fmla="*/ 546145 h 1639681"/>
              <a:gd name="connsiteX306" fmla="*/ 5330886 w 5829166"/>
              <a:gd name="connsiteY306" fmla="*/ 544001 h 1639681"/>
              <a:gd name="connsiteX307" fmla="*/ 5324085 w 5829166"/>
              <a:gd name="connsiteY307" fmla="*/ 551602 h 1639681"/>
              <a:gd name="connsiteX308" fmla="*/ 5320360 w 5829166"/>
              <a:gd name="connsiteY308" fmla="*/ 551602 h 1639681"/>
              <a:gd name="connsiteX309" fmla="*/ 5313826 w 5829166"/>
              <a:gd name="connsiteY309" fmla="*/ 559584 h 1639681"/>
              <a:gd name="connsiteX310" fmla="*/ 5307968 w 5829166"/>
              <a:gd name="connsiteY310" fmla="*/ 559584 h 1639681"/>
              <a:gd name="connsiteX311" fmla="*/ 5294205 w 5829166"/>
              <a:gd name="connsiteY311" fmla="*/ 570900 h 1639681"/>
              <a:gd name="connsiteX312" fmla="*/ 5292929 w 5829166"/>
              <a:gd name="connsiteY312" fmla="*/ 574910 h 1639681"/>
              <a:gd name="connsiteX313" fmla="*/ 5280346 w 5829166"/>
              <a:gd name="connsiteY313" fmla="*/ 575481 h 1639681"/>
              <a:gd name="connsiteX314" fmla="*/ 5259314 w 5829166"/>
              <a:gd name="connsiteY314" fmla="*/ 592760 h 1639681"/>
              <a:gd name="connsiteX315" fmla="*/ 5256609 w 5829166"/>
              <a:gd name="connsiteY315" fmla="*/ 591036 h 1639681"/>
              <a:gd name="connsiteX316" fmla="*/ 5254723 w 5829166"/>
              <a:gd name="connsiteY316" fmla="*/ 595332 h 1639681"/>
              <a:gd name="connsiteX317" fmla="*/ 5246341 w 5829166"/>
              <a:gd name="connsiteY317" fmla="*/ 598827 h 1639681"/>
              <a:gd name="connsiteX318" fmla="*/ 5234826 w 5829166"/>
              <a:gd name="connsiteY318" fmla="*/ 598827 h 1639681"/>
              <a:gd name="connsiteX319" fmla="*/ 5233664 w 5829166"/>
              <a:gd name="connsiteY319" fmla="*/ 599656 h 1639681"/>
              <a:gd name="connsiteX320" fmla="*/ 5231273 w 5829166"/>
              <a:gd name="connsiteY320" fmla="*/ 606714 h 1639681"/>
              <a:gd name="connsiteX321" fmla="*/ 5224882 w 5829166"/>
              <a:gd name="connsiteY321" fmla="*/ 606714 h 1639681"/>
              <a:gd name="connsiteX322" fmla="*/ 5208299 w 5829166"/>
              <a:gd name="connsiteY322" fmla="*/ 615639 h 1639681"/>
              <a:gd name="connsiteX323" fmla="*/ 5206137 w 5829166"/>
              <a:gd name="connsiteY323" fmla="*/ 619554 h 1639681"/>
              <a:gd name="connsiteX324" fmla="*/ 5201251 w 5829166"/>
              <a:gd name="connsiteY324" fmla="*/ 622535 h 1639681"/>
              <a:gd name="connsiteX325" fmla="*/ 5197402 w 5829166"/>
              <a:gd name="connsiteY325" fmla="*/ 624297 h 1639681"/>
              <a:gd name="connsiteX326" fmla="*/ 5193992 w 5829166"/>
              <a:gd name="connsiteY326" fmla="*/ 627040 h 1639681"/>
              <a:gd name="connsiteX327" fmla="*/ 5189201 w 5829166"/>
              <a:gd name="connsiteY327" fmla="*/ 630231 h 1639681"/>
              <a:gd name="connsiteX328" fmla="*/ 5185334 w 5829166"/>
              <a:gd name="connsiteY328" fmla="*/ 631269 h 1639681"/>
              <a:gd name="connsiteX329" fmla="*/ 5183820 w 5829166"/>
              <a:gd name="connsiteY329" fmla="*/ 638013 h 1639681"/>
              <a:gd name="connsiteX330" fmla="*/ 5180391 w 5829166"/>
              <a:gd name="connsiteY330" fmla="*/ 635622 h 1639681"/>
              <a:gd name="connsiteX331" fmla="*/ 5174171 w 5829166"/>
              <a:gd name="connsiteY331" fmla="*/ 635622 h 1639681"/>
              <a:gd name="connsiteX332" fmla="*/ 5165798 w 5829166"/>
              <a:gd name="connsiteY332" fmla="*/ 640842 h 1639681"/>
              <a:gd name="connsiteX333" fmla="*/ 5158797 w 5829166"/>
              <a:gd name="connsiteY333" fmla="*/ 645633 h 1639681"/>
              <a:gd name="connsiteX334" fmla="*/ 5149948 w 5829166"/>
              <a:gd name="connsiteY334" fmla="*/ 650424 h 1639681"/>
              <a:gd name="connsiteX335" fmla="*/ 5149948 w 5829166"/>
              <a:gd name="connsiteY335" fmla="*/ 655215 h 1639681"/>
              <a:gd name="connsiteX336" fmla="*/ 5145348 w 5829166"/>
              <a:gd name="connsiteY336" fmla="*/ 659130 h 1639681"/>
              <a:gd name="connsiteX337" fmla="*/ 5133623 w 5829166"/>
              <a:gd name="connsiteY337" fmla="*/ 659130 h 1639681"/>
              <a:gd name="connsiteX338" fmla="*/ 5124574 w 5829166"/>
              <a:gd name="connsiteY338" fmla="*/ 662959 h 1639681"/>
              <a:gd name="connsiteX339" fmla="*/ 5124469 w 5829166"/>
              <a:gd name="connsiteY339" fmla="*/ 668007 h 1639681"/>
              <a:gd name="connsiteX340" fmla="*/ 5122698 w 5829166"/>
              <a:gd name="connsiteY340" fmla="*/ 669265 h 1639681"/>
              <a:gd name="connsiteX341" fmla="*/ 5119497 w 5829166"/>
              <a:gd name="connsiteY341" fmla="*/ 667207 h 1639681"/>
              <a:gd name="connsiteX342" fmla="*/ 5116306 w 5829166"/>
              <a:gd name="connsiteY342" fmla="*/ 669808 h 1639681"/>
              <a:gd name="connsiteX343" fmla="*/ 5103533 w 5829166"/>
              <a:gd name="connsiteY343" fmla="*/ 669808 h 1639681"/>
              <a:gd name="connsiteX344" fmla="*/ 5096523 w 5829166"/>
              <a:gd name="connsiteY344" fmla="*/ 675904 h 1639681"/>
              <a:gd name="connsiteX345" fmla="*/ 5090408 w 5829166"/>
              <a:gd name="connsiteY345" fmla="*/ 682723 h 1639681"/>
              <a:gd name="connsiteX346" fmla="*/ 5083036 w 5829166"/>
              <a:gd name="connsiteY346" fmla="*/ 684048 h 1639681"/>
              <a:gd name="connsiteX347" fmla="*/ 5083036 w 5829166"/>
              <a:gd name="connsiteY347" fmla="*/ 686991 h 1639681"/>
              <a:gd name="connsiteX348" fmla="*/ 5077673 w 5829166"/>
              <a:gd name="connsiteY348" fmla="*/ 688581 h 1639681"/>
              <a:gd name="connsiteX349" fmla="*/ 5071958 w 5829166"/>
              <a:gd name="connsiteY349" fmla="*/ 693163 h 1639681"/>
              <a:gd name="connsiteX350" fmla="*/ 5058061 w 5829166"/>
              <a:gd name="connsiteY350" fmla="*/ 693487 h 1639681"/>
              <a:gd name="connsiteX351" fmla="*/ 5052327 w 5829166"/>
              <a:gd name="connsiteY351" fmla="*/ 701116 h 1639681"/>
              <a:gd name="connsiteX352" fmla="*/ 5048927 w 5829166"/>
              <a:gd name="connsiteY352" fmla="*/ 701383 h 1639681"/>
              <a:gd name="connsiteX353" fmla="*/ 5046955 w 5829166"/>
              <a:gd name="connsiteY353" fmla="*/ 705841 h 1639681"/>
              <a:gd name="connsiteX354" fmla="*/ 5041507 w 5829166"/>
              <a:gd name="connsiteY354" fmla="*/ 707441 h 1639681"/>
              <a:gd name="connsiteX355" fmla="*/ 5041507 w 5829166"/>
              <a:gd name="connsiteY355" fmla="*/ 710470 h 1639681"/>
              <a:gd name="connsiteX356" fmla="*/ 5033010 w 5829166"/>
              <a:gd name="connsiteY356" fmla="*/ 713880 h 1639681"/>
              <a:gd name="connsiteX357" fmla="*/ 5030381 w 5829166"/>
              <a:gd name="connsiteY357" fmla="*/ 711708 h 1639681"/>
              <a:gd name="connsiteX358" fmla="*/ 5023990 w 5829166"/>
              <a:gd name="connsiteY358" fmla="*/ 711708 h 1639681"/>
              <a:gd name="connsiteX359" fmla="*/ 5020961 w 5829166"/>
              <a:gd name="connsiteY359" fmla="*/ 714023 h 1639681"/>
              <a:gd name="connsiteX360" fmla="*/ 5016408 w 5829166"/>
              <a:gd name="connsiteY360" fmla="*/ 714966 h 1639681"/>
              <a:gd name="connsiteX361" fmla="*/ 5015313 w 5829166"/>
              <a:gd name="connsiteY361" fmla="*/ 718861 h 1639681"/>
              <a:gd name="connsiteX362" fmla="*/ 5009731 w 5829166"/>
              <a:gd name="connsiteY362" fmla="*/ 720452 h 1639681"/>
              <a:gd name="connsiteX363" fmla="*/ 5009369 w 5829166"/>
              <a:gd name="connsiteY363" fmla="*/ 727177 h 1639681"/>
              <a:gd name="connsiteX364" fmla="*/ 4996692 w 5829166"/>
              <a:gd name="connsiteY364" fmla="*/ 727177 h 1639681"/>
              <a:gd name="connsiteX365" fmla="*/ 4988005 w 5829166"/>
              <a:gd name="connsiteY365" fmla="*/ 724129 h 1639681"/>
              <a:gd name="connsiteX366" fmla="*/ 4977946 w 5829166"/>
              <a:gd name="connsiteY366" fmla="*/ 715861 h 1639681"/>
              <a:gd name="connsiteX367" fmla="*/ 4977051 w 5829166"/>
              <a:gd name="connsiteY367" fmla="*/ 712365 h 1639681"/>
              <a:gd name="connsiteX368" fmla="*/ 4971126 w 5829166"/>
              <a:gd name="connsiteY368" fmla="*/ 710670 h 1639681"/>
              <a:gd name="connsiteX369" fmla="*/ 4974031 w 5829166"/>
              <a:gd name="connsiteY369" fmla="*/ 707974 h 1639681"/>
              <a:gd name="connsiteX370" fmla="*/ 4967935 w 5829166"/>
              <a:gd name="connsiteY370" fmla="*/ 698392 h 1639681"/>
              <a:gd name="connsiteX371" fmla="*/ 4974450 w 5829166"/>
              <a:gd name="connsiteY371" fmla="*/ 689658 h 1639681"/>
              <a:gd name="connsiteX372" fmla="*/ 4980842 w 5829166"/>
              <a:gd name="connsiteY372" fmla="*/ 681295 h 1639681"/>
              <a:gd name="connsiteX373" fmla="*/ 4980842 w 5829166"/>
              <a:gd name="connsiteY373" fmla="*/ 670989 h 1639681"/>
              <a:gd name="connsiteX374" fmla="*/ 4984128 w 5829166"/>
              <a:gd name="connsiteY374" fmla="*/ 667960 h 1639681"/>
              <a:gd name="connsiteX375" fmla="*/ 4984128 w 5829166"/>
              <a:gd name="connsiteY375" fmla="*/ 666769 h 1639681"/>
              <a:gd name="connsiteX376" fmla="*/ 4986347 w 5829166"/>
              <a:gd name="connsiteY376" fmla="*/ 667083 h 1639681"/>
              <a:gd name="connsiteX377" fmla="*/ 4984604 w 5829166"/>
              <a:gd name="connsiteY377" fmla="*/ 662912 h 1639681"/>
              <a:gd name="connsiteX378" fmla="*/ 4991100 w 5829166"/>
              <a:gd name="connsiteY378" fmla="*/ 661730 h 1639681"/>
              <a:gd name="connsiteX379" fmla="*/ 4995510 w 5829166"/>
              <a:gd name="connsiteY379" fmla="*/ 653196 h 1639681"/>
              <a:gd name="connsiteX380" fmla="*/ 4996949 w 5829166"/>
              <a:gd name="connsiteY380" fmla="*/ 653672 h 1639681"/>
              <a:gd name="connsiteX381" fmla="*/ 4999835 w 5829166"/>
              <a:gd name="connsiteY381" fmla="*/ 643623 h 1639681"/>
              <a:gd name="connsiteX382" fmla="*/ 5003035 w 5829166"/>
              <a:gd name="connsiteY382" fmla="*/ 642033 h 1639681"/>
              <a:gd name="connsiteX383" fmla="*/ 5002578 w 5829166"/>
              <a:gd name="connsiteY383" fmla="*/ 641633 h 1639681"/>
              <a:gd name="connsiteX384" fmla="*/ 5003731 w 5829166"/>
              <a:gd name="connsiteY384" fmla="*/ 636841 h 1639681"/>
              <a:gd name="connsiteX385" fmla="*/ 5007559 w 5829166"/>
              <a:gd name="connsiteY385" fmla="*/ 637785 h 1639681"/>
              <a:gd name="connsiteX386" fmla="*/ 5007940 w 5829166"/>
              <a:gd name="connsiteY386" fmla="*/ 638099 h 1639681"/>
              <a:gd name="connsiteX387" fmla="*/ 5008140 w 5829166"/>
              <a:gd name="connsiteY387" fmla="*/ 637927 h 1639681"/>
              <a:gd name="connsiteX388" fmla="*/ 5008502 w 5829166"/>
              <a:gd name="connsiteY388" fmla="*/ 637927 h 1639681"/>
              <a:gd name="connsiteX389" fmla="*/ 5008340 w 5829166"/>
              <a:gd name="connsiteY389" fmla="*/ 637651 h 1639681"/>
              <a:gd name="connsiteX390" fmla="*/ 5015684 w 5829166"/>
              <a:gd name="connsiteY390" fmla="*/ 631041 h 1639681"/>
              <a:gd name="connsiteX391" fmla="*/ 5015865 w 5829166"/>
              <a:gd name="connsiteY391" fmla="*/ 628726 h 1639681"/>
              <a:gd name="connsiteX392" fmla="*/ 5024371 w 5829166"/>
              <a:gd name="connsiteY392" fmla="*/ 625259 h 1639681"/>
              <a:gd name="connsiteX393" fmla="*/ 5026753 w 5829166"/>
              <a:gd name="connsiteY393" fmla="*/ 627212 h 1639681"/>
              <a:gd name="connsiteX394" fmla="*/ 5031257 w 5829166"/>
              <a:gd name="connsiteY394" fmla="*/ 623173 h 1639681"/>
              <a:gd name="connsiteX395" fmla="*/ 5028515 w 5829166"/>
              <a:gd name="connsiteY395" fmla="*/ 620201 h 1639681"/>
              <a:gd name="connsiteX396" fmla="*/ 5038097 w 5829166"/>
              <a:gd name="connsiteY396" fmla="*/ 618925 h 1639681"/>
              <a:gd name="connsiteX397" fmla="*/ 5038097 w 5829166"/>
              <a:gd name="connsiteY397" fmla="*/ 613191 h 1639681"/>
              <a:gd name="connsiteX398" fmla="*/ 5043850 w 5829166"/>
              <a:gd name="connsiteY398" fmla="*/ 608228 h 1639681"/>
              <a:gd name="connsiteX399" fmla="*/ 5044450 w 5829166"/>
              <a:gd name="connsiteY399" fmla="*/ 604780 h 1639681"/>
              <a:gd name="connsiteX400" fmla="*/ 5045393 w 5829166"/>
              <a:gd name="connsiteY400" fmla="*/ 604638 h 1639681"/>
              <a:gd name="connsiteX401" fmla="*/ 5044469 w 5829166"/>
              <a:gd name="connsiteY401" fmla="*/ 603790 h 1639681"/>
              <a:gd name="connsiteX402" fmla="*/ 5045793 w 5829166"/>
              <a:gd name="connsiteY402" fmla="*/ 601428 h 1639681"/>
              <a:gd name="connsiteX403" fmla="*/ 5050584 w 5829166"/>
              <a:gd name="connsiteY403" fmla="*/ 599637 h 1639681"/>
              <a:gd name="connsiteX404" fmla="*/ 5048041 w 5829166"/>
              <a:gd name="connsiteY404" fmla="*/ 597008 h 1639681"/>
              <a:gd name="connsiteX405" fmla="*/ 5054737 w 5829166"/>
              <a:gd name="connsiteY405" fmla="*/ 596113 h 1639681"/>
              <a:gd name="connsiteX406" fmla="*/ 5065300 w 5829166"/>
              <a:gd name="connsiteY406" fmla="*/ 587950 h 1639681"/>
              <a:gd name="connsiteX407" fmla="*/ 5072815 w 5829166"/>
              <a:gd name="connsiteY407" fmla="*/ 575786 h 1639681"/>
              <a:gd name="connsiteX408" fmla="*/ 5070443 w 5829166"/>
              <a:gd name="connsiteY408" fmla="*/ 573843 h 1639681"/>
              <a:gd name="connsiteX409" fmla="*/ 5073329 w 5829166"/>
              <a:gd name="connsiteY409" fmla="*/ 568442 h 1639681"/>
              <a:gd name="connsiteX410" fmla="*/ 5070139 w 5829166"/>
              <a:gd name="connsiteY410" fmla="*/ 565566 h 1639681"/>
              <a:gd name="connsiteX411" fmla="*/ 5070139 w 5829166"/>
              <a:gd name="connsiteY411" fmla="*/ 557184 h 1639681"/>
              <a:gd name="connsiteX412" fmla="*/ 5068814 w 5829166"/>
              <a:gd name="connsiteY412" fmla="*/ 556374 h 1639681"/>
              <a:gd name="connsiteX413" fmla="*/ 5069777 w 5829166"/>
              <a:gd name="connsiteY413" fmla="*/ 552298 h 1639681"/>
              <a:gd name="connsiteX414" fmla="*/ 5067176 w 5829166"/>
              <a:gd name="connsiteY414" fmla="*/ 552498 h 1639681"/>
              <a:gd name="connsiteX415" fmla="*/ 5063471 w 5829166"/>
              <a:gd name="connsiteY415" fmla="*/ 553098 h 1639681"/>
              <a:gd name="connsiteX416" fmla="*/ 5063119 w 5829166"/>
              <a:gd name="connsiteY416" fmla="*/ 552888 h 1639681"/>
              <a:gd name="connsiteX417" fmla="*/ 5066462 w 5829166"/>
              <a:gd name="connsiteY417" fmla="*/ 547202 h 1639681"/>
              <a:gd name="connsiteX418" fmla="*/ 5060938 w 5829166"/>
              <a:gd name="connsiteY418" fmla="*/ 541706 h 1639681"/>
              <a:gd name="connsiteX419" fmla="*/ 5060252 w 5829166"/>
              <a:gd name="connsiteY419" fmla="*/ 540706 h 1639681"/>
              <a:gd name="connsiteX420" fmla="*/ 5057870 w 5829166"/>
              <a:gd name="connsiteY420" fmla="*/ 537381 h 1639681"/>
              <a:gd name="connsiteX421" fmla="*/ 5063147 w 5829166"/>
              <a:gd name="connsiteY421" fmla="*/ 530638 h 1639681"/>
              <a:gd name="connsiteX422" fmla="*/ 5062395 w 5829166"/>
              <a:gd name="connsiteY422" fmla="*/ 529361 h 1639681"/>
              <a:gd name="connsiteX423" fmla="*/ 5062538 w 5829166"/>
              <a:gd name="connsiteY423" fmla="*/ 528418 h 1639681"/>
              <a:gd name="connsiteX424" fmla="*/ 5063490 w 5829166"/>
              <a:gd name="connsiteY424" fmla="*/ 528095 h 1639681"/>
              <a:gd name="connsiteX425" fmla="*/ 5073072 w 5829166"/>
              <a:gd name="connsiteY425" fmla="*/ 531724 h 1639681"/>
              <a:gd name="connsiteX426" fmla="*/ 5077206 w 5829166"/>
              <a:gd name="connsiteY426" fmla="*/ 532362 h 1639681"/>
              <a:gd name="connsiteX427" fmla="*/ 5074482 w 5829166"/>
              <a:gd name="connsiteY427" fmla="*/ 529580 h 1639681"/>
              <a:gd name="connsiteX428" fmla="*/ 5076844 w 5829166"/>
              <a:gd name="connsiteY428" fmla="*/ 524008 h 1639681"/>
              <a:gd name="connsiteX429" fmla="*/ 5079282 w 5829166"/>
              <a:gd name="connsiteY429" fmla="*/ 527437 h 1639681"/>
              <a:gd name="connsiteX430" fmla="*/ 5083293 w 5829166"/>
              <a:gd name="connsiteY430" fmla="*/ 523189 h 1639681"/>
              <a:gd name="connsiteX431" fmla="*/ 5085769 w 5829166"/>
              <a:gd name="connsiteY431" fmla="*/ 526380 h 1639681"/>
              <a:gd name="connsiteX432" fmla="*/ 5088007 w 5829166"/>
              <a:gd name="connsiteY432" fmla="*/ 521113 h 1639681"/>
              <a:gd name="connsiteX433" fmla="*/ 5078702 w 5829166"/>
              <a:gd name="connsiteY433" fmla="*/ 518160 h 1639681"/>
              <a:gd name="connsiteX434" fmla="*/ 5076577 w 5829166"/>
              <a:gd name="connsiteY434" fmla="*/ 517045 h 1639681"/>
              <a:gd name="connsiteX435" fmla="*/ 5074882 w 5829166"/>
              <a:gd name="connsiteY435" fmla="*/ 519151 h 1639681"/>
              <a:gd name="connsiteX436" fmla="*/ 5072339 w 5829166"/>
              <a:gd name="connsiteY436" fmla="*/ 523237 h 1639681"/>
              <a:gd name="connsiteX437" fmla="*/ 5072339 w 5829166"/>
              <a:gd name="connsiteY437" fmla="*/ 519179 h 1639681"/>
              <a:gd name="connsiteX438" fmla="*/ 5065852 w 5829166"/>
              <a:gd name="connsiteY438" fmla="*/ 520332 h 1639681"/>
              <a:gd name="connsiteX439" fmla="*/ 5069453 w 5829166"/>
              <a:gd name="connsiteY439" fmla="*/ 511331 h 1639681"/>
              <a:gd name="connsiteX440" fmla="*/ 5066415 w 5829166"/>
              <a:gd name="connsiteY440" fmla="*/ 515331 h 1639681"/>
              <a:gd name="connsiteX441" fmla="*/ 5062824 w 5829166"/>
              <a:gd name="connsiteY441" fmla="*/ 516560 h 1639681"/>
              <a:gd name="connsiteX442" fmla="*/ 5058033 w 5829166"/>
              <a:gd name="connsiteY442" fmla="*/ 516465 h 1639681"/>
              <a:gd name="connsiteX443" fmla="*/ 5055994 w 5829166"/>
              <a:gd name="connsiteY443" fmla="*/ 516855 h 1639681"/>
              <a:gd name="connsiteX444" fmla="*/ 5050670 w 5829166"/>
              <a:gd name="connsiteY444" fmla="*/ 516550 h 1639681"/>
              <a:gd name="connsiteX445" fmla="*/ 5046422 w 5829166"/>
              <a:gd name="connsiteY445" fmla="*/ 513921 h 1639681"/>
              <a:gd name="connsiteX446" fmla="*/ 5048384 w 5829166"/>
              <a:gd name="connsiteY446" fmla="*/ 512121 h 1639681"/>
              <a:gd name="connsiteX447" fmla="*/ 5046393 w 5829166"/>
              <a:gd name="connsiteY447" fmla="*/ 509597 h 1639681"/>
              <a:gd name="connsiteX448" fmla="*/ 5052013 w 5829166"/>
              <a:gd name="connsiteY448" fmla="*/ 508406 h 1639681"/>
              <a:gd name="connsiteX449" fmla="*/ 5052679 w 5829166"/>
              <a:gd name="connsiteY449" fmla="*/ 513626 h 1639681"/>
              <a:gd name="connsiteX450" fmla="*/ 5057804 w 5829166"/>
              <a:gd name="connsiteY450" fmla="*/ 509549 h 1639681"/>
              <a:gd name="connsiteX451" fmla="*/ 5061433 w 5829166"/>
              <a:gd name="connsiteY451" fmla="*/ 504539 h 1639681"/>
              <a:gd name="connsiteX452" fmla="*/ 5060252 w 5829166"/>
              <a:gd name="connsiteY452" fmla="*/ 503663 h 1639681"/>
              <a:gd name="connsiteX453" fmla="*/ 5057061 w 5829166"/>
              <a:gd name="connsiteY453" fmla="*/ 504892 h 1639681"/>
              <a:gd name="connsiteX454" fmla="*/ 5050879 w 5829166"/>
              <a:gd name="connsiteY454" fmla="*/ 506330 h 1639681"/>
              <a:gd name="connsiteX455" fmla="*/ 5047288 w 5829166"/>
              <a:gd name="connsiteY455" fmla="*/ 503329 h 1639681"/>
              <a:gd name="connsiteX456" fmla="*/ 5046202 w 5829166"/>
              <a:gd name="connsiteY456" fmla="*/ 502568 h 1639681"/>
              <a:gd name="connsiteX457" fmla="*/ 5045326 w 5829166"/>
              <a:gd name="connsiteY457" fmla="*/ 503987 h 1639681"/>
              <a:gd name="connsiteX458" fmla="*/ 5044278 w 5829166"/>
              <a:gd name="connsiteY458" fmla="*/ 509778 h 1639681"/>
              <a:gd name="connsiteX459" fmla="*/ 5042192 w 5829166"/>
              <a:gd name="connsiteY459" fmla="*/ 509778 h 1639681"/>
              <a:gd name="connsiteX460" fmla="*/ 5042945 w 5829166"/>
              <a:gd name="connsiteY460" fmla="*/ 511807 h 1639681"/>
              <a:gd name="connsiteX461" fmla="*/ 5038154 w 5829166"/>
              <a:gd name="connsiteY461" fmla="*/ 512531 h 1639681"/>
              <a:gd name="connsiteX462" fmla="*/ 5037744 w 5829166"/>
              <a:gd name="connsiteY462" fmla="*/ 509692 h 1639681"/>
              <a:gd name="connsiteX463" fmla="*/ 5034782 w 5829166"/>
              <a:gd name="connsiteY463" fmla="*/ 510026 h 1639681"/>
              <a:gd name="connsiteX464" fmla="*/ 5039106 w 5829166"/>
              <a:gd name="connsiteY464" fmla="*/ 507340 h 1639681"/>
              <a:gd name="connsiteX465" fmla="*/ 5039821 w 5829166"/>
              <a:gd name="connsiteY465" fmla="*/ 505435 h 1639681"/>
              <a:gd name="connsiteX466" fmla="*/ 5036068 w 5829166"/>
              <a:gd name="connsiteY466" fmla="*/ 502901 h 1639681"/>
              <a:gd name="connsiteX467" fmla="*/ 5034468 w 5829166"/>
              <a:gd name="connsiteY467" fmla="*/ 506235 h 1639681"/>
              <a:gd name="connsiteX468" fmla="*/ 5029495 w 5829166"/>
              <a:gd name="connsiteY468" fmla="*/ 503749 h 1639681"/>
              <a:gd name="connsiteX469" fmla="*/ 5029067 w 5829166"/>
              <a:gd name="connsiteY469" fmla="*/ 504311 h 1639681"/>
              <a:gd name="connsiteX470" fmla="*/ 5027200 w 5829166"/>
              <a:gd name="connsiteY470" fmla="*/ 499377 h 1639681"/>
              <a:gd name="connsiteX471" fmla="*/ 5026200 w 5829166"/>
              <a:gd name="connsiteY471" fmla="*/ 499377 h 1639681"/>
              <a:gd name="connsiteX472" fmla="*/ 5024838 w 5829166"/>
              <a:gd name="connsiteY472" fmla="*/ 508463 h 1639681"/>
              <a:gd name="connsiteX473" fmla="*/ 5032496 w 5829166"/>
              <a:gd name="connsiteY473" fmla="*/ 509597 h 1639681"/>
              <a:gd name="connsiteX474" fmla="*/ 5030896 w 5829166"/>
              <a:gd name="connsiteY474" fmla="*/ 511188 h 1639681"/>
              <a:gd name="connsiteX475" fmla="*/ 5036515 w 5829166"/>
              <a:gd name="connsiteY475" fmla="*/ 513312 h 1639681"/>
              <a:gd name="connsiteX476" fmla="*/ 5020552 w 5829166"/>
              <a:gd name="connsiteY476" fmla="*/ 518341 h 1639681"/>
              <a:gd name="connsiteX477" fmla="*/ 5014703 w 5829166"/>
              <a:gd name="connsiteY477" fmla="*/ 516331 h 1639681"/>
              <a:gd name="connsiteX478" fmla="*/ 5014703 w 5829166"/>
              <a:gd name="connsiteY478" fmla="*/ 519313 h 1639681"/>
              <a:gd name="connsiteX479" fmla="*/ 5014160 w 5829166"/>
              <a:gd name="connsiteY479" fmla="*/ 519313 h 1639681"/>
              <a:gd name="connsiteX480" fmla="*/ 5013198 w 5829166"/>
              <a:gd name="connsiteY480" fmla="*/ 516560 h 1639681"/>
              <a:gd name="connsiteX481" fmla="*/ 5012255 w 5829166"/>
              <a:gd name="connsiteY481" fmla="*/ 516779 h 1639681"/>
              <a:gd name="connsiteX482" fmla="*/ 5013398 w 5829166"/>
              <a:gd name="connsiteY482" fmla="*/ 519560 h 1639681"/>
              <a:gd name="connsiteX483" fmla="*/ 5018627 w 5829166"/>
              <a:gd name="connsiteY483" fmla="*/ 519703 h 1639681"/>
              <a:gd name="connsiteX484" fmla="*/ 5016780 w 5829166"/>
              <a:gd name="connsiteY484" fmla="*/ 524866 h 1639681"/>
              <a:gd name="connsiteX485" fmla="*/ 5016961 w 5829166"/>
              <a:gd name="connsiteY485" fmla="*/ 525066 h 1639681"/>
              <a:gd name="connsiteX486" fmla="*/ 5013522 w 5829166"/>
              <a:gd name="connsiteY486" fmla="*/ 525780 h 1639681"/>
              <a:gd name="connsiteX487" fmla="*/ 5012150 w 5829166"/>
              <a:gd name="connsiteY487" fmla="*/ 524408 h 1639681"/>
              <a:gd name="connsiteX488" fmla="*/ 5012913 w 5829166"/>
              <a:gd name="connsiteY488" fmla="*/ 523561 h 1639681"/>
              <a:gd name="connsiteX489" fmla="*/ 5015208 w 5829166"/>
              <a:gd name="connsiteY489" fmla="*/ 524418 h 1639681"/>
              <a:gd name="connsiteX490" fmla="*/ 5016922 w 5829166"/>
              <a:gd name="connsiteY490" fmla="*/ 521351 h 1639681"/>
              <a:gd name="connsiteX491" fmla="*/ 5012417 w 5829166"/>
              <a:gd name="connsiteY491" fmla="*/ 521827 h 1639681"/>
              <a:gd name="connsiteX492" fmla="*/ 5011522 w 5829166"/>
              <a:gd name="connsiteY492" fmla="*/ 519198 h 1639681"/>
              <a:gd name="connsiteX493" fmla="*/ 5004845 w 5829166"/>
              <a:gd name="connsiteY493" fmla="*/ 527752 h 1639681"/>
              <a:gd name="connsiteX494" fmla="*/ 5004045 w 5829166"/>
              <a:gd name="connsiteY494" fmla="*/ 527323 h 1639681"/>
              <a:gd name="connsiteX495" fmla="*/ 5005645 w 5829166"/>
              <a:gd name="connsiteY495" fmla="*/ 524989 h 1639681"/>
              <a:gd name="connsiteX496" fmla="*/ 4997025 w 5829166"/>
              <a:gd name="connsiteY496" fmla="*/ 522294 h 1639681"/>
              <a:gd name="connsiteX497" fmla="*/ 4996101 w 5829166"/>
              <a:gd name="connsiteY497" fmla="*/ 528485 h 1639681"/>
              <a:gd name="connsiteX498" fmla="*/ 4995120 w 5829166"/>
              <a:gd name="connsiteY498" fmla="*/ 528485 h 1639681"/>
              <a:gd name="connsiteX499" fmla="*/ 4994586 w 5829166"/>
              <a:gd name="connsiteY499" fmla="*/ 524704 h 1639681"/>
              <a:gd name="connsiteX500" fmla="*/ 4990929 w 5829166"/>
              <a:gd name="connsiteY500" fmla="*/ 524561 h 1639681"/>
              <a:gd name="connsiteX501" fmla="*/ 4989233 w 5829166"/>
              <a:gd name="connsiteY501" fmla="*/ 527504 h 1639681"/>
              <a:gd name="connsiteX502" fmla="*/ 4986042 w 5829166"/>
              <a:gd name="connsiteY502" fmla="*/ 525761 h 1639681"/>
              <a:gd name="connsiteX503" fmla="*/ 4987310 w 5829166"/>
              <a:gd name="connsiteY503" fmla="*/ 529724 h 1639681"/>
              <a:gd name="connsiteX504" fmla="*/ 4986585 w 5829166"/>
              <a:gd name="connsiteY504" fmla="*/ 529904 h 1639681"/>
              <a:gd name="connsiteX505" fmla="*/ 4983880 w 5829166"/>
              <a:gd name="connsiteY505" fmla="*/ 526418 h 1639681"/>
              <a:gd name="connsiteX506" fmla="*/ 4984175 w 5829166"/>
              <a:gd name="connsiteY506" fmla="*/ 526152 h 1639681"/>
              <a:gd name="connsiteX507" fmla="*/ 4983261 w 5829166"/>
              <a:gd name="connsiteY507" fmla="*/ 525656 h 1639681"/>
              <a:gd name="connsiteX508" fmla="*/ 4980775 w 5829166"/>
              <a:gd name="connsiteY508" fmla="*/ 522465 h 1639681"/>
              <a:gd name="connsiteX509" fmla="*/ 4980661 w 5829166"/>
              <a:gd name="connsiteY509" fmla="*/ 524189 h 1639681"/>
              <a:gd name="connsiteX510" fmla="*/ 4974832 w 5829166"/>
              <a:gd name="connsiteY510" fmla="*/ 520998 h 1639681"/>
              <a:gd name="connsiteX511" fmla="*/ 4977279 w 5829166"/>
              <a:gd name="connsiteY511" fmla="*/ 518446 h 1639681"/>
              <a:gd name="connsiteX512" fmla="*/ 4971136 w 5829166"/>
              <a:gd name="connsiteY512" fmla="*/ 513397 h 1639681"/>
              <a:gd name="connsiteX513" fmla="*/ 4971136 w 5829166"/>
              <a:gd name="connsiteY513" fmla="*/ 497796 h 1639681"/>
              <a:gd name="connsiteX514" fmla="*/ 4972117 w 5829166"/>
              <a:gd name="connsiteY514" fmla="*/ 496796 h 1639681"/>
              <a:gd name="connsiteX515" fmla="*/ 4976479 w 5829166"/>
              <a:gd name="connsiteY515" fmla="*/ 498548 h 1639681"/>
              <a:gd name="connsiteX516" fmla="*/ 4980423 w 5829166"/>
              <a:gd name="connsiteY516" fmla="*/ 491747 h 1639681"/>
              <a:gd name="connsiteX517" fmla="*/ 4974298 w 5829166"/>
              <a:gd name="connsiteY517" fmla="*/ 488394 h 1639681"/>
              <a:gd name="connsiteX518" fmla="*/ 4974298 w 5829166"/>
              <a:gd name="connsiteY518" fmla="*/ 488394 h 1639681"/>
              <a:gd name="connsiteX519" fmla="*/ 4973498 w 5829166"/>
              <a:gd name="connsiteY519" fmla="*/ 488394 h 1639681"/>
              <a:gd name="connsiteX520" fmla="*/ 4961658 w 5829166"/>
              <a:gd name="connsiteY520" fmla="*/ 479336 h 1639681"/>
              <a:gd name="connsiteX521" fmla="*/ 4961658 w 5829166"/>
              <a:gd name="connsiteY521" fmla="*/ 471831 h 1639681"/>
              <a:gd name="connsiteX522" fmla="*/ 4965116 w 5829166"/>
              <a:gd name="connsiteY522" fmla="*/ 467420 h 1639681"/>
              <a:gd name="connsiteX523" fmla="*/ 4962183 w 5829166"/>
              <a:gd name="connsiteY523" fmla="*/ 460334 h 1639681"/>
              <a:gd name="connsiteX524" fmla="*/ 4967602 w 5829166"/>
              <a:gd name="connsiteY524" fmla="*/ 458743 h 1639681"/>
              <a:gd name="connsiteX525" fmla="*/ 4967974 w 5829166"/>
              <a:gd name="connsiteY525" fmla="*/ 455257 h 1639681"/>
              <a:gd name="connsiteX526" fmla="*/ 4958553 w 5829166"/>
              <a:gd name="connsiteY526" fmla="*/ 448666 h 1639681"/>
              <a:gd name="connsiteX527" fmla="*/ 4960934 w 5829166"/>
              <a:gd name="connsiteY527" fmla="*/ 439598 h 1639681"/>
              <a:gd name="connsiteX528" fmla="*/ 4958668 w 5829166"/>
              <a:gd name="connsiteY528" fmla="*/ 437207 h 1639681"/>
              <a:gd name="connsiteX529" fmla="*/ 4958668 w 5829166"/>
              <a:gd name="connsiteY529" fmla="*/ 426482 h 1639681"/>
              <a:gd name="connsiteX530" fmla="*/ 4964688 w 5829166"/>
              <a:gd name="connsiteY530" fmla="*/ 421529 h 1639681"/>
              <a:gd name="connsiteX531" fmla="*/ 4964688 w 5829166"/>
              <a:gd name="connsiteY531" fmla="*/ 416290 h 1639681"/>
              <a:gd name="connsiteX532" fmla="*/ 4962297 w 5829166"/>
              <a:gd name="connsiteY532" fmla="*/ 414204 h 1639681"/>
              <a:gd name="connsiteX533" fmla="*/ 4960915 w 5829166"/>
              <a:gd name="connsiteY533" fmla="*/ 407813 h 1639681"/>
              <a:gd name="connsiteX534" fmla="*/ 4955505 w 5829166"/>
              <a:gd name="connsiteY534" fmla="*/ 405632 h 1639681"/>
              <a:gd name="connsiteX535" fmla="*/ 4958382 w 5829166"/>
              <a:gd name="connsiteY535" fmla="*/ 402755 h 1639681"/>
              <a:gd name="connsiteX536" fmla="*/ 4956686 w 5829166"/>
              <a:gd name="connsiteY536" fmla="*/ 396497 h 1639681"/>
              <a:gd name="connsiteX537" fmla="*/ 4955791 w 5829166"/>
              <a:gd name="connsiteY537" fmla="*/ 389477 h 1639681"/>
              <a:gd name="connsiteX538" fmla="*/ 4958220 w 5829166"/>
              <a:gd name="connsiteY538" fmla="*/ 387496 h 1639681"/>
              <a:gd name="connsiteX539" fmla="*/ 4958220 w 5829166"/>
              <a:gd name="connsiteY539" fmla="*/ 382334 h 1639681"/>
              <a:gd name="connsiteX540" fmla="*/ 4964602 w 5829166"/>
              <a:gd name="connsiteY540" fmla="*/ 376809 h 1639681"/>
              <a:gd name="connsiteX541" fmla="*/ 4964602 w 5829166"/>
              <a:gd name="connsiteY541" fmla="*/ 371447 h 1639681"/>
              <a:gd name="connsiteX542" fmla="*/ 4957686 w 5829166"/>
              <a:gd name="connsiteY542" fmla="*/ 368608 h 1639681"/>
              <a:gd name="connsiteX543" fmla="*/ 4960877 w 5829166"/>
              <a:gd name="connsiteY543" fmla="*/ 363274 h 1639681"/>
              <a:gd name="connsiteX544" fmla="*/ 4954857 w 5829166"/>
              <a:gd name="connsiteY544" fmla="*/ 356635 h 1639681"/>
              <a:gd name="connsiteX545" fmla="*/ 4958058 w 5829166"/>
              <a:gd name="connsiteY545" fmla="*/ 353140 h 1639681"/>
              <a:gd name="connsiteX546" fmla="*/ 4955229 w 5829166"/>
              <a:gd name="connsiteY546" fmla="*/ 350568 h 1639681"/>
              <a:gd name="connsiteX547" fmla="*/ 4958182 w 5829166"/>
              <a:gd name="connsiteY547" fmla="*/ 347643 h 1639681"/>
              <a:gd name="connsiteX548" fmla="*/ 4952658 w 5829166"/>
              <a:gd name="connsiteY548" fmla="*/ 345777 h 1639681"/>
              <a:gd name="connsiteX549" fmla="*/ 4951143 w 5829166"/>
              <a:gd name="connsiteY549" fmla="*/ 339147 h 1639681"/>
              <a:gd name="connsiteX550" fmla="*/ 4945752 w 5829166"/>
              <a:gd name="connsiteY550" fmla="*/ 338014 h 1639681"/>
              <a:gd name="connsiteX551" fmla="*/ 4945904 w 5829166"/>
              <a:gd name="connsiteY551" fmla="*/ 332680 h 1639681"/>
              <a:gd name="connsiteX552" fmla="*/ 4955477 w 5829166"/>
              <a:gd name="connsiteY552" fmla="*/ 321612 h 1639681"/>
              <a:gd name="connsiteX553" fmla="*/ 4955477 w 5829166"/>
              <a:gd name="connsiteY553" fmla="*/ 316487 h 1639681"/>
              <a:gd name="connsiteX554" fmla="*/ 4958229 w 5829166"/>
              <a:gd name="connsiteY554" fmla="*/ 313734 h 1639681"/>
              <a:gd name="connsiteX555" fmla="*/ 4955029 w 5829166"/>
              <a:gd name="connsiteY555" fmla="*/ 310448 h 1639681"/>
              <a:gd name="connsiteX556" fmla="*/ 4955029 w 5829166"/>
              <a:gd name="connsiteY556" fmla="*/ 303295 h 1639681"/>
              <a:gd name="connsiteX557" fmla="*/ 4952457 w 5829166"/>
              <a:gd name="connsiteY557" fmla="*/ 300457 h 1639681"/>
              <a:gd name="connsiteX558" fmla="*/ 4955305 w 5829166"/>
              <a:gd name="connsiteY558" fmla="*/ 298104 h 1639681"/>
              <a:gd name="connsiteX559" fmla="*/ 4955305 w 5829166"/>
              <a:gd name="connsiteY559" fmla="*/ 292884 h 1639681"/>
              <a:gd name="connsiteX560" fmla="*/ 4952495 w 5829166"/>
              <a:gd name="connsiteY560" fmla="*/ 290379 h 1639681"/>
              <a:gd name="connsiteX561" fmla="*/ 4951457 w 5829166"/>
              <a:gd name="connsiteY561" fmla="*/ 286807 h 1639681"/>
              <a:gd name="connsiteX562" fmla="*/ 4946104 w 5829166"/>
              <a:gd name="connsiteY562" fmla="*/ 284779 h 1639681"/>
              <a:gd name="connsiteX563" fmla="*/ 4949495 w 5829166"/>
              <a:gd name="connsiteY563" fmla="*/ 281454 h 1639681"/>
              <a:gd name="connsiteX564" fmla="*/ 4946542 w 5829166"/>
              <a:gd name="connsiteY564" fmla="*/ 273577 h 1639681"/>
              <a:gd name="connsiteX565" fmla="*/ 4949067 w 5829166"/>
              <a:gd name="connsiteY565" fmla="*/ 273148 h 1639681"/>
              <a:gd name="connsiteX566" fmla="*/ 4964925 w 5829166"/>
              <a:gd name="connsiteY566" fmla="*/ 260090 h 1639681"/>
              <a:gd name="connsiteX567" fmla="*/ 4964925 w 5829166"/>
              <a:gd name="connsiteY567" fmla="*/ 248917 h 1639681"/>
              <a:gd name="connsiteX568" fmla="*/ 4960915 w 5829166"/>
              <a:gd name="connsiteY568" fmla="*/ 239773 h 1639681"/>
              <a:gd name="connsiteX569" fmla="*/ 4956810 w 5829166"/>
              <a:gd name="connsiteY569" fmla="*/ 234153 h 1639681"/>
              <a:gd name="connsiteX570" fmla="*/ 4952162 w 5829166"/>
              <a:gd name="connsiteY570" fmla="*/ 232763 h 1639681"/>
              <a:gd name="connsiteX571" fmla="*/ 4952162 w 5829166"/>
              <a:gd name="connsiteY571" fmla="*/ 227286 h 1639681"/>
              <a:gd name="connsiteX572" fmla="*/ 4949104 w 5829166"/>
              <a:gd name="connsiteY572" fmla="*/ 224542 h 1639681"/>
              <a:gd name="connsiteX573" fmla="*/ 4952295 w 5829166"/>
              <a:gd name="connsiteY573" fmla="*/ 221542 h 1639681"/>
              <a:gd name="connsiteX574" fmla="*/ 4952295 w 5829166"/>
              <a:gd name="connsiteY574" fmla="*/ 212103 h 1639681"/>
              <a:gd name="connsiteX575" fmla="*/ 4958868 w 5829166"/>
              <a:gd name="connsiteY575" fmla="*/ 202121 h 1639681"/>
              <a:gd name="connsiteX576" fmla="*/ 4958868 w 5829166"/>
              <a:gd name="connsiteY576" fmla="*/ 195367 h 1639681"/>
              <a:gd name="connsiteX577" fmla="*/ 4964888 w 5829166"/>
              <a:gd name="connsiteY577" fmla="*/ 190414 h 1639681"/>
              <a:gd name="connsiteX578" fmla="*/ 4964888 w 5829166"/>
              <a:gd name="connsiteY578" fmla="*/ 182528 h 1639681"/>
              <a:gd name="connsiteX579" fmla="*/ 4963163 w 5829166"/>
              <a:gd name="connsiteY579" fmla="*/ 174546 h 1639681"/>
              <a:gd name="connsiteX580" fmla="*/ 4968202 w 5829166"/>
              <a:gd name="connsiteY580" fmla="*/ 172298 h 1639681"/>
              <a:gd name="connsiteX581" fmla="*/ 4967869 w 5829166"/>
              <a:gd name="connsiteY581" fmla="*/ 166583 h 1639681"/>
              <a:gd name="connsiteX582" fmla="*/ 4965259 w 5829166"/>
              <a:gd name="connsiteY582" fmla="*/ 164430 h 1639681"/>
              <a:gd name="connsiteX583" fmla="*/ 4970879 w 5829166"/>
              <a:gd name="connsiteY583" fmla="*/ 156124 h 1639681"/>
              <a:gd name="connsiteX584" fmla="*/ 4967517 w 5829166"/>
              <a:gd name="connsiteY584" fmla="*/ 152419 h 1639681"/>
              <a:gd name="connsiteX585" fmla="*/ 4971517 w 5829166"/>
              <a:gd name="connsiteY585" fmla="*/ 147152 h 1639681"/>
              <a:gd name="connsiteX586" fmla="*/ 4960163 w 5829166"/>
              <a:gd name="connsiteY586" fmla="*/ 147056 h 1639681"/>
              <a:gd name="connsiteX587" fmla="*/ 4955372 w 5829166"/>
              <a:gd name="connsiteY587" fmla="*/ 140675 h 1639681"/>
              <a:gd name="connsiteX588" fmla="*/ 4958392 w 5829166"/>
              <a:gd name="connsiteY588" fmla="*/ 137884 h 1639681"/>
              <a:gd name="connsiteX589" fmla="*/ 4955372 w 5829166"/>
              <a:gd name="connsiteY589" fmla="*/ 135169 h 1639681"/>
              <a:gd name="connsiteX590" fmla="*/ 4955372 w 5829166"/>
              <a:gd name="connsiteY590" fmla="*/ 130873 h 1639681"/>
              <a:gd name="connsiteX591" fmla="*/ 4960697 w 5829166"/>
              <a:gd name="connsiteY591" fmla="*/ 122234 h 1639681"/>
              <a:gd name="connsiteX592" fmla="*/ 4965249 w 5829166"/>
              <a:gd name="connsiteY592" fmla="*/ 119777 h 1639681"/>
              <a:gd name="connsiteX593" fmla="*/ 4965249 w 5829166"/>
              <a:gd name="connsiteY593" fmla="*/ 103413 h 1639681"/>
              <a:gd name="connsiteX594" fmla="*/ 4967831 w 5829166"/>
              <a:gd name="connsiteY594" fmla="*/ 101289 h 1639681"/>
              <a:gd name="connsiteX595" fmla="*/ 4968497 w 5829166"/>
              <a:gd name="connsiteY595" fmla="*/ 95478 h 1639681"/>
              <a:gd name="connsiteX596" fmla="*/ 4971374 w 5829166"/>
              <a:gd name="connsiteY596" fmla="*/ 93116 h 1639681"/>
              <a:gd name="connsiteX597" fmla="*/ 4964992 w 5829166"/>
              <a:gd name="connsiteY597" fmla="*/ 90640 h 1639681"/>
              <a:gd name="connsiteX598" fmla="*/ 4964992 w 5829166"/>
              <a:gd name="connsiteY598" fmla="*/ 80391 h 1639681"/>
              <a:gd name="connsiteX599" fmla="*/ 4971641 w 5829166"/>
              <a:gd name="connsiteY599" fmla="*/ 77772 h 1639681"/>
              <a:gd name="connsiteX600" fmla="*/ 4969716 w 5829166"/>
              <a:gd name="connsiteY600" fmla="*/ 76181 h 1639681"/>
              <a:gd name="connsiteX601" fmla="*/ 4950686 w 5829166"/>
              <a:gd name="connsiteY601" fmla="*/ 76181 h 1639681"/>
              <a:gd name="connsiteX602" fmla="*/ 4947038 w 5829166"/>
              <a:gd name="connsiteY602" fmla="*/ 73609 h 1639681"/>
              <a:gd name="connsiteX603" fmla="*/ 4943247 w 5829166"/>
              <a:gd name="connsiteY603" fmla="*/ 71056 h 1639681"/>
              <a:gd name="connsiteX604" fmla="*/ 4956801 w 5829166"/>
              <a:gd name="connsiteY604" fmla="*/ 71056 h 1639681"/>
              <a:gd name="connsiteX605" fmla="*/ 4959630 w 5829166"/>
              <a:gd name="connsiteY605" fmla="*/ 68723 h 1639681"/>
              <a:gd name="connsiteX606" fmla="*/ 4968107 w 5829166"/>
              <a:gd name="connsiteY606" fmla="*/ 66885 h 1639681"/>
              <a:gd name="connsiteX607" fmla="*/ 4965297 w 5829166"/>
              <a:gd name="connsiteY607" fmla="*/ 61551 h 1639681"/>
              <a:gd name="connsiteX608" fmla="*/ 4967545 w 5829166"/>
              <a:gd name="connsiteY608" fmla="*/ 59255 h 1639681"/>
              <a:gd name="connsiteX609" fmla="*/ 4963706 w 5829166"/>
              <a:gd name="connsiteY609" fmla="*/ 55245 h 1639681"/>
              <a:gd name="connsiteX610" fmla="*/ 4952105 w 5829166"/>
              <a:gd name="connsiteY610" fmla="*/ 53854 h 1639681"/>
              <a:gd name="connsiteX611" fmla="*/ 4958496 w 5829166"/>
              <a:gd name="connsiteY611" fmla="*/ 51349 h 1639681"/>
              <a:gd name="connsiteX612" fmla="*/ 4958496 w 5829166"/>
              <a:gd name="connsiteY612" fmla="*/ 45901 h 1639681"/>
              <a:gd name="connsiteX613" fmla="*/ 4952105 w 5829166"/>
              <a:gd name="connsiteY613" fmla="*/ 38938 h 1639681"/>
              <a:gd name="connsiteX614" fmla="*/ 4954886 w 5829166"/>
              <a:gd name="connsiteY614" fmla="*/ 34947 h 1639681"/>
              <a:gd name="connsiteX615" fmla="*/ 4949314 w 5829166"/>
              <a:gd name="connsiteY615" fmla="*/ 33204 h 1639681"/>
              <a:gd name="connsiteX616" fmla="*/ 4948438 w 5829166"/>
              <a:gd name="connsiteY616" fmla="*/ 27070 h 1639681"/>
              <a:gd name="connsiteX617" fmla="*/ 4942542 w 5829166"/>
              <a:gd name="connsiteY617" fmla="*/ 22288 h 1639681"/>
              <a:gd name="connsiteX618" fmla="*/ 4948324 w 5829166"/>
              <a:gd name="connsiteY618" fmla="*/ 14859 h 1639681"/>
              <a:gd name="connsiteX619" fmla="*/ 4948324 w 5829166"/>
              <a:gd name="connsiteY619" fmla="*/ 13954 h 1639681"/>
              <a:gd name="connsiteX620" fmla="*/ 4938865 w 5829166"/>
              <a:gd name="connsiteY620" fmla="*/ 10392 h 1639681"/>
              <a:gd name="connsiteX621" fmla="*/ 4934074 w 5829166"/>
              <a:gd name="connsiteY621" fmla="*/ 12725 h 1639681"/>
              <a:gd name="connsiteX622" fmla="*/ 4928426 w 5829166"/>
              <a:gd name="connsiteY622" fmla="*/ 5648 h 1639681"/>
              <a:gd name="connsiteX623" fmla="*/ 4918539 w 5829166"/>
              <a:gd name="connsiteY623" fmla="*/ 0 h 1639681"/>
              <a:gd name="connsiteX624" fmla="*/ 4914986 w 5829166"/>
              <a:gd name="connsiteY624" fmla="*/ 0 h 1639681"/>
              <a:gd name="connsiteX625" fmla="*/ 4913052 w 5829166"/>
              <a:gd name="connsiteY625" fmla="*/ 4563 h 1639681"/>
              <a:gd name="connsiteX626" fmla="*/ 4903823 w 5829166"/>
              <a:gd name="connsiteY626" fmla="*/ 5229 h 1639681"/>
              <a:gd name="connsiteX627" fmla="*/ 4894602 w 5829166"/>
              <a:gd name="connsiteY627" fmla="*/ 6544 h 1639681"/>
              <a:gd name="connsiteX628" fmla="*/ 4901308 w 5829166"/>
              <a:gd name="connsiteY628" fmla="*/ 9125 h 1639681"/>
              <a:gd name="connsiteX629" fmla="*/ 4900365 w 5829166"/>
              <a:gd name="connsiteY629" fmla="*/ 12735 h 1639681"/>
              <a:gd name="connsiteX630" fmla="*/ 4891812 w 5829166"/>
              <a:gd name="connsiteY630" fmla="*/ 13545 h 1639681"/>
              <a:gd name="connsiteX631" fmla="*/ 4891211 w 5829166"/>
              <a:gd name="connsiteY631" fmla="*/ 20088 h 1639681"/>
              <a:gd name="connsiteX632" fmla="*/ 4885792 w 5829166"/>
              <a:gd name="connsiteY632" fmla="*/ 21679 h 1639681"/>
              <a:gd name="connsiteX633" fmla="*/ 4879048 w 5829166"/>
              <a:gd name="connsiteY633" fmla="*/ 27289 h 1639681"/>
              <a:gd name="connsiteX634" fmla="*/ 4879496 w 5829166"/>
              <a:gd name="connsiteY634" fmla="*/ 28185 h 1639681"/>
              <a:gd name="connsiteX635" fmla="*/ 4882096 w 5829166"/>
              <a:gd name="connsiteY635" fmla="*/ 30328 h 1639681"/>
              <a:gd name="connsiteX636" fmla="*/ 4876429 w 5829166"/>
              <a:gd name="connsiteY636" fmla="*/ 33614 h 1639681"/>
              <a:gd name="connsiteX637" fmla="*/ 4874362 w 5829166"/>
              <a:gd name="connsiteY637" fmla="*/ 28823 h 1639681"/>
              <a:gd name="connsiteX638" fmla="*/ 4873019 w 5829166"/>
              <a:gd name="connsiteY638" fmla="*/ 29556 h 1639681"/>
              <a:gd name="connsiteX639" fmla="*/ 4871876 w 5829166"/>
              <a:gd name="connsiteY639" fmla="*/ 38157 h 1639681"/>
              <a:gd name="connsiteX640" fmla="*/ 4868790 w 5829166"/>
              <a:gd name="connsiteY640" fmla="*/ 41348 h 1639681"/>
              <a:gd name="connsiteX641" fmla="*/ 4868790 w 5829166"/>
              <a:gd name="connsiteY641" fmla="*/ 57417 h 1639681"/>
              <a:gd name="connsiteX642" fmla="*/ 4857465 w 5829166"/>
              <a:gd name="connsiteY642" fmla="*/ 58179 h 1639681"/>
              <a:gd name="connsiteX643" fmla="*/ 4853664 w 5829166"/>
              <a:gd name="connsiteY643" fmla="*/ 64389 h 1639681"/>
              <a:gd name="connsiteX644" fmla="*/ 4860598 w 5829166"/>
              <a:gd name="connsiteY644" fmla="*/ 67980 h 1639681"/>
              <a:gd name="connsiteX645" fmla="*/ 4869285 w 5829166"/>
              <a:gd name="connsiteY645" fmla="*/ 72847 h 1639681"/>
              <a:gd name="connsiteX646" fmla="*/ 4860293 w 5829166"/>
              <a:gd name="connsiteY646" fmla="*/ 73914 h 1639681"/>
              <a:gd name="connsiteX647" fmla="*/ 4862484 w 5829166"/>
              <a:gd name="connsiteY647" fmla="*/ 79791 h 1639681"/>
              <a:gd name="connsiteX648" fmla="*/ 4856807 w 5829166"/>
              <a:gd name="connsiteY648" fmla="*/ 89230 h 1639681"/>
              <a:gd name="connsiteX649" fmla="*/ 4863199 w 5829166"/>
              <a:gd name="connsiteY649" fmla="*/ 93012 h 1639681"/>
              <a:gd name="connsiteX650" fmla="*/ 4866542 w 5829166"/>
              <a:gd name="connsiteY650" fmla="*/ 109480 h 1639681"/>
              <a:gd name="connsiteX651" fmla="*/ 4872400 w 5829166"/>
              <a:gd name="connsiteY651" fmla="*/ 111204 h 1639681"/>
              <a:gd name="connsiteX652" fmla="*/ 4869085 w 5829166"/>
              <a:gd name="connsiteY652" fmla="*/ 114224 h 1639681"/>
              <a:gd name="connsiteX653" fmla="*/ 4869085 w 5829166"/>
              <a:gd name="connsiteY653" fmla="*/ 119367 h 1639681"/>
              <a:gd name="connsiteX654" fmla="*/ 4872285 w 5829166"/>
              <a:gd name="connsiteY654" fmla="*/ 122244 h 1639681"/>
              <a:gd name="connsiteX655" fmla="*/ 4872285 w 5829166"/>
              <a:gd name="connsiteY655" fmla="*/ 127254 h 1639681"/>
              <a:gd name="connsiteX656" fmla="*/ 4875124 w 5829166"/>
              <a:gd name="connsiteY656" fmla="*/ 129997 h 1639681"/>
              <a:gd name="connsiteX657" fmla="*/ 4871933 w 5829166"/>
              <a:gd name="connsiteY657" fmla="*/ 133188 h 1639681"/>
              <a:gd name="connsiteX658" fmla="*/ 4871933 w 5829166"/>
              <a:gd name="connsiteY658" fmla="*/ 151162 h 1639681"/>
              <a:gd name="connsiteX659" fmla="*/ 4869390 w 5829166"/>
              <a:gd name="connsiteY659" fmla="*/ 153238 h 1639681"/>
              <a:gd name="connsiteX660" fmla="*/ 4872000 w 5829166"/>
              <a:gd name="connsiteY660" fmla="*/ 161220 h 1639681"/>
              <a:gd name="connsiteX661" fmla="*/ 4875448 w 5829166"/>
              <a:gd name="connsiteY661" fmla="*/ 169202 h 1639681"/>
              <a:gd name="connsiteX662" fmla="*/ 4872295 w 5829166"/>
              <a:gd name="connsiteY662" fmla="*/ 172107 h 1639681"/>
              <a:gd name="connsiteX663" fmla="*/ 4876029 w 5829166"/>
              <a:gd name="connsiteY663" fmla="*/ 177394 h 1639681"/>
              <a:gd name="connsiteX664" fmla="*/ 4875810 w 5829166"/>
              <a:gd name="connsiteY664" fmla="*/ 187423 h 1639681"/>
              <a:gd name="connsiteX665" fmla="*/ 4872304 w 5829166"/>
              <a:gd name="connsiteY665" fmla="*/ 195501 h 1639681"/>
              <a:gd name="connsiteX666" fmla="*/ 4875495 w 5829166"/>
              <a:gd name="connsiteY666" fmla="*/ 198263 h 1639681"/>
              <a:gd name="connsiteX667" fmla="*/ 4875495 w 5829166"/>
              <a:gd name="connsiteY667" fmla="*/ 208674 h 1639681"/>
              <a:gd name="connsiteX668" fmla="*/ 4872190 w 5829166"/>
              <a:gd name="connsiteY668" fmla="*/ 211693 h 1639681"/>
              <a:gd name="connsiteX669" fmla="*/ 4878344 w 5829166"/>
              <a:gd name="connsiteY669" fmla="*/ 213512 h 1639681"/>
              <a:gd name="connsiteX670" fmla="*/ 4878344 w 5829166"/>
              <a:gd name="connsiteY670" fmla="*/ 222009 h 1639681"/>
              <a:gd name="connsiteX671" fmla="*/ 4876162 w 5829166"/>
              <a:gd name="connsiteY671" fmla="*/ 224304 h 1639681"/>
              <a:gd name="connsiteX672" fmla="*/ 4880258 w 5829166"/>
              <a:gd name="connsiteY672" fmla="*/ 230686 h 1639681"/>
              <a:gd name="connsiteX673" fmla="*/ 4884934 w 5829166"/>
              <a:gd name="connsiteY673" fmla="*/ 231962 h 1639681"/>
              <a:gd name="connsiteX674" fmla="*/ 4885230 w 5829166"/>
              <a:gd name="connsiteY674" fmla="*/ 242964 h 1639681"/>
              <a:gd name="connsiteX675" fmla="*/ 4888306 w 5829166"/>
              <a:gd name="connsiteY675" fmla="*/ 245650 h 1639681"/>
              <a:gd name="connsiteX676" fmla="*/ 4882020 w 5829166"/>
              <a:gd name="connsiteY676" fmla="*/ 248107 h 1639681"/>
              <a:gd name="connsiteX677" fmla="*/ 4884763 w 5829166"/>
              <a:gd name="connsiteY677" fmla="*/ 250850 h 1639681"/>
              <a:gd name="connsiteX678" fmla="*/ 4882020 w 5829166"/>
              <a:gd name="connsiteY678" fmla="*/ 253775 h 1639681"/>
              <a:gd name="connsiteX679" fmla="*/ 4887963 w 5829166"/>
              <a:gd name="connsiteY679" fmla="*/ 255546 h 1639681"/>
              <a:gd name="connsiteX680" fmla="*/ 4888297 w 5829166"/>
              <a:gd name="connsiteY680" fmla="*/ 258442 h 1639681"/>
              <a:gd name="connsiteX681" fmla="*/ 4885097 w 5829166"/>
              <a:gd name="connsiteY681" fmla="*/ 261318 h 1639681"/>
              <a:gd name="connsiteX682" fmla="*/ 4885097 w 5829166"/>
              <a:gd name="connsiteY682" fmla="*/ 269015 h 1639681"/>
              <a:gd name="connsiteX683" fmla="*/ 4882001 w 5829166"/>
              <a:gd name="connsiteY683" fmla="*/ 271824 h 1639681"/>
              <a:gd name="connsiteX684" fmla="*/ 4884897 w 5829166"/>
              <a:gd name="connsiteY684" fmla="*/ 274558 h 1639681"/>
              <a:gd name="connsiteX685" fmla="*/ 4882334 w 5829166"/>
              <a:gd name="connsiteY685" fmla="*/ 276644 h 1639681"/>
              <a:gd name="connsiteX686" fmla="*/ 4882334 w 5829166"/>
              <a:gd name="connsiteY686" fmla="*/ 293218 h 1639681"/>
              <a:gd name="connsiteX687" fmla="*/ 4883039 w 5829166"/>
              <a:gd name="connsiteY687" fmla="*/ 293856 h 1639681"/>
              <a:gd name="connsiteX688" fmla="*/ 4887973 w 5829166"/>
              <a:gd name="connsiteY688" fmla="*/ 294713 h 1639681"/>
              <a:gd name="connsiteX689" fmla="*/ 4884515 w 5829166"/>
              <a:gd name="connsiteY689" fmla="*/ 299856 h 1639681"/>
              <a:gd name="connsiteX690" fmla="*/ 4888954 w 5829166"/>
              <a:gd name="connsiteY690" fmla="*/ 304648 h 1639681"/>
              <a:gd name="connsiteX691" fmla="*/ 4885859 w 5829166"/>
              <a:gd name="connsiteY691" fmla="*/ 307838 h 1639681"/>
              <a:gd name="connsiteX692" fmla="*/ 4883811 w 5829166"/>
              <a:gd name="connsiteY692" fmla="*/ 314782 h 1639681"/>
              <a:gd name="connsiteX693" fmla="*/ 4878544 w 5829166"/>
              <a:gd name="connsiteY693" fmla="*/ 315773 h 1639681"/>
              <a:gd name="connsiteX694" fmla="*/ 4878944 w 5829166"/>
              <a:gd name="connsiteY694" fmla="*/ 324536 h 1639681"/>
              <a:gd name="connsiteX695" fmla="*/ 4881772 w 5829166"/>
              <a:gd name="connsiteY695" fmla="*/ 326850 h 1639681"/>
              <a:gd name="connsiteX696" fmla="*/ 4881772 w 5829166"/>
              <a:gd name="connsiteY696" fmla="*/ 336147 h 1639681"/>
              <a:gd name="connsiteX697" fmla="*/ 4886563 w 5829166"/>
              <a:gd name="connsiteY697" fmla="*/ 343653 h 1639681"/>
              <a:gd name="connsiteX698" fmla="*/ 4892145 w 5829166"/>
              <a:gd name="connsiteY698" fmla="*/ 345005 h 1639681"/>
              <a:gd name="connsiteX699" fmla="*/ 4885944 w 5829166"/>
              <a:gd name="connsiteY699" fmla="*/ 347415 h 1639681"/>
              <a:gd name="connsiteX700" fmla="*/ 4881649 w 5829166"/>
              <a:gd name="connsiteY700" fmla="*/ 355111 h 1639681"/>
              <a:gd name="connsiteX701" fmla="*/ 4885554 w 5829166"/>
              <a:gd name="connsiteY701" fmla="*/ 359769 h 1639681"/>
              <a:gd name="connsiteX702" fmla="*/ 4882096 w 5829166"/>
              <a:gd name="connsiteY702" fmla="*/ 363969 h 1639681"/>
              <a:gd name="connsiteX703" fmla="*/ 4882096 w 5829166"/>
              <a:gd name="connsiteY703" fmla="*/ 380238 h 1639681"/>
              <a:gd name="connsiteX704" fmla="*/ 4886887 w 5829166"/>
              <a:gd name="connsiteY704" fmla="*/ 381048 h 1639681"/>
              <a:gd name="connsiteX705" fmla="*/ 4891393 w 5829166"/>
              <a:gd name="connsiteY705" fmla="*/ 384753 h 1639681"/>
              <a:gd name="connsiteX706" fmla="*/ 4884049 w 5829166"/>
              <a:gd name="connsiteY706" fmla="*/ 387572 h 1639681"/>
              <a:gd name="connsiteX707" fmla="*/ 4891174 w 5829166"/>
              <a:gd name="connsiteY707" fmla="*/ 392154 h 1639681"/>
              <a:gd name="connsiteX708" fmla="*/ 4891174 w 5829166"/>
              <a:gd name="connsiteY708" fmla="*/ 403069 h 1639681"/>
              <a:gd name="connsiteX709" fmla="*/ 4887678 w 5829166"/>
              <a:gd name="connsiteY709" fmla="*/ 406594 h 1639681"/>
              <a:gd name="connsiteX710" fmla="*/ 4891202 w 5829166"/>
              <a:gd name="connsiteY710" fmla="*/ 411918 h 1639681"/>
              <a:gd name="connsiteX711" fmla="*/ 4894498 w 5829166"/>
              <a:gd name="connsiteY711" fmla="*/ 418767 h 1639681"/>
              <a:gd name="connsiteX712" fmla="*/ 4887945 w 5829166"/>
              <a:gd name="connsiteY712" fmla="*/ 424472 h 1639681"/>
              <a:gd name="connsiteX713" fmla="*/ 4891793 w 5829166"/>
              <a:gd name="connsiteY713" fmla="*/ 434978 h 1639681"/>
              <a:gd name="connsiteX714" fmla="*/ 4895574 w 5829166"/>
              <a:gd name="connsiteY714" fmla="*/ 445465 h 1639681"/>
              <a:gd name="connsiteX715" fmla="*/ 4898270 w 5829166"/>
              <a:gd name="connsiteY715" fmla="*/ 449685 h 1639681"/>
              <a:gd name="connsiteX716" fmla="*/ 4894641 w 5829166"/>
              <a:gd name="connsiteY716" fmla="*/ 453019 h 1639681"/>
              <a:gd name="connsiteX717" fmla="*/ 4893650 w 5829166"/>
              <a:gd name="connsiteY717" fmla="*/ 461629 h 1639681"/>
              <a:gd name="connsiteX718" fmla="*/ 4891383 w 5829166"/>
              <a:gd name="connsiteY718" fmla="*/ 463572 h 1639681"/>
              <a:gd name="connsiteX719" fmla="*/ 4891383 w 5829166"/>
              <a:gd name="connsiteY719" fmla="*/ 471126 h 1639681"/>
              <a:gd name="connsiteX720" fmla="*/ 4908004 w 5829166"/>
              <a:gd name="connsiteY720" fmla="*/ 487004 h 1639681"/>
              <a:gd name="connsiteX721" fmla="*/ 4900927 w 5829166"/>
              <a:gd name="connsiteY721" fmla="*/ 489737 h 1639681"/>
              <a:gd name="connsiteX722" fmla="*/ 4904270 w 5829166"/>
              <a:gd name="connsiteY722" fmla="*/ 492785 h 1639681"/>
              <a:gd name="connsiteX723" fmla="*/ 4904270 w 5829166"/>
              <a:gd name="connsiteY723" fmla="*/ 508159 h 1639681"/>
              <a:gd name="connsiteX724" fmla="*/ 4907099 w 5829166"/>
              <a:gd name="connsiteY724" fmla="*/ 511016 h 1639681"/>
              <a:gd name="connsiteX725" fmla="*/ 4904356 w 5829166"/>
              <a:gd name="connsiteY725" fmla="*/ 513264 h 1639681"/>
              <a:gd name="connsiteX726" fmla="*/ 4906966 w 5829166"/>
              <a:gd name="connsiteY726" fmla="*/ 515884 h 1639681"/>
              <a:gd name="connsiteX727" fmla="*/ 4900994 w 5829166"/>
              <a:gd name="connsiteY727" fmla="*/ 524428 h 1639681"/>
              <a:gd name="connsiteX728" fmla="*/ 4900994 w 5829166"/>
              <a:gd name="connsiteY728" fmla="*/ 537038 h 1639681"/>
              <a:gd name="connsiteX729" fmla="*/ 4903680 w 5829166"/>
              <a:gd name="connsiteY729" fmla="*/ 539591 h 1639681"/>
              <a:gd name="connsiteX730" fmla="*/ 4899736 w 5829166"/>
              <a:gd name="connsiteY730" fmla="*/ 544763 h 1639681"/>
              <a:gd name="connsiteX731" fmla="*/ 4907204 w 5829166"/>
              <a:gd name="connsiteY731" fmla="*/ 548916 h 1639681"/>
              <a:gd name="connsiteX732" fmla="*/ 4907204 w 5829166"/>
              <a:gd name="connsiteY732" fmla="*/ 553707 h 1639681"/>
              <a:gd name="connsiteX733" fmla="*/ 4906728 w 5829166"/>
              <a:gd name="connsiteY733" fmla="*/ 554107 h 1639681"/>
              <a:gd name="connsiteX734" fmla="*/ 4906128 w 5829166"/>
              <a:gd name="connsiteY734" fmla="*/ 553717 h 1639681"/>
              <a:gd name="connsiteX735" fmla="*/ 4907023 w 5829166"/>
              <a:gd name="connsiteY735" fmla="*/ 552126 h 1639681"/>
              <a:gd name="connsiteX736" fmla="*/ 4902632 w 5829166"/>
              <a:gd name="connsiteY736" fmla="*/ 551488 h 1639681"/>
              <a:gd name="connsiteX737" fmla="*/ 4901851 w 5829166"/>
              <a:gd name="connsiteY737" fmla="*/ 554898 h 1639681"/>
              <a:gd name="connsiteX738" fmla="*/ 4898822 w 5829166"/>
              <a:gd name="connsiteY738" fmla="*/ 550440 h 1639681"/>
              <a:gd name="connsiteX739" fmla="*/ 4898470 w 5829166"/>
              <a:gd name="connsiteY739" fmla="*/ 553441 h 1639681"/>
              <a:gd name="connsiteX740" fmla="*/ 4899298 w 5829166"/>
              <a:gd name="connsiteY740" fmla="*/ 556231 h 1639681"/>
              <a:gd name="connsiteX741" fmla="*/ 4891850 w 5829166"/>
              <a:gd name="connsiteY741" fmla="*/ 556755 h 1639681"/>
              <a:gd name="connsiteX742" fmla="*/ 4889202 w 5829166"/>
              <a:gd name="connsiteY742" fmla="*/ 556403 h 1639681"/>
              <a:gd name="connsiteX743" fmla="*/ 4891545 w 5829166"/>
              <a:gd name="connsiteY743" fmla="*/ 558994 h 1639681"/>
              <a:gd name="connsiteX744" fmla="*/ 4890916 w 5829166"/>
              <a:gd name="connsiteY744" fmla="*/ 559403 h 1639681"/>
              <a:gd name="connsiteX745" fmla="*/ 4886201 w 5829166"/>
              <a:gd name="connsiteY745" fmla="*/ 557327 h 1639681"/>
              <a:gd name="connsiteX746" fmla="*/ 4888630 w 5829166"/>
              <a:gd name="connsiteY746" fmla="*/ 562118 h 1639681"/>
              <a:gd name="connsiteX747" fmla="*/ 4884077 w 5829166"/>
              <a:gd name="connsiteY747" fmla="*/ 562118 h 1639681"/>
              <a:gd name="connsiteX748" fmla="*/ 4884877 w 5829166"/>
              <a:gd name="connsiteY748" fmla="*/ 563137 h 1639681"/>
              <a:gd name="connsiteX749" fmla="*/ 4882163 w 5829166"/>
              <a:gd name="connsiteY749" fmla="*/ 566509 h 1639681"/>
              <a:gd name="connsiteX750" fmla="*/ 4885354 w 5829166"/>
              <a:gd name="connsiteY750" fmla="*/ 567662 h 1639681"/>
              <a:gd name="connsiteX751" fmla="*/ 4884011 w 5829166"/>
              <a:gd name="connsiteY751" fmla="*/ 570547 h 1639681"/>
              <a:gd name="connsiteX752" fmla="*/ 4878238 w 5829166"/>
              <a:gd name="connsiteY752" fmla="*/ 568157 h 1639681"/>
              <a:gd name="connsiteX753" fmla="*/ 4881629 w 5829166"/>
              <a:gd name="connsiteY753" fmla="*/ 572757 h 1639681"/>
              <a:gd name="connsiteX754" fmla="*/ 4878438 w 5829166"/>
              <a:gd name="connsiteY754" fmla="*/ 573024 h 1639681"/>
              <a:gd name="connsiteX755" fmla="*/ 4880039 w 5829166"/>
              <a:gd name="connsiteY755" fmla="*/ 579406 h 1639681"/>
              <a:gd name="connsiteX756" fmla="*/ 4880115 w 5829166"/>
              <a:gd name="connsiteY756" fmla="*/ 582168 h 1639681"/>
              <a:gd name="connsiteX757" fmla="*/ 4875324 w 5829166"/>
              <a:gd name="connsiteY757" fmla="*/ 580844 h 1639681"/>
              <a:gd name="connsiteX758" fmla="*/ 4875324 w 5829166"/>
              <a:gd name="connsiteY758" fmla="*/ 583768 h 1639681"/>
              <a:gd name="connsiteX759" fmla="*/ 4877638 w 5829166"/>
              <a:gd name="connsiteY759" fmla="*/ 583930 h 1639681"/>
              <a:gd name="connsiteX760" fmla="*/ 4877210 w 5829166"/>
              <a:gd name="connsiteY760" fmla="*/ 586321 h 1639681"/>
              <a:gd name="connsiteX761" fmla="*/ 4876724 w 5829166"/>
              <a:gd name="connsiteY761" fmla="*/ 590388 h 1639681"/>
              <a:gd name="connsiteX762" fmla="*/ 4874667 w 5829166"/>
              <a:gd name="connsiteY762" fmla="*/ 585826 h 1639681"/>
              <a:gd name="connsiteX763" fmla="*/ 4874086 w 5829166"/>
              <a:gd name="connsiteY763" fmla="*/ 590693 h 1639681"/>
              <a:gd name="connsiteX764" fmla="*/ 4880639 w 5829166"/>
              <a:gd name="connsiteY764" fmla="*/ 592922 h 1639681"/>
              <a:gd name="connsiteX765" fmla="*/ 4880134 w 5829166"/>
              <a:gd name="connsiteY765" fmla="*/ 593884 h 1639681"/>
              <a:gd name="connsiteX766" fmla="*/ 4875133 w 5829166"/>
              <a:gd name="connsiteY766" fmla="*/ 592693 h 1639681"/>
              <a:gd name="connsiteX767" fmla="*/ 4878638 w 5829166"/>
              <a:gd name="connsiteY767" fmla="*/ 600551 h 1639681"/>
              <a:gd name="connsiteX768" fmla="*/ 4879753 w 5829166"/>
              <a:gd name="connsiteY768" fmla="*/ 598332 h 1639681"/>
              <a:gd name="connsiteX769" fmla="*/ 4883811 w 5829166"/>
              <a:gd name="connsiteY769" fmla="*/ 600227 h 1639681"/>
              <a:gd name="connsiteX770" fmla="*/ 4881486 w 5829166"/>
              <a:gd name="connsiteY770" fmla="*/ 607705 h 1639681"/>
              <a:gd name="connsiteX771" fmla="*/ 4884439 w 5829166"/>
              <a:gd name="connsiteY771" fmla="*/ 610419 h 1639681"/>
              <a:gd name="connsiteX772" fmla="*/ 4880715 w 5829166"/>
              <a:gd name="connsiteY772" fmla="*/ 616391 h 1639681"/>
              <a:gd name="connsiteX773" fmla="*/ 4869409 w 5829166"/>
              <a:gd name="connsiteY773" fmla="*/ 620763 h 1639681"/>
              <a:gd name="connsiteX774" fmla="*/ 4861675 w 5829166"/>
              <a:gd name="connsiteY774" fmla="*/ 627374 h 1639681"/>
              <a:gd name="connsiteX775" fmla="*/ 4854788 w 5829166"/>
              <a:gd name="connsiteY775" fmla="*/ 635546 h 1639681"/>
              <a:gd name="connsiteX776" fmla="*/ 4845311 w 5829166"/>
              <a:gd name="connsiteY776" fmla="*/ 635546 h 1639681"/>
              <a:gd name="connsiteX777" fmla="*/ 4842282 w 5829166"/>
              <a:gd name="connsiteY777" fmla="*/ 637880 h 1639681"/>
              <a:gd name="connsiteX778" fmla="*/ 4837652 w 5829166"/>
              <a:gd name="connsiteY778" fmla="*/ 638870 h 1639681"/>
              <a:gd name="connsiteX779" fmla="*/ 4836519 w 5829166"/>
              <a:gd name="connsiteY779" fmla="*/ 643166 h 1639681"/>
              <a:gd name="connsiteX780" fmla="*/ 4825803 w 5829166"/>
              <a:gd name="connsiteY780" fmla="*/ 643661 h 1639681"/>
              <a:gd name="connsiteX781" fmla="*/ 4814631 w 5829166"/>
              <a:gd name="connsiteY781" fmla="*/ 652891 h 1639681"/>
              <a:gd name="connsiteX782" fmla="*/ 4802591 w 5829166"/>
              <a:gd name="connsiteY782" fmla="*/ 657539 h 1639681"/>
              <a:gd name="connsiteX783" fmla="*/ 4791094 w 5829166"/>
              <a:gd name="connsiteY783" fmla="*/ 667007 h 1639681"/>
              <a:gd name="connsiteX784" fmla="*/ 4787446 w 5829166"/>
              <a:gd name="connsiteY784" fmla="*/ 664293 h 1639681"/>
              <a:gd name="connsiteX785" fmla="*/ 4785303 w 5829166"/>
              <a:gd name="connsiteY785" fmla="*/ 669436 h 1639681"/>
              <a:gd name="connsiteX786" fmla="*/ 4772263 w 5829166"/>
              <a:gd name="connsiteY786" fmla="*/ 669436 h 1639681"/>
              <a:gd name="connsiteX787" fmla="*/ 4768272 w 5829166"/>
              <a:gd name="connsiteY787" fmla="*/ 672179 h 1639681"/>
              <a:gd name="connsiteX788" fmla="*/ 4765872 w 5829166"/>
              <a:gd name="connsiteY788" fmla="*/ 670170 h 1639681"/>
              <a:gd name="connsiteX789" fmla="*/ 4752480 w 5829166"/>
              <a:gd name="connsiteY789" fmla="*/ 680276 h 1639681"/>
              <a:gd name="connsiteX790" fmla="*/ 4749642 w 5829166"/>
              <a:gd name="connsiteY790" fmla="*/ 680276 h 1639681"/>
              <a:gd name="connsiteX791" fmla="*/ 4742298 w 5829166"/>
              <a:gd name="connsiteY791" fmla="*/ 685352 h 1639681"/>
              <a:gd name="connsiteX792" fmla="*/ 4727686 w 5829166"/>
              <a:gd name="connsiteY792" fmla="*/ 691058 h 1639681"/>
              <a:gd name="connsiteX793" fmla="*/ 4714047 w 5829166"/>
              <a:gd name="connsiteY793" fmla="*/ 698354 h 1639681"/>
              <a:gd name="connsiteX794" fmla="*/ 4710856 w 5829166"/>
              <a:gd name="connsiteY794" fmla="*/ 696192 h 1639681"/>
              <a:gd name="connsiteX795" fmla="*/ 4701531 w 5829166"/>
              <a:gd name="connsiteY795" fmla="*/ 703859 h 1639681"/>
              <a:gd name="connsiteX796" fmla="*/ 4698702 w 5829166"/>
              <a:gd name="connsiteY796" fmla="*/ 703859 h 1639681"/>
              <a:gd name="connsiteX797" fmla="*/ 4688005 w 5829166"/>
              <a:gd name="connsiteY797" fmla="*/ 711841 h 1639681"/>
              <a:gd name="connsiteX798" fmla="*/ 4677937 w 5829166"/>
              <a:gd name="connsiteY798" fmla="*/ 717280 h 1639681"/>
              <a:gd name="connsiteX799" fmla="*/ 4666060 w 5829166"/>
              <a:gd name="connsiteY799" fmla="*/ 722424 h 1639681"/>
              <a:gd name="connsiteX800" fmla="*/ 4655363 w 5829166"/>
              <a:gd name="connsiteY800" fmla="*/ 722424 h 1639681"/>
              <a:gd name="connsiteX801" fmla="*/ 4652172 w 5829166"/>
              <a:gd name="connsiteY801" fmla="*/ 726177 h 1639681"/>
              <a:gd name="connsiteX802" fmla="*/ 4638313 w 5829166"/>
              <a:gd name="connsiteY802" fmla="*/ 730377 h 1639681"/>
              <a:gd name="connsiteX803" fmla="*/ 4629865 w 5829166"/>
              <a:gd name="connsiteY803" fmla="*/ 737673 h 1639681"/>
              <a:gd name="connsiteX804" fmla="*/ 4626207 w 5829166"/>
              <a:gd name="connsiteY804" fmla="*/ 740864 h 1639681"/>
              <a:gd name="connsiteX805" fmla="*/ 4619501 w 5829166"/>
              <a:gd name="connsiteY805" fmla="*/ 743274 h 1639681"/>
              <a:gd name="connsiteX806" fmla="*/ 4613482 w 5829166"/>
              <a:gd name="connsiteY806" fmla="*/ 743369 h 1639681"/>
              <a:gd name="connsiteX807" fmla="*/ 4604414 w 5829166"/>
              <a:gd name="connsiteY807" fmla="*/ 747236 h 1639681"/>
              <a:gd name="connsiteX808" fmla="*/ 4603299 w 5829166"/>
              <a:gd name="connsiteY808" fmla="*/ 751037 h 1639681"/>
              <a:gd name="connsiteX809" fmla="*/ 4583649 w 5829166"/>
              <a:gd name="connsiteY809" fmla="*/ 756656 h 1639681"/>
              <a:gd name="connsiteX810" fmla="*/ 4580382 w 5829166"/>
              <a:gd name="connsiteY810" fmla="*/ 754247 h 1639681"/>
              <a:gd name="connsiteX811" fmla="*/ 4569114 w 5829166"/>
              <a:gd name="connsiteY811" fmla="*/ 759390 h 1639681"/>
              <a:gd name="connsiteX812" fmla="*/ 4560551 w 5829166"/>
              <a:gd name="connsiteY812" fmla="*/ 759390 h 1639681"/>
              <a:gd name="connsiteX813" fmla="*/ 4544759 w 5829166"/>
              <a:gd name="connsiteY813" fmla="*/ 769753 h 1639681"/>
              <a:gd name="connsiteX814" fmla="*/ 4532129 w 5829166"/>
              <a:gd name="connsiteY814" fmla="*/ 769753 h 1639681"/>
              <a:gd name="connsiteX815" fmla="*/ 4529176 w 5829166"/>
              <a:gd name="connsiteY815" fmla="*/ 772182 h 1639681"/>
              <a:gd name="connsiteX816" fmla="*/ 4516403 w 5829166"/>
              <a:gd name="connsiteY816" fmla="*/ 772182 h 1639681"/>
              <a:gd name="connsiteX817" fmla="*/ 4510192 w 5829166"/>
              <a:gd name="connsiteY817" fmla="*/ 777297 h 1639681"/>
              <a:gd name="connsiteX818" fmla="*/ 4489847 w 5829166"/>
              <a:gd name="connsiteY818" fmla="*/ 777916 h 1639681"/>
              <a:gd name="connsiteX819" fmla="*/ 4484494 w 5829166"/>
              <a:gd name="connsiteY819" fmla="*/ 782803 h 1639681"/>
              <a:gd name="connsiteX820" fmla="*/ 4480998 w 5829166"/>
              <a:gd name="connsiteY820" fmla="*/ 780279 h 1639681"/>
              <a:gd name="connsiteX821" fmla="*/ 4478417 w 5829166"/>
              <a:gd name="connsiteY821" fmla="*/ 782422 h 1639681"/>
              <a:gd name="connsiteX822" fmla="*/ 4471464 w 5829166"/>
              <a:gd name="connsiteY822" fmla="*/ 783060 h 1639681"/>
              <a:gd name="connsiteX823" fmla="*/ 4468702 w 5829166"/>
              <a:gd name="connsiteY823" fmla="*/ 784822 h 1639681"/>
              <a:gd name="connsiteX824" fmla="*/ 4462787 w 5829166"/>
              <a:gd name="connsiteY824" fmla="*/ 782364 h 1639681"/>
              <a:gd name="connsiteX825" fmla="*/ 4458767 w 5829166"/>
              <a:gd name="connsiteY825" fmla="*/ 785393 h 1639681"/>
              <a:gd name="connsiteX826" fmla="*/ 4449185 w 5829166"/>
              <a:gd name="connsiteY826" fmla="*/ 785393 h 1639681"/>
              <a:gd name="connsiteX827" fmla="*/ 4444794 w 5829166"/>
              <a:gd name="connsiteY827" fmla="*/ 781526 h 1639681"/>
              <a:gd name="connsiteX828" fmla="*/ 4447556 w 5829166"/>
              <a:gd name="connsiteY828" fmla="*/ 778878 h 1639681"/>
              <a:gd name="connsiteX829" fmla="*/ 4444508 w 5829166"/>
              <a:gd name="connsiteY829" fmla="*/ 776116 h 1639681"/>
              <a:gd name="connsiteX830" fmla="*/ 4444508 w 5829166"/>
              <a:gd name="connsiteY830" fmla="*/ 760495 h 1639681"/>
              <a:gd name="connsiteX831" fmla="*/ 4441393 w 5829166"/>
              <a:gd name="connsiteY831" fmla="*/ 757704 h 1639681"/>
              <a:gd name="connsiteX832" fmla="*/ 4444813 w 5829166"/>
              <a:gd name="connsiteY832" fmla="*/ 749389 h 1639681"/>
              <a:gd name="connsiteX833" fmla="*/ 4447585 w 5829166"/>
              <a:gd name="connsiteY833" fmla="*/ 742636 h 1639681"/>
              <a:gd name="connsiteX834" fmla="*/ 4447718 w 5829166"/>
              <a:gd name="connsiteY834" fmla="*/ 734187 h 1639681"/>
              <a:gd name="connsiteX835" fmla="*/ 4450909 w 5829166"/>
              <a:gd name="connsiteY835" fmla="*/ 731549 h 1639681"/>
              <a:gd name="connsiteX836" fmla="*/ 4450909 w 5829166"/>
              <a:gd name="connsiteY836" fmla="*/ 718776 h 1639681"/>
              <a:gd name="connsiteX837" fmla="*/ 4450128 w 5829166"/>
              <a:gd name="connsiteY837" fmla="*/ 717737 h 1639681"/>
              <a:gd name="connsiteX838" fmla="*/ 4448051 w 5829166"/>
              <a:gd name="connsiteY838" fmla="*/ 716042 h 1639681"/>
              <a:gd name="connsiteX839" fmla="*/ 4451633 w 5829166"/>
              <a:gd name="connsiteY839" fmla="*/ 710737 h 1639681"/>
              <a:gd name="connsiteX840" fmla="*/ 4450033 w 5829166"/>
              <a:gd name="connsiteY840" fmla="*/ 709698 h 1639681"/>
              <a:gd name="connsiteX841" fmla="*/ 4460815 w 5829166"/>
              <a:gd name="connsiteY841" fmla="*/ 700916 h 1639681"/>
              <a:gd name="connsiteX842" fmla="*/ 4460815 w 5829166"/>
              <a:gd name="connsiteY842" fmla="*/ 686543 h 1639681"/>
              <a:gd name="connsiteX843" fmla="*/ 4463396 w 5829166"/>
              <a:gd name="connsiteY843" fmla="*/ 684419 h 1639681"/>
              <a:gd name="connsiteX844" fmla="*/ 4463987 w 5829166"/>
              <a:gd name="connsiteY844" fmla="*/ 668169 h 1639681"/>
              <a:gd name="connsiteX845" fmla="*/ 4466863 w 5829166"/>
              <a:gd name="connsiteY845" fmla="*/ 665797 h 1639681"/>
              <a:gd name="connsiteX846" fmla="*/ 4466863 w 5829166"/>
              <a:gd name="connsiteY846" fmla="*/ 650139 h 1639681"/>
              <a:gd name="connsiteX847" fmla="*/ 4467854 w 5829166"/>
              <a:gd name="connsiteY847" fmla="*/ 649176 h 1639681"/>
              <a:gd name="connsiteX848" fmla="*/ 4473140 w 5829166"/>
              <a:gd name="connsiteY848" fmla="*/ 647662 h 1639681"/>
              <a:gd name="connsiteX849" fmla="*/ 4473140 w 5829166"/>
              <a:gd name="connsiteY849" fmla="*/ 642214 h 1639681"/>
              <a:gd name="connsiteX850" fmla="*/ 4470168 w 5829166"/>
              <a:gd name="connsiteY850" fmla="*/ 639385 h 1639681"/>
              <a:gd name="connsiteX851" fmla="*/ 4473140 w 5829166"/>
              <a:gd name="connsiteY851" fmla="*/ 636956 h 1639681"/>
              <a:gd name="connsiteX852" fmla="*/ 4473140 w 5829166"/>
              <a:gd name="connsiteY852" fmla="*/ 629393 h 1639681"/>
              <a:gd name="connsiteX853" fmla="*/ 4476750 w 5829166"/>
              <a:gd name="connsiteY853" fmla="*/ 625592 h 1639681"/>
              <a:gd name="connsiteX854" fmla="*/ 4476750 w 5829166"/>
              <a:gd name="connsiteY854" fmla="*/ 615420 h 1639681"/>
              <a:gd name="connsiteX855" fmla="*/ 4482903 w 5829166"/>
              <a:gd name="connsiteY855" fmla="*/ 613601 h 1639681"/>
              <a:gd name="connsiteX856" fmla="*/ 4479608 w 5829166"/>
              <a:gd name="connsiteY856" fmla="*/ 610571 h 1639681"/>
              <a:gd name="connsiteX857" fmla="*/ 4479608 w 5829166"/>
              <a:gd name="connsiteY857" fmla="*/ 594903 h 1639681"/>
              <a:gd name="connsiteX858" fmla="*/ 4482798 w 5829166"/>
              <a:gd name="connsiteY858" fmla="*/ 592046 h 1639681"/>
              <a:gd name="connsiteX859" fmla="*/ 4482798 w 5829166"/>
              <a:gd name="connsiteY859" fmla="*/ 587016 h 1639681"/>
              <a:gd name="connsiteX860" fmla="*/ 4486094 w 5829166"/>
              <a:gd name="connsiteY860" fmla="*/ 583968 h 1639681"/>
              <a:gd name="connsiteX861" fmla="*/ 4486094 w 5829166"/>
              <a:gd name="connsiteY861" fmla="*/ 571081 h 1639681"/>
              <a:gd name="connsiteX862" fmla="*/ 4488704 w 5829166"/>
              <a:gd name="connsiteY862" fmla="*/ 568919 h 1639681"/>
              <a:gd name="connsiteX863" fmla="*/ 4489438 w 5829166"/>
              <a:gd name="connsiteY863" fmla="*/ 563299 h 1639681"/>
              <a:gd name="connsiteX864" fmla="*/ 4492638 w 5829166"/>
              <a:gd name="connsiteY864" fmla="*/ 559880 h 1639681"/>
              <a:gd name="connsiteX865" fmla="*/ 4492638 w 5829166"/>
              <a:gd name="connsiteY865" fmla="*/ 544649 h 1639681"/>
              <a:gd name="connsiteX866" fmla="*/ 4495353 w 5829166"/>
              <a:gd name="connsiteY866" fmla="*/ 542411 h 1639681"/>
              <a:gd name="connsiteX867" fmla="*/ 4495353 w 5829166"/>
              <a:gd name="connsiteY867" fmla="*/ 534753 h 1639681"/>
              <a:gd name="connsiteX868" fmla="*/ 4501925 w 5829166"/>
              <a:gd name="connsiteY868" fmla="*/ 526352 h 1639681"/>
              <a:gd name="connsiteX869" fmla="*/ 4501925 w 5829166"/>
              <a:gd name="connsiteY869" fmla="*/ 510797 h 1639681"/>
              <a:gd name="connsiteX870" fmla="*/ 4504849 w 5829166"/>
              <a:gd name="connsiteY870" fmla="*/ 507959 h 1639681"/>
              <a:gd name="connsiteX871" fmla="*/ 4502106 w 5829166"/>
              <a:gd name="connsiteY871" fmla="*/ 505711 h 1639681"/>
              <a:gd name="connsiteX872" fmla="*/ 4505297 w 5829166"/>
              <a:gd name="connsiteY872" fmla="*/ 502520 h 1639681"/>
              <a:gd name="connsiteX873" fmla="*/ 4505297 w 5829166"/>
              <a:gd name="connsiteY873" fmla="*/ 492271 h 1639681"/>
              <a:gd name="connsiteX874" fmla="*/ 4508202 w 5829166"/>
              <a:gd name="connsiteY874" fmla="*/ 489880 h 1639681"/>
              <a:gd name="connsiteX875" fmla="*/ 4508202 w 5829166"/>
              <a:gd name="connsiteY875" fmla="*/ 482079 h 1639681"/>
              <a:gd name="connsiteX876" fmla="*/ 4504373 w 5829166"/>
              <a:gd name="connsiteY876" fmla="*/ 478107 h 1639681"/>
              <a:gd name="connsiteX877" fmla="*/ 4508049 w 5829166"/>
              <a:gd name="connsiteY877" fmla="*/ 473973 h 1639681"/>
              <a:gd name="connsiteX878" fmla="*/ 4505258 w 5829166"/>
              <a:gd name="connsiteY878" fmla="*/ 471326 h 1639681"/>
              <a:gd name="connsiteX879" fmla="*/ 4508611 w 5829166"/>
              <a:gd name="connsiteY879" fmla="*/ 464077 h 1639681"/>
              <a:gd name="connsiteX880" fmla="*/ 4508611 w 5829166"/>
              <a:gd name="connsiteY880" fmla="*/ 458095 h 1639681"/>
              <a:gd name="connsiteX881" fmla="*/ 4514622 w 5829166"/>
              <a:gd name="connsiteY881" fmla="*/ 453142 h 1639681"/>
              <a:gd name="connsiteX882" fmla="*/ 4514622 w 5829166"/>
              <a:gd name="connsiteY882" fmla="*/ 447923 h 1639681"/>
              <a:gd name="connsiteX883" fmla="*/ 4511907 w 5829166"/>
              <a:gd name="connsiteY883" fmla="*/ 445484 h 1639681"/>
              <a:gd name="connsiteX884" fmla="*/ 4514688 w 5829166"/>
              <a:gd name="connsiteY884" fmla="*/ 440960 h 1639681"/>
              <a:gd name="connsiteX885" fmla="*/ 4518241 w 5829166"/>
              <a:gd name="connsiteY885" fmla="*/ 432902 h 1639681"/>
              <a:gd name="connsiteX886" fmla="*/ 4523966 w 5829166"/>
              <a:gd name="connsiteY886" fmla="*/ 424424 h 1639681"/>
              <a:gd name="connsiteX887" fmla="*/ 4524251 w 5829166"/>
              <a:gd name="connsiteY887" fmla="*/ 423243 h 1639681"/>
              <a:gd name="connsiteX888" fmla="*/ 4527442 w 5829166"/>
              <a:gd name="connsiteY888" fmla="*/ 415109 h 1639681"/>
              <a:gd name="connsiteX889" fmla="*/ 4533615 w 5829166"/>
              <a:gd name="connsiteY889" fmla="*/ 408280 h 1639681"/>
              <a:gd name="connsiteX890" fmla="*/ 4530966 w 5829166"/>
              <a:gd name="connsiteY890" fmla="*/ 405708 h 1639681"/>
              <a:gd name="connsiteX891" fmla="*/ 4530966 w 5829166"/>
              <a:gd name="connsiteY891" fmla="*/ 398802 h 1639681"/>
              <a:gd name="connsiteX892" fmla="*/ 4537491 w 5829166"/>
              <a:gd name="connsiteY892" fmla="*/ 388344 h 1639681"/>
              <a:gd name="connsiteX893" fmla="*/ 4533948 w 5829166"/>
              <a:gd name="connsiteY893" fmla="*/ 382257 h 1639681"/>
              <a:gd name="connsiteX894" fmla="*/ 4537139 w 5829166"/>
              <a:gd name="connsiteY894" fmla="*/ 379362 h 1639681"/>
              <a:gd name="connsiteX895" fmla="*/ 4537139 w 5829166"/>
              <a:gd name="connsiteY895" fmla="*/ 374323 h 1639681"/>
              <a:gd name="connsiteX896" fmla="*/ 4540110 w 5829166"/>
              <a:gd name="connsiteY896" fmla="*/ 371589 h 1639681"/>
              <a:gd name="connsiteX897" fmla="*/ 4540110 w 5829166"/>
              <a:gd name="connsiteY897" fmla="*/ 361179 h 1639681"/>
              <a:gd name="connsiteX898" fmla="*/ 4537653 w 5829166"/>
              <a:gd name="connsiteY898" fmla="*/ 358692 h 1639681"/>
              <a:gd name="connsiteX899" fmla="*/ 4540844 w 5829166"/>
              <a:gd name="connsiteY899" fmla="*/ 354092 h 1639681"/>
              <a:gd name="connsiteX900" fmla="*/ 4537320 w 5829166"/>
              <a:gd name="connsiteY900" fmla="*/ 350691 h 1639681"/>
              <a:gd name="connsiteX901" fmla="*/ 4540930 w 5829166"/>
              <a:gd name="connsiteY901" fmla="*/ 347348 h 1639681"/>
              <a:gd name="connsiteX902" fmla="*/ 4533510 w 5829166"/>
              <a:gd name="connsiteY902" fmla="*/ 343100 h 1639681"/>
              <a:gd name="connsiteX903" fmla="*/ 4536882 w 5829166"/>
              <a:gd name="connsiteY903" fmla="*/ 340319 h 1639681"/>
              <a:gd name="connsiteX904" fmla="*/ 4533205 w 5829166"/>
              <a:gd name="connsiteY904" fmla="*/ 331641 h 1639681"/>
              <a:gd name="connsiteX905" fmla="*/ 4527547 w 5829166"/>
              <a:gd name="connsiteY905" fmla="*/ 327003 h 1639681"/>
              <a:gd name="connsiteX906" fmla="*/ 4527547 w 5829166"/>
              <a:gd name="connsiteY906" fmla="*/ 324060 h 1639681"/>
              <a:gd name="connsiteX907" fmla="*/ 4522175 w 5829166"/>
              <a:gd name="connsiteY907" fmla="*/ 322459 h 1639681"/>
              <a:gd name="connsiteX908" fmla="*/ 4516422 w 5829166"/>
              <a:gd name="connsiteY908" fmla="*/ 317849 h 1639681"/>
              <a:gd name="connsiteX909" fmla="*/ 4497258 w 5829166"/>
              <a:gd name="connsiteY909" fmla="*/ 317849 h 1639681"/>
              <a:gd name="connsiteX910" fmla="*/ 4488333 w 5829166"/>
              <a:gd name="connsiteY910" fmla="*/ 322326 h 1639681"/>
              <a:gd name="connsiteX911" fmla="*/ 4477455 w 5829166"/>
              <a:gd name="connsiteY911" fmla="*/ 329146 h 1639681"/>
              <a:gd name="connsiteX912" fmla="*/ 4466825 w 5829166"/>
              <a:gd name="connsiteY912" fmla="*/ 341071 h 1639681"/>
              <a:gd name="connsiteX913" fmla="*/ 4466825 w 5829166"/>
              <a:gd name="connsiteY913" fmla="*/ 350425 h 1639681"/>
              <a:gd name="connsiteX914" fmla="*/ 4463625 w 5829166"/>
              <a:gd name="connsiteY914" fmla="*/ 353311 h 1639681"/>
              <a:gd name="connsiteX915" fmla="*/ 4463625 w 5829166"/>
              <a:gd name="connsiteY915" fmla="*/ 358321 h 1639681"/>
              <a:gd name="connsiteX916" fmla="*/ 4460339 w 5829166"/>
              <a:gd name="connsiteY916" fmla="*/ 361245 h 1639681"/>
              <a:gd name="connsiteX917" fmla="*/ 4460339 w 5829166"/>
              <a:gd name="connsiteY917" fmla="*/ 365208 h 1639681"/>
              <a:gd name="connsiteX918" fmla="*/ 4454081 w 5829166"/>
              <a:gd name="connsiteY918" fmla="*/ 376142 h 1639681"/>
              <a:gd name="connsiteX919" fmla="*/ 4454223 w 5829166"/>
              <a:gd name="connsiteY919" fmla="*/ 379543 h 1639681"/>
              <a:gd name="connsiteX920" fmla="*/ 4456910 w 5829166"/>
              <a:gd name="connsiteY920" fmla="*/ 382381 h 1639681"/>
              <a:gd name="connsiteX921" fmla="*/ 4454128 w 5829166"/>
              <a:gd name="connsiteY921" fmla="*/ 384667 h 1639681"/>
              <a:gd name="connsiteX922" fmla="*/ 4454128 w 5829166"/>
              <a:gd name="connsiteY922" fmla="*/ 392068 h 1639681"/>
              <a:gd name="connsiteX923" fmla="*/ 4450804 w 5829166"/>
              <a:gd name="connsiteY923" fmla="*/ 396488 h 1639681"/>
              <a:gd name="connsiteX924" fmla="*/ 4447908 w 5829166"/>
              <a:gd name="connsiteY924" fmla="*/ 400765 h 1639681"/>
              <a:gd name="connsiteX925" fmla="*/ 4450642 w 5829166"/>
              <a:gd name="connsiteY925" fmla="*/ 403241 h 1639681"/>
              <a:gd name="connsiteX926" fmla="*/ 4450642 w 5829166"/>
              <a:gd name="connsiteY926" fmla="*/ 413795 h 1639681"/>
              <a:gd name="connsiteX927" fmla="*/ 4447680 w 5829166"/>
              <a:gd name="connsiteY927" fmla="*/ 416233 h 1639681"/>
              <a:gd name="connsiteX928" fmla="*/ 4447680 w 5829166"/>
              <a:gd name="connsiteY928" fmla="*/ 426434 h 1639681"/>
              <a:gd name="connsiteX929" fmla="*/ 4444060 w 5829166"/>
              <a:gd name="connsiteY929" fmla="*/ 430206 h 1639681"/>
              <a:gd name="connsiteX930" fmla="*/ 4444060 w 5829166"/>
              <a:gd name="connsiteY930" fmla="*/ 445360 h 1639681"/>
              <a:gd name="connsiteX931" fmla="*/ 4441327 w 5829166"/>
              <a:gd name="connsiteY931" fmla="*/ 447589 h 1639681"/>
              <a:gd name="connsiteX932" fmla="*/ 4441327 w 5829166"/>
              <a:gd name="connsiteY932" fmla="*/ 467868 h 1639681"/>
              <a:gd name="connsiteX933" fmla="*/ 4434755 w 5829166"/>
              <a:gd name="connsiteY933" fmla="*/ 477269 h 1639681"/>
              <a:gd name="connsiteX934" fmla="*/ 4434755 w 5829166"/>
              <a:gd name="connsiteY934" fmla="*/ 488899 h 1639681"/>
              <a:gd name="connsiteX935" fmla="*/ 4428992 w 5829166"/>
              <a:gd name="connsiteY935" fmla="*/ 498043 h 1639681"/>
              <a:gd name="connsiteX936" fmla="*/ 4431602 w 5829166"/>
              <a:gd name="connsiteY936" fmla="*/ 500805 h 1639681"/>
              <a:gd name="connsiteX937" fmla="*/ 4431602 w 5829166"/>
              <a:gd name="connsiteY937" fmla="*/ 507959 h 1639681"/>
              <a:gd name="connsiteX938" fmla="*/ 4434688 w 5829166"/>
              <a:gd name="connsiteY938" fmla="*/ 510912 h 1639681"/>
              <a:gd name="connsiteX939" fmla="*/ 4434688 w 5829166"/>
              <a:gd name="connsiteY939" fmla="*/ 516179 h 1639681"/>
              <a:gd name="connsiteX940" fmla="*/ 4422991 w 5829166"/>
              <a:gd name="connsiteY940" fmla="*/ 525218 h 1639681"/>
              <a:gd name="connsiteX941" fmla="*/ 4419705 w 5829166"/>
              <a:gd name="connsiteY941" fmla="*/ 525780 h 1639681"/>
              <a:gd name="connsiteX942" fmla="*/ 4422182 w 5829166"/>
              <a:gd name="connsiteY942" fmla="*/ 531971 h 1639681"/>
              <a:gd name="connsiteX943" fmla="*/ 4422182 w 5829166"/>
              <a:gd name="connsiteY943" fmla="*/ 545163 h 1639681"/>
              <a:gd name="connsiteX944" fmla="*/ 4425010 w 5829166"/>
              <a:gd name="connsiteY944" fmla="*/ 547497 h 1639681"/>
              <a:gd name="connsiteX945" fmla="*/ 4424306 w 5829166"/>
              <a:gd name="connsiteY945" fmla="*/ 553669 h 1639681"/>
              <a:gd name="connsiteX946" fmla="*/ 4418829 w 5829166"/>
              <a:gd name="connsiteY946" fmla="*/ 555269 h 1639681"/>
              <a:gd name="connsiteX947" fmla="*/ 4418829 w 5829166"/>
              <a:gd name="connsiteY947" fmla="*/ 571233 h 1639681"/>
              <a:gd name="connsiteX948" fmla="*/ 4415543 w 5829166"/>
              <a:gd name="connsiteY948" fmla="*/ 574139 h 1639681"/>
              <a:gd name="connsiteX949" fmla="*/ 4415543 w 5829166"/>
              <a:gd name="connsiteY949" fmla="*/ 581425 h 1639681"/>
              <a:gd name="connsiteX950" fmla="*/ 4412028 w 5829166"/>
              <a:gd name="connsiteY950" fmla="*/ 585654 h 1639681"/>
              <a:gd name="connsiteX951" fmla="*/ 4414704 w 5829166"/>
              <a:gd name="connsiteY951" fmla="*/ 589359 h 1639681"/>
              <a:gd name="connsiteX952" fmla="*/ 4412390 w 5829166"/>
              <a:gd name="connsiteY952" fmla="*/ 594503 h 1639681"/>
              <a:gd name="connsiteX953" fmla="*/ 4409618 w 5829166"/>
              <a:gd name="connsiteY953" fmla="*/ 598189 h 1639681"/>
              <a:gd name="connsiteX954" fmla="*/ 4415638 w 5829166"/>
              <a:gd name="connsiteY954" fmla="*/ 599885 h 1639681"/>
              <a:gd name="connsiteX955" fmla="*/ 4411866 w 5829166"/>
              <a:gd name="connsiteY955" fmla="*/ 604037 h 1639681"/>
              <a:gd name="connsiteX956" fmla="*/ 4415171 w 5829166"/>
              <a:gd name="connsiteY956" fmla="*/ 608352 h 1639681"/>
              <a:gd name="connsiteX957" fmla="*/ 4412695 w 5829166"/>
              <a:gd name="connsiteY957" fmla="*/ 610924 h 1639681"/>
              <a:gd name="connsiteX958" fmla="*/ 4416067 w 5829166"/>
              <a:gd name="connsiteY958" fmla="*/ 613705 h 1639681"/>
              <a:gd name="connsiteX959" fmla="*/ 4409170 w 5829166"/>
              <a:gd name="connsiteY959" fmla="*/ 617639 h 1639681"/>
              <a:gd name="connsiteX960" fmla="*/ 4415219 w 5829166"/>
              <a:gd name="connsiteY960" fmla="*/ 626898 h 1639681"/>
              <a:gd name="connsiteX961" fmla="*/ 4412475 w 5829166"/>
              <a:gd name="connsiteY961" fmla="*/ 632470 h 1639681"/>
              <a:gd name="connsiteX962" fmla="*/ 4409285 w 5829166"/>
              <a:gd name="connsiteY962" fmla="*/ 639270 h 1639681"/>
              <a:gd name="connsiteX963" fmla="*/ 4406084 w 5829166"/>
              <a:gd name="connsiteY963" fmla="*/ 644785 h 1639681"/>
              <a:gd name="connsiteX964" fmla="*/ 4406084 w 5829166"/>
              <a:gd name="connsiteY964" fmla="*/ 660511 h 1639681"/>
              <a:gd name="connsiteX965" fmla="*/ 4405113 w 5829166"/>
              <a:gd name="connsiteY965" fmla="*/ 661492 h 1639681"/>
              <a:gd name="connsiteX966" fmla="*/ 4399702 w 5829166"/>
              <a:gd name="connsiteY966" fmla="*/ 662988 h 1639681"/>
              <a:gd name="connsiteX967" fmla="*/ 4399702 w 5829166"/>
              <a:gd name="connsiteY967" fmla="*/ 671103 h 1639681"/>
              <a:gd name="connsiteX968" fmla="*/ 4396731 w 5829166"/>
              <a:gd name="connsiteY968" fmla="*/ 673894 h 1639681"/>
              <a:gd name="connsiteX969" fmla="*/ 4402484 w 5829166"/>
              <a:gd name="connsiteY969" fmla="*/ 680104 h 1639681"/>
              <a:gd name="connsiteX970" fmla="*/ 4394750 w 5829166"/>
              <a:gd name="connsiteY970" fmla="*/ 680504 h 1639681"/>
              <a:gd name="connsiteX971" fmla="*/ 4383929 w 5829166"/>
              <a:gd name="connsiteY971" fmla="*/ 691972 h 1639681"/>
              <a:gd name="connsiteX972" fmla="*/ 4383929 w 5829166"/>
              <a:gd name="connsiteY972" fmla="*/ 697563 h 1639681"/>
              <a:gd name="connsiteX973" fmla="*/ 4393225 w 5829166"/>
              <a:gd name="connsiteY973" fmla="*/ 705193 h 1639681"/>
              <a:gd name="connsiteX974" fmla="*/ 4390177 w 5829166"/>
              <a:gd name="connsiteY974" fmla="*/ 707984 h 1639681"/>
              <a:gd name="connsiteX975" fmla="*/ 4390177 w 5829166"/>
              <a:gd name="connsiteY975" fmla="*/ 720976 h 1639681"/>
              <a:gd name="connsiteX976" fmla="*/ 4386882 w 5829166"/>
              <a:gd name="connsiteY976" fmla="*/ 723881 h 1639681"/>
              <a:gd name="connsiteX977" fmla="*/ 4386882 w 5829166"/>
              <a:gd name="connsiteY977" fmla="*/ 739416 h 1639681"/>
              <a:gd name="connsiteX978" fmla="*/ 4383596 w 5829166"/>
              <a:gd name="connsiteY978" fmla="*/ 742483 h 1639681"/>
              <a:gd name="connsiteX979" fmla="*/ 4383596 w 5829166"/>
              <a:gd name="connsiteY979" fmla="*/ 765238 h 1639681"/>
              <a:gd name="connsiteX980" fmla="*/ 4380395 w 5829166"/>
              <a:gd name="connsiteY980" fmla="*/ 769458 h 1639681"/>
              <a:gd name="connsiteX981" fmla="*/ 4382958 w 5829166"/>
              <a:gd name="connsiteY981" fmla="*/ 777630 h 1639681"/>
              <a:gd name="connsiteX982" fmla="*/ 4378595 w 5829166"/>
              <a:gd name="connsiteY982" fmla="*/ 780602 h 1639681"/>
              <a:gd name="connsiteX983" fmla="*/ 4374318 w 5829166"/>
              <a:gd name="connsiteY983" fmla="*/ 787070 h 1639681"/>
              <a:gd name="connsiteX984" fmla="*/ 4374128 w 5829166"/>
              <a:gd name="connsiteY984" fmla="*/ 790899 h 1639681"/>
              <a:gd name="connsiteX985" fmla="*/ 4372899 w 5829166"/>
              <a:gd name="connsiteY985" fmla="*/ 793042 h 1639681"/>
              <a:gd name="connsiteX986" fmla="*/ 4368718 w 5829166"/>
              <a:gd name="connsiteY986" fmla="*/ 793813 h 1639681"/>
              <a:gd name="connsiteX987" fmla="*/ 4366251 w 5829166"/>
              <a:gd name="connsiteY987" fmla="*/ 803796 h 1639681"/>
              <a:gd name="connsiteX988" fmla="*/ 4360031 w 5829166"/>
              <a:gd name="connsiteY988" fmla="*/ 803796 h 1639681"/>
              <a:gd name="connsiteX989" fmla="*/ 4351449 w 5829166"/>
              <a:gd name="connsiteY989" fmla="*/ 809111 h 1639681"/>
              <a:gd name="connsiteX990" fmla="*/ 4345648 w 5829166"/>
              <a:gd name="connsiteY990" fmla="*/ 806463 h 1639681"/>
              <a:gd name="connsiteX991" fmla="*/ 4338962 w 5829166"/>
              <a:gd name="connsiteY991" fmla="*/ 811968 h 1639681"/>
              <a:gd name="connsiteX992" fmla="*/ 4324388 w 5829166"/>
              <a:gd name="connsiteY992" fmla="*/ 811968 h 1639681"/>
              <a:gd name="connsiteX993" fmla="*/ 4321550 w 5829166"/>
              <a:gd name="connsiteY993" fmla="*/ 814321 h 1639681"/>
              <a:gd name="connsiteX994" fmla="*/ 4317387 w 5829166"/>
              <a:gd name="connsiteY994" fmla="*/ 814321 h 1639681"/>
              <a:gd name="connsiteX995" fmla="*/ 4312215 w 5829166"/>
              <a:gd name="connsiteY995" fmla="*/ 819731 h 1639681"/>
              <a:gd name="connsiteX996" fmla="*/ 4294432 w 5829166"/>
              <a:gd name="connsiteY996" fmla="*/ 819731 h 1639681"/>
              <a:gd name="connsiteX997" fmla="*/ 4285917 w 5829166"/>
              <a:gd name="connsiteY997" fmla="*/ 822712 h 1639681"/>
              <a:gd name="connsiteX998" fmla="*/ 4280154 w 5829166"/>
              <a:gd name="connsiteY998" fmla="*/ 827103 h 1639681"/>
              <a:gd name="connsiteX999" fmla="*/ 4269334 w 5829166"/>
              <a:gd name="connsiteY999" fmla="*/ 831066 h 1639681"/>
              <a:gd name="connsiteX1000" fmla="*/ 4266972 w 5829166"/>
              <a:gd name="connsiteY1000" fmla="*/ 832666 h 1639681"/>
              <a:gd name="connsiteX1001" fmla="*/ 4262181 w 5829166"/>
              <a:gd name="connsiteY1001" fmla="*/ 832828 h 1639681"/>
              <a:gd name="connsiteX1002" fmla="*/ 4252856 w 5829166"/>
              <a:gd name="connsiteY1002" fmla="*/ 836600 h 1639681"/>
              <a:gd name="connsiteX1003" fmla="*/ 4252856 w 5829166"/>
              <a:gd name="connsiteY1003" fmla="*/ 839610 h 1639681"/>
              <a:gd name="connsiteX1004" fmla="*/ 4249503 w 5829166"/>
              <a:gd name="connsiteY1004" fmla="*/ 841972 h 1639681"/>
              <a:gd name="connsiteX1005" fmla="*/ 4240254 w 5829166"/>
              <a:gd name="connsiteY1005" fmla="*/ 845734 h 1639681"/>
              <a:gd name="connsiteX1006" fmla="*/ 4230158 w 5829166"/>
              <a:gd name="connsiteY1006" fmla="*/ 851145 h 1639681"/>
              <a:gd name="connsiteX1007" fmla="*/ 4227129 w 5829166"/>
              <a:gd name="connsiteY1007" fmla="*/ 854755 h 1639681"/>
              <a:gd name="connsiteX1008" fmla="*/ 4224100 w 5829166"/>
              <a:gd name="connsiteY1008" fmla="*/ 857783 h 1639681"/>
              <a:gd name="connsiteX1009" fmla="*/ 4224100 w 5829166"/>
              <a:gd name="connsiteY1009" fmla="*/ 864584 h 1639681"/>
              <a:gd name="connsiteX1010" fmla="*/ 4219308 w 5829166"/>
              <a:gd name="connsiteY1010" fmla="*/ 872185 h 1639681"/>
              <a:gd name="connsiteX1011" fmla="*/ 4215079 w 5829166"/>
              <a:gd name="connsiteY1011" fmla="*/ 868737 h 1639681"/>
              <a:gd name="connsiteX1012" fmla="*/ 4201383 w 5829166"/>
              <a:gd name="connsiteY1012" fmla="*/ 864232 h 1639681"/>
              <a:gd name="connsiteX1013" fmla="*/ 4198734 w 5829166"/>
              <a:gd name="connsiteY1013" fmla="*/ 863155 h 1639681"/>
              <a:gd name="connsiteX1014" fmla="*/ 4198496 w 5829166"/>
              <a:gd name="connsiteY1014" fmla="*/ 860508 h 1639681"/>
              <a:gd name="connsiteX1015" fmla="*/ 4201697 w 5829166"/>
              <a:gd name="connsiteY1015" fmla="*/ 857707 h 1639681"/>
              <a:gd name="connsiteX1016" fmla="*/ 4201697 w 5829166"/>
              <a:gd name="connsiteY1016" fmla="*/ 856117 h 1639681"/>
              <a:gd name="connsiteX1017" fmla="*/ 4192762 w 5829166"/>
              <a:gd name="connsiteY1017" fmla="*/ 841600 h 1639681"/>
              <a:gd name="connsiteX1018" fmla="*/ 4195058 w 5829166"/>
              <a:gd name="connsiteY1018" fmla="*/ 839115 h 1639681"/>
              <a:gd name="connsiteX1019" fmla="*/ 4188981 w 5829166"/>
              <a:gd name="connsiteY1019" fmla="*/ 834114 h 1639681"/>
              <a:gd name="connsiteX1020" fmla="*/ 4192181 w 5829166"/>
              <a:gd name="connsiteY1020" fmla="*/ 831285 h 1639681"/>
              <a:gd name="connsiteX1021" fmla="*/ 4185790 w 5829166"/>
              <a:gd name="connsiteY1021" fmla="*/ 828751 h 1639681"/>
              <a:gd name="connsiteX1022" fmla="*/ 4188362 w 5829166"/>
              <a:gd name="connsiteY1022" fmla="*/ 823093 h 1639681"/>
              <a:gd name="connsiteX1023" fmla="*/ 4182790 w 5829166"/>
              <a:gd name="connsiteY1023" fmla="*/ 821398 h 1639681"/>
              <a:gd name="connsiteX1024" fmla="*/ 4187085 w 5829166"/>
              <a:gd name="connsiteY1024" fmla="*/ 815283 h 1639681"/>
              <a:gd name="connsiteX1025" fmla="*/ 4172426 w 5829166"/>
              <a:gd name="connsiteY1025" fmla="*/ 804910 h 1639681"/>
              <a:gd name="connsiteX1026" fmla="*/ 4175369 w 5829166"/>
              <a:gd name="connsiteY1026" fmla="*/ 796652 h 1639681"/>
              <a:gd name="connsiteX1027" fmla="*/ 4173093 w 5829166"/>
              <a:gd name="connsiteY1027" fmla="*/ 794766 h 1639681"/>
              <a:gd name="connsiteX1028" fmla="*/ 4176074 w 5829166"/>
              <a:gd name="connsiteY1028" fmla="*/ 792033 h 1639681"/>
              <a:gd name="connsiteX1029" fmla="*/ 4172884 w 5829166"/>
              <a:gd name="connsiteY1029" fmla="*/ 789127 h 1639681"/>
              <a:gd name="connsiteX1030" fmla="*/ 4172884 w 5829166"/>
              <a:gd name="connsiteY1030" fmla="*/ 781431 h 1639681"/>
              <a:gd name="connsiteX1031" fmla="*/ 4169921 w 5829166"/>
              <a:gd name="connsiteY1031" fmla="*/ 779002 h 1639681"/>
              <a:gd name="connsiteX1032" fmla="*/ 4169921 w 5829166"/>
              <a:gd name="connsiteY1032" fmla="*/ 757114 h 1639681"/>
              <a:gd name="connsiteX1033" fmla="*/ 4164683 w 5829166"/>
              <a:gd name="connsiteY1033" fmla="*/ 756218 h 1639681"/>
              <a:gd name="connsiteX1034" fmla="*/ 4160539 w 5829166"/>
              <a:gd name="connsiteY1034" fmla="*/ 752742 h 1639681"/>
              <a:gd name="connsiteX1035" fmla="*/ 4163740 w 5829166"/>
              <a:gd name="connsiteY1035" fmla="*/ 748894 h 1639681"/>
              <a:gd name="connsiteX1036" fmla="*/ 4160320 w 5829166"/>
              <a:gd name="connsiteY1036" fmla="*/ 743207 h 1639681"/>
              <a:gd name="connsiteX1037" fmla="*/ 4156967 w 5829166"/>
              <a:gd name="connsiteY1037" fmla="*/ 736425 h 1639681"/>
              <a:gd name="connsiteX1038" fmla="*/ 4154043 w 5829166"/>
              <a:gd name="connsiteY1038" fmla="*/ 731511 h 1639681"/>
              <a:gd name="connsiteX1039" fmla="*/ 4154043 w 5829166"/>
              <a:gd name="connsiteY1039" fmla="*/ 710308 h 1639681"/>
              <a:gd name="connsiteX1040" fmla="*/ 4156653 w 5829166"/>
              <a:gd name="connsiteY1040" fmla="*/ 708155 h 1639681"/>
              <a:gd name="connsiteX1041" fmla="*/ 4156653 w 5829166"/>
              <a:gd name="connsiteY1041" fmla="*/ 699964 h 1639681"/>
              <a:gd name="connsiteX1042" fmla="*/ 4154100 w 5829166"/>
              <a:gd name="connsiteY1042" fmla="*/ 697125 h 1639681"/>
              <a:gd name="connsiteX1043" fmla="*/ 4156958 w 5829166"/>
              <a:gd name="connsiteY1043" fmla="*/ 694782 h 1639681"/>
              <a:gd name="connsiteX1044" fmla="*/ 4156958 w 5829166"/>
              <a:gd name="connsiteY1044" fmla="*/ 686905 h 1639681"/>
              <a:gd name="connsiteX1045" fmla="*/ 4153767 w 5829166"/>
              <a:gd name="connsiteY1045" fmla="*/ 684048 h 1639681"/>
              <a:gd name="connsiteX1046" fmla="*/ 4153767 w 5829166"/>
              <a:gd name="connsiteY1046" fmla="*/ 679018 h 1639681"/>
              <a:gd name="connsiteX1047" fmla="*/ 4150567 w 5829166"/>
              <a:gd name="connsiteY1047" fmla="*/ 676132 h 1639681"/>
              <a:gd name="connsiteX1048" fmla="*/ 4150567 w 5829166"/>
              <a:gd name="connsiteY1048" fmla="*/ 674694 h 1639681"/>
              <a:gd name="connsiteX1049" fmla="*/ 4152919 w 5829166"/>
              <a:gd name="connsiteY1049" fmla="*/ 671160 h 1639681"/>
              <a:gd name="connsiteX1050" fmla="*/ 4146176 w 5829166"/>
              <a:gd name="connsiteY1050" fmla="*/ 659778 h 1639681"/>
              <a:gd name="connsiteX1051" fmla="*/ 4141947 w 5829166"/>
              <a:gd name="connsiteY1051" fmla="*/ 658587 h 1639681"/>
              <a:gd name="connsiteX1052" fmla="*/ 4137384 w 5829166"/>
              <a:gd name="connsiteY1052" fmla="*/ 650415 h 1639681"/>
              <a:gd name="connsiteX1053" fmla="*/ 4142499 w 5829166"/>
              <a:gd name="connsiteY1053" fmla="*/ 646204 h 1639681"/>
              <a:gd name="connsiteX1054" fmla="*/ 4146004 w 5829166"/>
              <a:gd name="connsiteY1054" fmla="*/ 646204 h 1639681"/>
              <a:gd name="connsiteX1055" fmla="*/ 4147890 w 5829166"/>
              <a:gd name="connsiteY1055" fmla="*/ 641766 h 1639681"/>
              <a:gd name="connsiteX1056" fmla="*/ 4154100 w 5829166"/>
              <a:gd name="connsiteY1056" fmla="*/ 636651 h 1639681"/>
              <a:gd name="connsiteX1057" fmla="*/ 4154100 w 5829166"/>
              <a:gd name="connsiteY1057" fmla="*/ 623526 h 1639681"/>
              <a:gd name="connsiteX1058" fmla="*/ 4157024 w 5829166"/>
              <a:gd name="connsiteY1058" fmla="*/ 621116 h 1639681"/>
              <a:gd name="connsiteX1059" fmla="*/ 4150443 w 5829166"/>
              <a:gd name="connsiteY1059" fmla="*/ 618554 h 1639681"/>
              <a:gd name="connsiteX1060" fmla="*/ 4150443 w 5829166"/>
              <a:gd name="connsiteY1060" fmla="*/ 610714 h 1639681"/>
              <a:gd name="connsiteX1061" fmla="*/ 4147157 w 5829166"/>
              <a:gd name="connsiteY1061" fmla="*/ 607619 h 1639681"/>
              <a:gd name="connsiteX1062" fmla="*/ 4147157 w 5829166"/>
              <a:gd name="connsiteY1062" fmla="*/ 600465 h 1639681"/>
              <a:gd name="connsiteX1063" fmla="*/ 4141184 w 5829166"/>
              <a:gd name="connsiteY1063" fmla="*/ 592722 h 1639681"/>
              <a:gd name="connsiteX1064" fmla="*/ 4131402 w 5829166"/>
              <a:gd name="connsiteY1064" fmla="*/ 587016 h 1639681"/>
              <a:gd name="connsiteX1065" fmla="*/ 4131402 w 5829166"/>
              <a:gd name="connsiteY1065" fmla="*/ 571272 h 1639681"/>
              <a:gd name="connsiteX1066" fmla="*/ 4138051 w 5829166"/>
              <a:gd name="connsiteY1066" fmla="*/ 564280 h 1639681"/>
              <a:gd name="connsiteX1067" fmla="*/ 4144442 w 5829166"/>
              <a:gd name="connsiteY1067" fmla="*/ 557317 h 1639681"/>
              <a:gd name="connsiteX1068" fmla="*/ 4140527 w 5829166"/>
              <a:gd name="connsiteY1068" fmla="*/ 550821 h 1639681"/>
              <a:gd name="connsiteX1069" fmla="*/ 4144175 w 5829166"/>
              <a:gd name="connsiteY1069" fmla="*/ 547630 h 1639681"/>
              <a:gd name="connsiteX1070" fmla="*/ 4144175 w 5829166"/>
              <a:gd name="connsiteY1070" fmla="*/ 539858 h 1639681"/>
              <a:gd name="connsiteX1071" fmla="*/ 4141213 w 5829166"/>
              <a:gd name="connsiteY1071" fmla="*/ 537124 h 1639681"/>
              <a:gd name="connsiteX1072" fmla="*/ 4144328 w 5829166"/>
              <a:gd name="connsiteY1072" fmla="*/ 534124 h 1639681"/>
              <a:gd name="connsiteX1073" fmla="*/ 4141004 w 5829166"/>
              <a:gd name="connsiteY1073" fmla="*/ 525913 h 1639681"/>
              <a:gd name="connsiteX1074" fmla="*/ 4137812 w 5829166"/>
              <a:gd name="connsiteY1074" fmla="*/ 516331 h 1639681"/>
              <a:gd name="connsiteX1075" fmla="*/ 4144356 w 5829166"/>
              <a:gd name="connsiteY1075" fmla="*/ 510635 h 1639681"/>
              <a:gd name="connsiteX1076" fmla="*/ 4138136 w 5829166"/>
              <a:gd name="connsiteY1076" fmla="*/ 508845 h 1639681"/>
              <a:gd name="connsiteX1077" fmla="*/ 4137536 w 5829166"/>
              <a:gd name="connsiteY1077" fmla="*/ 500206 h 1639681"/>
              <a:gd name="connsiteX1078" fmla="*/ 4132174 w 5829166"/>
              <a:gd name="connsiteY1078" fmla="*/ 495510 h 1639681"/>
              <a:gd name="connsiteX1079" fmla="*/ 4128278 w 5829166"/>
              <a:gd name="connsiteY1079" fmla="*/ 488899 h 1639681"/>
              <a:gd name="connsiteX1080" fmla="*/ 4128278 w 5829166"/>
              <a:gd name="connsiteY1080" fmla="*/ 485261 h 1639681"/>
              <a:gd name="connsiteX1081" fmla="*/ 4116105 w 5829166"/>
              <a:gd name="connsiteY1081" fmla="*/ 475231 h 1639681"/>
              <a:gd name="connsiteX1082" fmla="*/ 4112790 w 5829166"/>
              <a:gd name="connsiteY1082" fmla="*/ 473726 h 1639681"/>
              <a:gd name="connsiteX1083" fmla="*/ 4118181 w 5829166"/>
              <a:gd name="connsiteY1083" fmla="*/ 471983 h 1639681"/>
              <a:gd name="connsiteX1084" fmla="*/ 4115610 w 5829166"/>
              <a:gd name="connsiteY1084" fmla="*/ 466382 h 1639681"/>
              <a:gd name="connsiteX1085" fmla="*/ 4119391 w 5829166"/>
              <a:gd name="connsiteY1085" fmla="*/ 462915 h 1639681"/>
              <a:gd name="connsiteX1086" fmla="*/ 4108761 w 5829166"/>
              <a:gd name="connsiteY1086" fmla="*/ 455457 h 1639681"/>
              <a:gd name="connsiteX1087" fmla="*/ 4099522 w 5829166"/>
              <a:gd name="connsiteY1087" fmla="*/ 447875 h 1639681"/>
              <a:gd name="connsiteX1088" fmla="*/ 4099522 w 5829166"/>
              <a:gd name="connsiteY1088" fmla="*/ 441493 h 1639681"/>
              <a:gd name="connsiteX1089" fmla="*/ 4100408 w 5829166"/>
              <a:gd name="connsiteY1089" fmla="*/ 439179 h 1639681"/>
              <a:gd name="connsiteX1090" fmla="*/ 4105866 w 5829166"/>
              <a:gd name="connsiteY1090" fmla="*/ 437588 h 1639681"/>
              <a:gd name="connsiteX1091" fmla="*/ 4105866 w 5829166"/>
              <a:gd name="connsiteY1091" fmla="*/ 432016 h 1639681"/>
              <a:gd name="connsiteX1092" fmla="*/ 4095750 w 5829166"/>
              <a:gd name="connsiteY1092" fmla="*/ 414547 h 1639681"/>
              <a:gd name="connsiteX1093" fmla="*/ 4088968 w 5829166"/>
              <a:gd name="connsiteY1093" fmla="*/ 407260 h 1639681"/>
              <a:gd name="connsiteX1094" fmla="*/ 4082482 w 5829166"/>
              <a:gd name="connsiteY1094" fmla="*/ 408280 h 1639681"/>
              <a:gd name="connsiteX1095" fmla="*/ 4079291 w 5829166"/>
              <a:gd name="connsiteY1095" fmla="*/ 399545 h 1639681"/>
              <a:gd name="connsiteX1096" fmla="*/ 4074881 w 5829166"/>
              <a:gd name="connsiteY1096" fmla="*/ 398583 h 1639681"/>
              <a:gd name="connsiteX1097" fmla="*/ 4072785 w 5829166"/>
              <a:gd name="connsiteY1097" fmla="*/ 393792 h 1639681"/>
              <a:gd name="connsiteX1098" fmla="*/ 4069147 w 5829166"/>
              <a:gd name="connsiteY1098" fmla="*/ 396478 h 1639681"/>
              <a:gd name="connsiteX1099" fmla="*/ 4058526 w 5829166"/>
              <a:gd name="connsiteY1099" fmla="*/ 395669 h 1639681"/>
              <a:gd name="connsiteX1100" fmla="*/ 4056478 w 5829166"/>
              <a:gd name="connsiteY1100" fmla="*/ 390877 h 1639681"/>
              <a:gd name="connsiteX1101" fmla="*/ 4051945 w 5829166"/>
              <a:gd name="connsiteY1101" fmla="*/ 392468 h 1639681"/>
              <a:gd name="connsiteX1102" fmla="*/ 4049516 w 5829166"/>
              <a:gd name="connsiteY1102" fmla="*/ 393973 h 1639681"/>
              <a:gd name="connsiteX1103" fmla="*/ 4045287 w 5829166"/>
              <a:gd name="connsiteY1103" fmla="*/ 394868 h 1639681"/>
              <a:gd name="connsiteX1104" fmla="*/ 4045287 w 5829166"/>
              <a:gd name="connsiteY1104" fmla="*/ 397869 h 1639681"/>
              <a:gd name="connsiteX1105" fmla="*/ 4048316 w 5829166"/>
              <a:gd name="connsiteY1105" fmla="*/ 400612 h 1639681"/>
              <a:gd name="connsiteX1106" fmla="*/ 4045268 w 5829166"/>
              <a:gd name="connsiteY1106" fmla="*/ 403365 h 1639681"/>
              <a:gd name="connsiteX1107" fmla="*/ 4044030 w 5829166"/>
              <a:gd name="connsiteY1107" fmla="*/ 409499 h 1639681"/>
              <a:gd name="connsiteX1108" fmla="*/ 4039553 w 5829166"/>
              <a:gd name="connsiteY1108" fmla="*/ 410270 h 1639681"/>
              <a:gd name="connsiteX1109" fmla="*/ 4030532 w 5829166"/>
              <a:gd name="connsiteY1109" fmla="*/ 420243 h 1639681"/>
              <a:gd name="connsiteX1110" fmla="*/ 4023217 w 5829166"/>
              <a:gd name="connsiteY1110" fmla="*/ 421224 h 1639681"/>
              <a:gd name="connsiteX1111" fmla="*/ 4022103 w 5829166"/>
              <a:gd name="connsiteY1111" fmla="*/ 425710 h 1639681"/>
              <a:gd name="connsiteX1112" fmla="*/ 4016045 w 5829166"/>
              <a:gd name="connsiteY1112" fmla="*/ 424748 h 1639681"/>
              <a:gd name="connsiteX1113" fmla="*/ 4019512 w 5829166"/>
              <a:gd name="connsiteY1113" fmla="*/ 421481 h 1639681"/>
              <a:gd name="connsiteX1114" fmla="*/ 4018245 w 5829166"/>
              <a:gd name="connsiteY1114" fmla="*/ 420491 h 1639681"/>
              <a:gd name="connsiteX1115" fmla="*/ 3989680 w 5829166"/>
              <a:gd name="connsiteY1115" fmla="*/ 420491 h 1639681"/>
              <a:gd name="connsiteX1116" fmla="*/ 3986060 w 5829166"/>
              <a:gd name="connsiteY1116" fmla="*/ 417709 h 1639681"/>
              <a:gd name="connsiteX1117" fmla="*/ 3974573 w 5829166"/>
              <a:gd name="connsiteY1117" fmla="*/ 417709 h 1639681"/>
              <a:gd name="connsiteX1118" fmla="*/ 3970887 w 5829166"/>
              <a:gd name="connsiteY1118" fmla="*/ 412995 h 1639681"/>
              <a:gd name="connsiteX1119" fmla="*/ 3962248 w 5829166"/>
              <a:gd name="connsiteY1119" fmla="*/ 411204 h 1639681"/>
              <a:gd name="connsiteX1120" fmla="*/ 3964896 w 5829166"/>
              <a:gd name="connsiteY1120" fmla="*/ 408746 h 1639681"/>
              <a:gd name="connsiteX1121" fmla="*/ 3960705 w 5829166"/>
              <a:gd name="connsiteY1121" fmla="*/ 402003 h 1639681"/>
              <a:gd name="connsiteX1122" fmla="*/ 3954313 w 5829166"/>
              <a:gd name="connsiteY1122" fmla="*/ 402003 h 1639681"/>
              <a:gd name="connsiteX1123" fmla="*/ 3951332 w 5829166"/>
              <a:gd name="connsiteY1123" fmla="*/ 404251 h 1639681"/>
              <a:gd name="connsiteX1124" fmla="*/ 3939550 w 5829166"/>
              <a:gd name="connsiteY1124" fmla="*/ 399155 h 1639681"/>
              <a:gd name="connsiteX1125" fmla="*/ 3933454 w 5829166"/>
              <a:gd name="connsiteY1125" fmla="*/ 402184 h 1639681"/>
              <a:gd name="connsiteX1126" fmla="*/ 3924033 w 5829166"/>
              <a:gd name="connsiteY1126" fmla="*/ 396678 h 1639681"/>
              <a:gd name="connsiteX1127" fmla="*/ 3915204 w 5829166"/>
              <a:gd name="connsiteY1127" fmla="*/ 391316 h 1639681"/>
              <a:gd name="connsiteX1128" fmla="*/ 3896287 w 5829166"/>
              <a:gd name="connsiteY1128" fmla="*/ 391316 h 1639681"/>
              <a:gd name="connsiteX1129" fmla="*/ 3874389 w 5829166"/>
              <a:gd name="connsiteY1129" fmla="*/ 378257 h 1639681"/>
              <a:gd name="connsiteX1130" fmla="*/ 3846548 w 5829166"/>
              <a:gd name="connsiteY1130" fmla="*/ 378257 h 1639681"/>
              <a:gd name="connsiteX1131" fmla="*/ 3842699 w 5829166"/>
              <a:gd name="connsiteY1131" fmla="*/ 372847 h 1639681"/>
              <a:gd name="connsiteX1132" fmla="*/ 3836108 w 5829166"/>
              <a:gd name="connsiteY1132" fmla="*/ 372847 h 1639681"/>
              <a:gd name="connsiteX1133" fmla="*/ 3831898 w 5829166"/>
              <a:gd name="connsiteY1133" fmla="*/ 370132 h 1639681"/>
              <a:gd name="connsiteX1134" fmla="*/ 3816334 w 5829166"/>
              <a:gd name="connsiteY1134" fmla="*/ 370132 h 1639681"/>
              <a:gd name="connsiteX1135" fmla="*/ 3814201 w 5829166"/>
              <a:gd name="connsiteY1135" fmla="*/ 365265 h 1639681"/>
              <a:gd name="connsiteX1136" fmla="*/ 3803571 w 5829166"/>
              <a:gd name="connsiteY1136" fmla="*/ 365265 h 1639681"/>
              <a:gd name="connsiteX1137" fmla="*/ 3795189 w 5829166"/>
              <a:gd name="connsiteY1137" fmla="*/ 357149 h 1639681"/>
              <a:gd name="connsiteX1138" fmla="*/ 3775424 w 5829166"/>
              <a:gd name="connsiteY1138" fmla="*/ 357149 h 1639681"/>
              <a:gd name="connsiteX1139" fmla="*/ 3771500 w 5829166"/>
              <a:gd name="connsiteY1139" fmla="*/ 354463 h 1639681"/>
              <a:gd name="connsiteX1140" fmla="*/ 3752336 w 5829166"/>
              <a:gd name="connsiteY1140" fmla="*/ 351349 h 1639681"/>
              <a:gd name="connsiteX1141" fmla="*/ 3749974 w 5829166"/>
              <a:gd name="connsiteY1141" fmla="*/ 349482 h 1639681"/>
              <a:gd name="connsiteX1142" fmla="*/ 3737410 w 5829166"/>
              <a:gd name="connsiteY1142" fmla="*/ 349482 h 1639681"/>
              <a:gd name="connsiteX1143" fmla="*/ 3730686 w 5829166"/>
              <a:gd name="connsiteY1143" fmla="*/ 344272 h 1639681"/>
              <a:gd name="connsiteX1144" fmla="*/ 3727333 w 5829166"/>
              <a:gd name="connsiteY1144" fmla="*/ 346624 h 1639681"/>
              <a:gd name="connsiteX1145" fmla="*/ 3726066 w 5829166"/>
              <a:gd name="connsiteY1145" fmla="*/ 345539 h 1639681"/>
              <a:gd name="connsiteX1146" fmla="*/ 3726066 w 5829166"/>
              <a:gd name="connsiteY1146" fmla="*/ 340423 h 1639681"/>
              <a:gd name="connsiteX1147" fmla="*/ 3717284 w 5829166"/>
              <a:gd name="connsiteY1147" fmla="*/ 335509 h 1639681"/>
              <a:gd name="connsiteX1148" fmla="*/ 3711616 w 5829166"/>
              <a:gd name="connsiteY1148" fmla="*/ 328422 h 1639681"/>
              <a:gd name="connsiteX1149" fmla="*/ 3708197 w 5829166"/>
              <a:gd name="connsiteY1149" fmla="*/ 331022 h 1639681"/>
              <a:gd name="connsiteX1150" fmla="*/ 3700548 w 5829166"/>
              <a:gd name="connsiteY1150" fmla="*/ 329794 h 1639681"/>
              <a:gd name="connsiteX1151" fmla="*/ 3706940 w 5829166"/>
              <a:gd name="connsiteY1151" fmla="*/ 324240 h 1639681"/>
              <a:gd name="connsiteX1152" fmla="*/ 3706940 w 5829166"/>
              <a:gd name="connsiteY1152" fmla="*/ 319249 h 1639681"/>
              <a:gd name="connsiteX1153" fmla="*/ 3709616 w 5829166"/>
              <a:gd name="connsiteY1153" fmla="*/ 316678 h 1639681"/>
              <a:gd name="connsiteX1154" fmla="*/ 3706425 w 5829166"/>
              <a:gd name="connsiteY1154" fmla="*/ 312544 h 1639681"/>
              <a:gd name="connsiteX1155" fmla="*/ 3709616 w 5829166"/>
              <a:gd name="connsiteY1155" fmla="*/ 308467 h 1639681"/>
              <a:gd name="connsiteX1156" fmla="*/ 3709616 w 5829166"/>
              <a:gd name="connsiteY1156" fmla="*/ 300485 h 1639681"/>
              <a:gd name="connsiteX1157" fmla="*/ 3706902 w 5829166"/>
              <a:gd name="connsiteY1157" fmla="*/ 298247 h 1639681"/>
              <a:gd name="connsiteX1158" fmla="*/ 3709883 w 5829166"/>
              <a:gd name="connsiteY1158" fmla="*/ 295513 h 1639681"/>
              <a:gd name="connsiteX1159" fmla="*/ 3706854 w 5829166"/>
              <a:gd name="connsiteY1159" fmla="*/ 292827 h 1639681"/>
              <a:gd name="connsiteX1160" fmla="*/ 3706854 w 5829166"/>
              <a:gd name="connsiteY1160" fmla="*/ 287664 h 1639681"/>
              <a:gd name="connsiteX1161" fmla="*/ 3709778 w 5829166"/>
              <a:gd name="connsiteY1161" fmla="*/ 284845 h 1639681"/>
              <a:gd name="connsiteX1162" fmla="*/ 3707349 w 5829166"/>
              <a:gd name="connsiteY1162" fmla="*/ 282855 h 1639681"/>
              <a:gd name="connsiteX1163" fmla="*/ 3708502 w 5829166"/>
              <a:gd name="connsiteY1163" fmla="*/ 275815 h 1639681"/>
              <a:gd name="connsiteX1164" fmla="*/ 3715988 w 5829166"/>
              <a:gd name="connsiteY1164" fmla="*/ 274815 h 1639681"/>
              <a:gd name="connsiteX1165" fmla="*/ 3716865 w 5829166"/>
              <a:gd name="connsiteY1165" fmla="*/ 268710 h 1639681"/>
              <a:gd name="connsiteX1166" fmla="*/ 3727866 w 5829166"/>
              <a:gd name="connsiteY1166" fmla="*/ 264766 h 1639681"/>
              <a:gd name="connsiteX1167" fmla="*/ 3738182 w 5829166"/>
              <a:gd name="connsiteY1167" fmla="*/ 258813 h 1639681"/>
              <a:gd name="connsiteX1168" fmla="*/ 3739877 w 5829166"/>
              <a:gd name="connsiteY1168" fmla="*/ 254841 h 1639681"/>
              <a:gd name="connsiteX1169" fmla="*/ 3746630 w 5829166"/>
              <a:gd name="connsiteY1169" fmla="*/ 254841 h 1639681"/>
              <a:gd name="connsiteX1170" fmla="*/ 3750059 w 5829166"/>
              <a:gd name="connsiteY1170" fmla="*/ 257394 h 1639681"/>
              <a:gd name="connsiteX1171" fmla="*/ 3753469 w 5829166"/>
              <a:gd name="connsiteY1171" fmla="*/ 251641 h 1639681"/>
              <a:gd name="connsiteX1172" fmla="*/ 3761461 w 5829166"/>
              <a:gd name="connsiteY1172" fmla="*/ 254927 h 1639681"/>
              <a:gd name="connsiteX1173" fmla="*/ 3766252 w 5829166"/>
              <a:gd name="connsiteY1173" fmla="*/ 252489 h 1639681"/>
              <a:gd name="connsiteX1174" fmla="*/ 3768928 w 5829166"/>
              <a:gd name="connsiteY1174" fmla="*/ 254708 h 1639681"/>
              <a:gd name="connsiteX1175" fmla="*/ 3781701 w 5829166"/>
              <a:gd name="connsiteY1175" fmla="*/ 254708 h 1639681"/>
              <a:gd name="connsiteX1176" fmla="*/ 3785026 w 5829166"/>
              <a:gd name="connsiteY1176" fmla="*/ 252184 h 1639681"/>
              <a:gd name="connsiteX1177" fmla="*/ 3791284 w 5829166"/>
              <a:gd name="connsiteY1177" fmla="*/ 252184 h 1639681"/>
              <a:gd name="connsiteX1178" fmla="*/ 3793484 w 5829166"/>
              <a:gd name="connsiteY1178" fmla="*/ 253794 h 1639681"/>
              <a:gd name="connsiteX1179" fmla="*/ 3809324 w 5829166"/>
              <a:gd name="connsiteY1179" fmla="*/ 249288 h 1639681"/>
              <a:gd name="connsiteX1180" fmla="*/ 3814429 w 5829166"/>
              <a:gd name="connsiteY1180" fmla="*/ 252079 h 1639681"/>
              <a:gd name="connsiteX1181" fmla="*/ 3822916 w 5829166"/>
              <a:gd name="connsiteY1181" fmla="*/ 252079 h 1639681"/>
              <a:gd name="connsiteX1182" fmla="*/ 3826354 w 5829166"/>
              <a:gd name="connsiteY1182" fmla="*/ 254556 h 1639681"/>
              <a:gd name="connsiteX1183" fmla="*/ 3835022 w 5829166"/>
              <a:gd name="connsiteY1183" fmla="*/ 253232 h 1639681"/>
              <a:gd name="connsiteX1184" fmla="*/ 3848834 w 5829166"/>
              <a:gd name="connsiteY1184" fmla="*/ 249593 h 1639681"/>
              <a:gd name="connsiteX1185" fmla="*/ 3852024 w 5829166"/>
              <a:gd name="connsiteY1185" fmla="*/ 251927 h 1639681"/>
              <a:gd name="connsiteX1186" fmla="*/ 3867284 w 5829166"/>
              <a:gd name="connsiteY1186" fmla="*/ 251927 h 1639681"/>
              <a:gd name="connsiteX1187" fmla="*/ 3872856 w 5829166"/>
              <a:gd name="connsiteY1187" fmla="*/ 249117 h 1639681"/>
              <a:gd name="connsiteX1188" fmla="*/ 3877866 w 5829166"/>
              <a:gd name="connsiteY1188" fmla="*/ 251765 h 1639681"/>
              <a:gd name="connsiteX1189" fmla="*/ 3880542 w 5829166"/>
              <a:gd name="connsiteY1189" fmla="*/ 249564 h 1639681"/>
              <a:gd name="connsiteX1190" fmla="*/ 3893696 w 5829166"/>
              <a:gd name="connsiteY1190" fmla="*/ 249564 h 1639681"/>
              <a:gd name="connsiteX1191" fmla="*/ 3896630 w 5829166"/>
              <a:gd name="connsiteY1191" fmla="*/ 252070 h 1639681"/>
              <a:gd name="connsiteX1192" fmla="*/ 3906203 w 5829166"/>
              <a:gd name="connsiteY1192" fmla="*/ 252070 h 1639681"/>
              <a:gd name="connsiteX1193" fmla="*/ 3909251 w 5829166"/>
              <a:gd name="connsiteY1193" fmla="*/ 254318 h 1639681"/>
              <a:gd name="connsiteX1194" fmla="*/ 3919404 w 5829166"/>
              <a:gd name="connsiteY1194" fmla="*/ 249669 h 1639681"/>
              <a:gd name="connsiteX1195" fmla="*/ 3944950 w 5829166"/>
              <a:gd name="connsiteY1195" fmla="*/ 249669 h 1639681"/>
              <a:gd name="connsiteX1196" fmla="*/ 3948065 w 5829166"/>
              <a:gd name="connsiteY1196" fmla="*/ 252241 h 1639681"/>
              <a:gd name="connsiteX1197" fmla="*/ 3966182 w 5829166"/>
              <a:gd name="connsiteY1197" fmla="*/ 252241 h 1639681"/>
              <a:gd name="connsiteX1198" fmla="*/ 3977516 w 5829166"/>
              <a:gd name="connsiteY1198" fmla="*/ 257337 h 1639681"/>
              <a:gd name="connsiteX1199" fmla="*/ 3989299 w 5829166"/>
              <a:gd name="connsiteY1199" fmla="*/ 257337 h 1639681"/>
              <a:gd name="connsiteX1200" fmla="*/ 3993318 w 5829166"/>
              <a:gd name="connsiteY1200" fmla="*/ 260356 h 1639681"/>
              <a:gd name="connsiteX1201" fmla="*/ 4007311 w 5829166"/>
              <a:gd name="connsiteY1201" fmla="*/ 254498 h 1639681"/>
              <a:gd name="connsiteX1202" fmla="*/ 4016073 w 5829166"/>
              <a:gd name="connsiteY1202" fmla="*/ 258728 h 1639681"/>
              <a:gd name="connsiteX1203" fmla="*/ 4017674 w 5829166"/>
              <a:gd name="connsiteY1203" fmla="*/ 262423 h 1639681"/>
              <a:gd name="connsiteX1204" fmla="*/ 4026875 w 5829166"/>
              <a:gd name="connsiteY1204" fmla="*/ 264109 h 1639681"/>
              <a:gd name="connsiteX1205" fmla="*/ 4042715 w 5829166"/>
              <a:gd name="connsiteY1205" fmla="*/ 270500 h 1639681"/>
              <a:gd name="connsiteX1206" fmla="*/ 4049992 w 5829166"/>
              <a:gd name="connsiteY1206" fmla="*/ 267938 h 1639681"/>
              <a:gd name="connsiteX1207" fmla="*/ 4053192 w 5829166"/>
              <a:gd name="connsiteY1207" fmla="*/ 270177 h 1639681"/>
              <a:gd name="connsiteX1208" fmla="*/ 4063184 w 5829166"/>
              <a:gd name="connsiteY1208" fmla="*/ 270643 h 1639681"/>
              <a:gd name="connsiteX1209" fmla="*/ 4066042 w 5829166"/>
              <a:gd name="connsiteY1209" fmla="*/ 272987 h 1639681"/>
              <a:gd name="connsiteX1210" fmla="*/ 4075510 w 5829166"/>
              <a:gd name="connsiteY1210" fmla="*/ 272987 h 1639681"/>
              <a:gd name="connsiteX1211" fmla="*/ 4077557 w 5829166"/>
              <a:gd name="connsiteY1211" fmla="*/ 274577 h 1639681"/>
              <a:gd name="connsiteX1212" fmla="*/ 4085415 w 5829166"/>
              <a:gd name="connsiteY1212" fmla="*/ 273339 h 1639681"/>
              <a:gd name="connsiteX1213" fmla="*/ 4089530 w 5829166"/>
              <a:gd name="connsiteY1213" fmla="*/ 276158 h 1639681"/>
              <a:gd name="connsiteX1214" fmla="*/ 4095836 w 5829166"/>
              <a:gd name="connsiteY1214" fmla="*/ 273225 h 1639681"/>
              <a:gd name="connsiteX1215" fmla="*/ 4101979 w 5829166"/>
              <a:gd name="connsiteY1215" fmla="*/ 269615 h 1639681"/>
              <a:gd name="connsiteX1216" fmla="*/ 4109962 w 5829166"/>
              <a:gd name="connsiteY1216" fmla="*/ 266100 h 1639681"/>
              <a:gd name="connsiteX1217" fmla="*/ 4113152 w 5829166"/>
              <a:gd name="connsiteY1217" fmla="*/ 260595 h 1639681"/>
              <a:gd name="connsiteX1218" fmla="*/ 4116534 w 5829166"/>
              <a:gd name="connsiteY1218" fmla="*/ 257832 h 1639681"/>
              <a:gd name="connsiteX1219" fmla="*/ 4121591 w 5829166"/>
              <a:gd name="connsiteY1219" fmla="*/ 255841 h 1639681"/>
              <a:gd name="connsiteX1220" fmla="*/ 4124001 w 5829166"/>
              <a:gd name="connsiteY1220" fmla="*/ 251374 h 1639681"/>
              <a:gd name="connsiteX1221" fmla="*/ 4129745 w 5829166"/>
              <a:gd name="connsiteY1221" fmla="*/ 244088 h 1639681"/>
              <a:gd name="connsiteX1222" fmla="*/ 4132936 w 5829166"/>
              <a:gd name="connsiteY1222" fmla="*/ 239220 h 1639681"/>
              <a:gd name="connsiteX1223" fmla="*/ 4137727 w 5829166"/>
              <a:gd name="connsiteY1223" fmla="*/ 238135 h 1639681"/>
              <a:gd name="connsiteX1224" fmla="*/ 4137727 w 5829166"/>
              <a:gd name="connsiteY1224" fmla="*/ 229610 h 1639681"/>
              <a:gd name="connsiteX1225" fmla="*/ 4122087 w 5829166"/>
              <a:gd name="connsiteY1225" fmla="*/ 216741 h 1639681"/>
              <a:gd name="connsiteX1226" fmla="*/ 4120191 w 5829166"/>
              <a:gd name="connsiteY1226" fmla="*/ 209750 h 1639681"/>
              <a:gd name="connsiteX1227" fmla="*/ 4117000 w 5829166"/>
              <a:gd name="connsiteY1227" fmla="*/ 204864 h 1639681"/>
              <a:gd name="connsiteX1228" fmla="*/ 4109133 w 5829166"/>
              <a:gd name="connsiteY1228" fmla="*/ 203483 h 1639681"/>
              <a:gd name="connsiteX1229" fmla="*/ 4109133 w 5829166"/>
              <a:gd name="connsiteY1229" fmla="*/ 200882 h 1639681"/>
              <a:gd name="connsiteX1230" fmla="*/ 4101398 w 5829166"/>
              <a:gd name="connsiteY1230" fmla="*/ 197272 h 1639681"/>
              <a:gd name="connsiteX1231" fmla="*/ 4094845 w 5829166"/>
              <a:gd name="connsiteY1231" fmla="*/ 194348 h 1639681"/>
              <a:gd name="connsiteX1232" fmla="*/ 4087263 w 5829166"/>
              <a:gd name="connsiteY1232" fmla="*/ 192396 h 1639681"/>
              <a:gd name="connsiteX1233" fmla="*/ 4084368 w 5829166"/>
              <a:gd name="connsiteY1233" fmla="*/ 196767 h 1639681"/>
              <a:gd name="connsiteX1234" fmla="*/ 4071976 w 5829166"/>
              <a:gd name="connsiteY1234" fmla="*/ 189300 h 1639681"/>
              <a:gd name="connsiteX1235" fmla="*/ 4069261 w 5829166"/>
              <a:gd name="connsiteY1235" fmla="*/ 191529 h 1639681"/>
              <a:gd name="connsiteX1236" fmla="*/ 4065803 w 5829166"/>
              <a:gd name="connsiteY1236" fmla="*/ 188947 h 1639681"/>
              <a:gd name="connsiteX1237" fmla="*/ 4056450 w 5829166"/>
              <a:gd name="connsiteY1237" fmla="*/ 188947 h 1639681"/>
              <a:gd name="connsiteX1238" fmla="*/ 4053126 w 5829166"/>
              <a:gd name="connsiteY1238" fmla="*/ 186471 h 1639681"/>
              <a:gd name="connsiteX1239" fmla="*/ 4046849 w 5829166"/>
              <a:gd name="connsiteY1239" fmla="*/ 186471 h 1639681"/>
              <a:gd name="connsiteX1240" fmla="*/ 4043401 w 5829166"/>
              <a:gd name="connsiteY1240" fmla="*/ 188804 h 1639681"/>
              <a:gd name="connsiteX1241" fmla="*/ 4034104 w 5829166"/>
              <a:gd name="connsiteY1241" fmla="*/ 181156 h 1639681"/>
              <a:gd name="connsiteX1242" fmla="*/ 4030770 w 5829166"/>
              <a:gd name="connsiteY1242" fmla="*/ 183594 h 1639681"/>
              <a:gd name="connsiteX1243" fmla="*/ 4027351 w 5829166"/>
              <a:gd name="connsiteY1243" fmla="*/ 181089 h 1639681"/>
              <a:gd name="connsiteX1244" fmla="*/ 4017769 w 5829166"/>
              <a:gd name="connsiteY1244" fmla="*/ 178946 h 1639681"/>
              <a:gd name="connsiteX1245" fmla="*/ 4014416 w 5829166"/>
              <a:gd name="connsiteY1245" fmla="*/ 181108 h 1639681"/>
              <a:gd name="connsiteX1246" fmla="*/ 4005834 w 5829166"/>
              <a:gd name="connsiteY1246" fmla="*/ 181108 h 1639681"/>
              <a:gd name="connsiteX1247" fmla="*/ 3999176 w 5829166"/>
              <a:gd name="connsiteY1247" fmla="*/ 178489 h 1639681"/>
              <a:gd name="connsiteX1248" fmla="*/ 3994099 w 5829166"/>
              <a:gd name="connsiteY1248" fmla="*/ 181680 h 1639681"/>
              <a:gd name="connsiteX1249" fmla="*/ 3989175 w 5829166"/>
              <a:gd name="connsiteY1249" fmla="*/ 178698 h 1639681"/>
              <a:gd name="connsiteX1250" fmla="*/ 3985898 w 5829166"/>
              <a:gd name="connsiteY1250" fmla="*/ 181003 h 1639681"/>
              <a:gd name="connsiteX1251" fmla="*/ 3983470 w 5829166"/>
              <a:gd name="connsiteY1251" fmla="*/ 179003 h 1639681"/>
              <a:gd name="connsiteX1252" fmla="*/ 3975316 w 5829166"/>
              <a:gd name="connsiteY1252" fmla="*/ 177746 h 1639681"/>
              <a:gd name="connsiteX1253" fmla="*/ 3974154 w 5829166"/>
              <a:gd name="connsiteY1253" fmla="*/ 173622 h 1639681"/>
              <a:gd name="connsiteX1254" fmla="*/ 3966515 w 5829166"/>
              <a:gd name="connsiteY1254" fmla="*/ 172869 h 1639681"/>
              <a:gd name="connsiteX1255" fmla="*/ 3958038 w 5829166"/>
              <a:gd name="connsiteY1255" fmla="*/ 167916 h 1639681"/>
              <a:gd name="connsiteX1256" fmla="*/ 3950237 w 5829166"/>
              <a:gd name="connsiteY1256" fmla="*/ 173422 h 1639681"/>
              <a:gd name="connsiteX1257" fmla="*/ 3931596 w 5829166"/>
              <a:gd name="connsiteY1257" fmla="*/ 173422 h 1639681"/>
              <a:gd name="connsiteX1258" fmla="*/ 3925795 w 5829166"/>
              <a:gd name="connsiteY1258" fmla="*/ 178213 h 1639681"/>
              <a:gd name="connsiteX1259" fmla="*/ 3918642 w 5829166"/>
              <a:gd name="connsiteY1259" fmla="*/ 178213 h 1639681"/>
              <a:gd name="connsiteX1260" fmla="*/ 3915928 w 5829166"/>
              <a:gd name="connsiteY1260" fmla="*/ 175993 h 1639681"/>
              <a:gd name="connsiteX1261" fmla="*/ 3912927 w 5829166"/>
              <a:gd name="connsiteY1261" fmla="*/ 178232 h 1639681"/>
              <a:gd name="connsiteX1262" fmla="*/ 3903059 w 5829166"/>
              <a:gd name="connsiteY1262" fmla="*/ 173822 h 1639681"/>
              <a:gd name="connsiteX1263" fmla="*/ 3892353 w 5829166"/>
              <a:gd name="connsiteY1263" fmla="*/ 178536 h 1639681"/>
              <a:gd name="connsiteX1264" fmla="*/ 3884362 w 5829166"/>
              <a:gd name="connsiteY1264" fmla="*/ 178536 h 1639681"/>
              <a:gd name="connsiteX1265" fmla="*/ 3879371 w 5829166"/>
              <a:gd name="connsiteY1265" fmla="*/ 181604 h 1639681"/>
              <a:gd name="connsiteX1266" fmla="*/ 3867264 w 5829166"/>
              <a:gd name="connsiteY1266" fmla="*/ 176013 h 1639681"/>
              <a:gd name="connsiteX1267" fmla="*/ 3858949 w 5829166"/>
              <a:gd name="connsiteY1267" fmla="*/ 176013 h 1639681"/>
              <a:gd name="connsiteX1268" fmla="*/ 3853672 w 5829166"/>
              <a:gd name="connsiteY1268" fmla="*/ 178870 h 1639681"/>
              <a:gd name="connsiteX1269" fmla="*/ 3847290 w 5829166"/>
              <a:gd name="connsiteY1269" fmla="*/ 175679 h 1639681"/>
              <a:gd name="connsiteX1270" fmla="*/ 3839385 w 5829166"/>
              <a:gd name="connsiteY1270" fmla="*/ 178441 h 1639681"/>
              <a:gd name="connsiteX1271" fmla="*/ 3836108 w 5829166"/>
              <a:gd name="connsiteY1271" fmla="*/ 176013 h 1639681"/>
              <a:gd name="connsiteX1272" fmla="*/ 3832784 w 5829166"/>
              <a:gd name="connsiteY1272" fmla="*/ 178489 h 1639681"/>
              <a:gd name="connsiteX1273" fmla="*/ 3826545 w 5829166"/>
              <a:gd name="connsiteY1273" fmla="*/ 178489 h 1639681"/>
              <a:gd name="connsiteX1274" fmla="*/ 3823135 w 5829166"/>
              <a:gd name="connsiteY1274" fmla="*/ 176031 h 1639681"/>
              <a:gd name="connsiteX1275" fmla="*/ 3820173 w 5829166"/>
              <a:gd name="connsiteY1275" fmla="*/ 178460 h 1639681"/>
              <a:gd name="connsiteX1276" fmla="*/ 3794627 w 5829166"/>
              <a:gd name="connsiteY1276" fmla="*/ 178460 h 1639681"/>
              <a:gd name="connsiteX1277" fmla="*/ 3791798 w 5829166"/>
              <a:gd name="connsiteY1277" fmla="*/ 180794 h 1639681"/>
              <a:gd name="connsiteX1278" fmla="*/ 3778806 w 5829166"/>
              <a:gd name="connsiteY1278" fmla="*/ 178527 h 1639681"/>
              <a:gd name="connsiteX1279" fmla="*/ 3775605 w 5829166"/>
              <a:gd name="connsiteY1279" fmla="*/ 180908 h 1639681"/>
              <a:gd name="connsiteX1280" fmla="*/ 3765509 w 5829166"/>
              <a:gd name="connsiteY1280" fmla="*/ 176251 h 1639681"/>
              <a:gd name="connsiteX1281" fmla="*/ 3762156 w 5829166"/>
              <a:gd name="connsiteY1281" fmla="*/ 178527 h 1639681"/>
              <a:gd name="connsiteX1282" fmla="*/ 3757051 w 5829166"/>
              <a:gd name="connsiteY1282" fmla="*/ 178527 h 1639681"/>
              <a:gd name="connsiteX1283" fmla="*/ 3754107 w 5829166"/>
              <a:gd name="connsiteY1283" fmla="*/ 178670 h 1639681"/>
              <a:gd name="connsiteX1284" fmla="*/ 3742115 w 5829166"/>
              <a:gd name="connsiteY1284" fmla="*/ 183747 h 1639681"/>
              <a:gd name="connsiteX1285" fmla="*/ 3740372 w 5829166"/>
              <a:gd name="connsiteY1285" fmla="*/ 183747 h 1639681"/>
              <a:gd name="connsiteX1286" fmla="*/ 3733743 w 5829166"/>
              <a:gd name="connsiteY1286" fmla="*/ 178556 h 1639681"/>
              <a:gd name="connsiteX1287" fmla="*/ 3727504 w 5829166"/>
              <a:gd name="connsiteY1287" fmla="*/ 178556 h 1639681"/>
              <a:gd name="connsiteX1288" fmla="*/ 3724161 w 5829166"/>
              <a:gd name="connsiteY1288" fmla="*/ 180908 h 1639681"/>
              <a:gd name="connsiteX1289" fmla="*/ 3720284 w 5829166"/>
              <a:gd name="connsiteY1289" fmla="*/ 178280 h 1639681"/>
              <a:gd name="connsiteX1290" fmla="*/ 3711207 w 5829166"/>
              <a:gd name="connsiteY1290" fmla="*/ 178280 h 1639681"/>
              <a:gd name="connsiteX1291" fmla="*/ 3708473 w 5829166"/>
              <a:gd name="connsiteY1291" fmla="*/ 176041 h 1639681"/>
              <a:gd name="connsiteX1292" fmla="*/ 3705149 w 5829166"/>
              <a:gd name="connsiteY1292" fmla="*/ 178337 h 1639681"/>
              <a:gd name="connsiteX1293" fmla="*/ 3697777 w 5829166"/>
              <a:gd name="connsiteY1293" fmla="*/ 177746 h 1639681"/>
              <a:gd name="connsiteX1294" fmla="*/ 3696014 w 5829166"/>
              <a:gd name="connsiteY1294" fmla="*/ 173517 h 1639681"/>
              <a:gd name="connsiteX1295" fmla="*/ 3691223 w 5829166"/>
              <a:gd name="connsiteY1295" fmla="*/ 172726 h 1639681"/>
              <a:gd name="connsiteX1296" fmla="*/ 3690309 w 5829166"/>
              <a:gd name="connsiteY1296" fmla="*/ 166211 h 1639681"/>
              <a:gd name="connsiteX1297" fmla="*/ 3686042 w 5829166"/>
              <a:gd name="connsiteY1297" fmla="*/ 162916 h 1639681"/>
              <a:gd name="connsiteX1298" fmla="*/ 3682498 w 5829166"/>
              <a:gd name="connsiteY1298" fmla="*/ 165230 h 1639681"/>
              <a:gd name="connsiteX1299" fmla="*/ 3677860 w 5829166"/>
              <a:gd name="connsiteY1299" fmla="*/ 159782 h 1639681"/>
              <a:gd name="connsiteX1300" fmla="*/ 3673516 w 5829166"/>
              <a:gd name="connsiteY1300" fmla="*/ 154800 h 1639681"/>
              <a:gd name="connsiteX1301" fmla="*/ 3665744 w 5829166"/>
              <a:gd name="connsiteY1301" fmla="*/ 155800 h 1639681"/>
              <a:gd name="connsiteX1302" fmla="*/ 3668240 w 5829166"/>
              <a:gd name="connsiteY1302" fmla="*/ 159391 h 1639681"/>
              <a:gd name="connsiteX1303" fmla="*/ 3664801 w 5829166"/>
              <a:gd name="connsiteY1303" fmla="*/ 160029 h 1639681"/>
              <a:gd name="connsiteX1304" fmla="*/ 3646570 w 5829166"/>
              <a:gd name="connsiteY1304" fmla="*/ 148523 h 1639681"/>
              <a:gd name="connsiteX1305" fmla="*/ 3642503 w 5829166"/>
              <a:gd name="connsiteY1305" fmla="*/ 153876 h 1639681"/>
              <a:gd name="connsiteX1306" fmla="*/ 3630921 w 5829166"/>
              <a:gd name="connsiteY1306" fmla="*/ 156781 h 1639681"/>
              <a:gd name="connsiteX1307" fmla="*/ 3629139 w 5829166"/>
              <a:gd name="connsiteY1307" fmla="*/ 155324 h 1639681"/>
              <a:gd name="connsiteX1308" fmla="*/ 3620605 w 5829166"/>
              <a:gd name="connsiteY1308" fmla="*/ 161249 h 1639681"/>
              <a:gd name="connsiteX1309" fmla="*/ 3620605 w 5829166"/>
              <a:gd name="connsiteY1309" fmla="*/ 168878 h 1639681"/>
              <a:gd name="connsiteX1310" fmla="*/ 3608765 w 5829166"/>
              <a:gd name="connsiteY1310" fmla="*/ 179203 h 1639681"/>
              <a:gd name="connsiteX1311" fmla="*/ 3607565 w 5829166"/>
              <a:gd name="connsiteY1311" fmla="*/ 182575 h 1639681"/>
              <a:gd name="connsiteX1312" fmla="*/ 3588820 w 5829166"/>
              <a:gd name="connsiteY1312" fmla="*/ 189186 h 1639681"/>
              <a:gd name="connsiteX1313" fmla="*/ 3584591 w 5829166"/>
              <a:gd name="connsiteY1313" fmla="*/ 193977 h 1639681"/>
              <a:gd name="connsiteX1314" fmla="*/ 3575104 w 5829166"/>
              <a:gd name="connsiteY1314" fmla="*/ 193977 h 1639681"/>
              <a:gd name="connsiteX1315" fmla="*/ 3568894 w 5829166"/>
              <a:gd name="connsiteY1315" fmla="*/ 191119 h 1639681"/>
              <a:gd name="connsiteX1316" fmla="*/ 3564570 w 5829166"/>
              <a:gd name="connsiteY1316" fmla="*/ 194205 h 1639681"/>
              <a:gd name="connsiteX1317" fmla="*/ 3544291 w 5829166"/>
              <a:gd name="connsiteY1317" fmla="*/ 194205 h 1639681"/>
              <a:gd name="connsiteX1318" fmla="*/ 3541471 w 5829166"/>
              <a:gd name="connsiteY1318" fmla="*/ 193500 h 1639681"/>
              <a:gd name="connsiteX1319" fmla="*/ 3539205 w 5829166"/>
              <a:gd name="connsiteY1319" fmla="*/ 191633 h 1639681"/>
              <a:gd name="connsiteX1320" fmla="*/ 3526774 w 5829166"/>
              <a:gd name="connsiteY1320" fmla="*/ 191633 h 1639681"/>
              <a:gd name="connsiteX1321" fmla="*/ 3521736 w 5829166"/>
              <a:gd name="connsiteY1321" fmla="*/ 188443 h 1639681"/>
              <a:gd name="connsiteX1322" fmla="*/ 3516802 w 5829166"/>
              <a:gd name="connsiteY1322" fmla="*/ 191129 h 1639681"/>
              <a:gd name="connsiteX1323" fmla="*/ 3511896 w 5829166"/>
              <a:gd name="connsiteY1323" fmla="*/ 188624 h 1639681"/>
              <a:gd name="connsiteX1324" fmla="*/ 3506848 w 5829166"/>
              <a:gd name="connsiteY1324" fmla="*/ 191271 h 1639681"/>
              <a:gd name="connsiteX1325" fmla="*/ 3504238 w 5829166"/>
              <a:gd name="connsiteY1325" fmla="*/ 189109 h 1639681"/>
              <a:gd name="connsiteX1326" fmla="*/ 3493637 w 5829166"/>
              <a:gd name="connsiteY1326" fmla="*/ 189643 h 1639681"/>
              <a:gd name="connsiteX1327" fmla="*/ 3491293 w 5829166"/>
              <a:gd name="connsiteY1327" fmla="*/ 191595 h 1639681"/>
              <a:gd name="connsiteX1328" fmla="*/ 3481712 w 5829166"/>
              <a:gd name="connsiteY1328" fmla="*/ 191595 h 1639681"/>
              <a:gd name="connsiteX1329" fmla="*/ 3477635 w 5829166"/>
              <a:gd name="connsiteY1329" fmla="*/ 188404 h 1639681"/>
              <a:gd name="connsiteX1330" fmla="*/ 3472329 w 5829166"/>
              <a:gd name="connsiteY1330" fmla="*/ 190900 h 1639681"/>
              <a:gd name="connsiteX1331" fmla="*/ 3466424 w 5829166"/>
              <a:gd name="connsiteY1331" fmla="*/ 188966 h 1639681"/>
              <a:gd name="connsiteX1332" fmla="*/ 3460966 w 5829166"/>
              <a:gd name="connsiteY1332" fmla="*/ 187376 h 1639681"/>
              <a:gd name="connsiteX1333" fmla="*/ 3467224 w 5829166"/>
              <a:gd name="connsiteY1333" fmla="*/ 184899 h 1639681"/>
              <a:gd name="connsiteX1334" fmla="*/ 3459480 w 5829166"/>
              <a:gd name="connsiteY1334" fmla="*/ 183604 h 1639681"/>
              <a:gd name="connsiteX1335" fmla="*/ 3456070 w 5829166"/>
              <a:gd name="connsiteY1335" fmla="*/ 186204 h 1639681"/>
              <a:gd name="connsiteX1336" fmla="*/ 3444888 w 5829166"/>
              <a:gd name="connsiteY1336" fmla="*/ 174250 h 1639681"/>
              <a:gd name="connsiteX1337" fmla="*/ 3444745 w 5829166"/>
              <a:gd name="connsiteY1337" fmla="*/ 171678 h 1639681"/>
              <a:gd name="connsiteX1338" fmla="*/ 3429372 w 5829166"/>
              <a:gd name="connsiteY1338" fmla="*/ 164287 h 1639681"/>
              <a:gd name="connsiteX1339" fmla="*/ 3427057 w 5829166"/>
              <a:gd name="connsiteY1339" fmla="*/ 157143 h 1639681"/>
              <a:gd name="connsiteX1340" fmla="*/ 3423866 w 5829166"/>
              <a:gd name="connsiteY1340" fmla="*/ 149790 h 1639681"/>
              <a:gd name="connsiteX1341" fmla="*/ 3420542 w 5829166"/>
              <a:gd name="connsiteY1341" fmla="*/ 151914 h 1639681"/>
              <a:gd name="connsiteX1342" fmla="*/ 3416313 w 5829166"/>
              <a:gd name="connsiteY1342" fmla="*/ 148142 h 1639681"/>
              <a:gd name="connsiteX1343" fmla="*/ 3419789 w 5829166"/>
              <a:gd name="connsiteY1343" fmla="*/ 144628 h 1639681"/>
              <a:gd name="connsiteX1344" fmla="*/ 3416103 w 5829166"/>
              <a:gd name="connsiteY1344" fmla="*/ 139360 h 1639681"/>
              <a:gd name="connsiteX1345" fmla="*/ 3413436 w 5829166"/>
              <a:gd name="connsiteY1345" fmla="*/ 134474 h 1639681"/>
              <a:gd name="connsiteX1346" fmla="*/ 3416484 w 5829166"/>
              <a:gd name="connsiteY1346" fmla="*/ 132093 h 1639681"/>
              <a:gd name="connsiteX1347" fmla="*/ 3411922 w 5829166"/>
              <a:gd name="connsiteY1347" fmla="*/ 131102 h 1639681"/>
              <a:gd name="connsiteX1348" fmla="*/ 3406512 w 5829166"/>
              <a:gd name="connsiteY1348" fmla="*/ 129512 h 1639681"/>
              <a:gd name="connsiteX1349" fmla="*/ 3406397 w 5829166"/>
              <a:gd name="connsiteY1349" fmla="*/ 128188 h 1639681"/>
              <a:gd name="connsiteX1350" fmla="*/ 3394720 w 5829166"/>
              <a:gd name="connsiteY1350" fmla="*/ 118605 h 1639681"/>
              <a:gd name="connsiteX1351" fmla="*/ 3391891 w 5829166"/>
              <a:gd name="connsiteY1351" fmla="*/ 120472 h 1639681"/>
              <a:gd name="connsiteX1352" fmla="*/ 3385852 w 5829166"/>
              <a:gd name="connsiteY1352" fmla="*/ 115510 h 1639681"/>
              <a:gd name="connsiteX1353" fmla="*/ 3376489 w 5829166"/>
              <a:gd name="connsiteY1353" fmla="*/ 115510 h 1639681"/>
              <a:gd name="connsiteX1354" fmla="*/ 3373298 w 5829166"/>
              <a:gd name="connsiteY1354" fmla="*/ 113147 h 1639681"/>
              <a:gd name="connsiteX1355" fmla="*/ 3352105 w 5829166"/>
              <a:gd name="connsiteY1355" fmla="*/ 122025 h 1639681"/>
              <a:gd name="connsiteX1356" fmla="*/ 3352105 w 5829166"/>
              <a:gd name="connsiteY1356" fmla="*/ 124739 h 1639681"/>
              <a:gd name="connsiteX1357" fmla="*/ 3339494 w 5829166"/>
              <a:gd name="connsiteY1357" fmla="*/ 137513 h 1639681"/>
              <a:gd name="connsiteX1358" fmla="*/ 3342542 w 5829166"/>
              <a:gd name="connsiteY1358" fmla="*/ 140351 h 1639681"/>
              <a:gd name="connsiteX1359" fmla="*/ 3342542 w 5829166"/>
              <a:gd name="connsiteY1359" fmla="*/ 144942 h 1639681"/>
              <a:gd name="connsiteX1360" fmla="*/ 3336579 w 5829166"/>
              <a:gd name="connsiteY1360" fmla="*/ 153648 h 1639681"/>
              <a:gd name="connsiteX1361" fmla="*/ 3339141 w 5829166"/>
              <a:gd name="connsiteY1361" fmla="*/ 156248 h 1639681"/>
              <a:gd name="connsiteX1362" fmla="*/ 3332655 w 5829166"/>
              <a:gd name="connsiteY1362" fmla="*/ 161582 h 1639681"/>
              <a:gd name="connsiteX1363" fmla="*/ 3332655 w 5829166"/>
              <a:gd name="connsiteY1363" fmla="*/ 172374 h 1639681"/>
              <a:gd name="connsiteX1364" fmla="*/ 3320825 w 5829166"/>
              <a:gd name="connsiteY1364" fmla="*/ 184623 h 1639681"/>
              <a:gd name="connsiteX1365" fmla="*/ 3305471 w 5829166"/>
              <a:gd name="connsiteY1365" fmla="*/ 191462 h 1639681"/>
              <a:gd name="connsiteX1366" fmla="*/ 3292859 w 5829166"/>
              <a:gd name="connsiteY1366" fmla="*/ 191462 h 1639681"/>
              <a:gd name="connsiteX1367" fmla="*/ 3290116 w 5829166"/>
              <a:gd name="connsiteY1367" fmla="*/ 189214 h 1639681"/>
              <a:gd name="connsiteX1368" fmla="*/ 3286668 w 5829166"/>
              <a:gd name="connsiteY1368" fmla="*/ 191548 h 1639681"/>
              <a:gd name="connsiteX1369" fmla="*/ 3280391 w 5829166"/>
              <a:gd name="connsiteY1369" fmla="*/ 191548 h 1639681"/>
              <a:gd name="connsiteX1370" fmla="*/ 3277200 w 5829166"/>
              <a:gd name="connsiteY1370" fmla="*/ 189138 h 1639681"/>
              <a:gd name="connsiteX1371" fmla="*/ 3273752 w 5829166"/>
              <a:gd name="connsiteY1371" fmla="*/ 191710 h 1639681"/>
              <a:gd name="connsiteX1372" fmla="*/ 3264427 w 5829166"/>
              <a:gd name="connsiteY1372" fmla="*/ 191710 h 1639681"/>
              <a:gd name="connsiteX1373" fmla="*/ 3260769 w 5829166"/>
              <a:gd name="connsiteY1373" fmla="*/ 194405 h 1639681"/>
              <a:gd name="connsiteX1374" fmla="*/ 3225918 w 5829166"/>
              <a:gd name="connsiteY1374" fmla="*/ 194405 h 1639681"/>
              <a:gd name="connsiteX1375" fmla="*/ 3222936 w 5829166"/>
              <a:gd name="connsiteY1375" fmla="*/ 196853 h 1639681"/>
              <a:gd name="connsiteX1376" fmla="*/ 3200581 w 5829166"/>
              <a:gd name="connsiteY1376" fmla="*/ 196853 h 1639681"/>
              <a:gd name="connsiteX1377" fmla="*/ 3197752 w 5829166"/>
              <a:gd name="connsiteY1377" fmla="*/ 199187 h 1639681"/>
              <a:gd name="connsiteX1378" fmla="*/ 3187627 w 5829166"/>
              <a:gd name="connsiteY1378" fmla="*/ 196663 h 1639681"/>
              <a:gd name="connsiteX1379" fmla="*/ 3174635 w 5829166"/>
              <a:gd name="connsiteY1379" fmla="*/ 196663 h 1639681"/>
              <a:gd name="connsiteX1380" fmla="*/ 3171444 w 5829166"/>
              <a:gd name="connsiteY1380" fmla="*/ 194062 h 1639681"/>
              <a:gd name="connsiteX1381" fmla="*/ 3161081 w 5829166"/>
              <a:gd name="connsiteY1381" fmla="*/ 195177 h 1639681"/>
              <a:gd name="connsiteX1382" fmla="*/ 3159214 w 5829166"/>
              <a:gd name="connsiteY1382" fmla="*/ 199635 h 1639681"/>
              <a:gd name="connsiteX1383" fmla="*/ 3155680 w 5829166"/>
              <a:gd name="connsiteY1383" fmla="*/ 197130 h 1639681"/>
              <a:gd name="connsiteX1384" fmla="*/ 3152775 w 5829166"/>
              <a:gd name="connsiteY1384" fmla="*/ 199063 h 1639681"/>
              <a:gd name="connsiteX1385" fmla="*/ 3147155 w 5829166"/>
              <a:gd name="connsiteY1385" fmla="*/ 196482 h 1639681"/>
              <a:gd name="connsiteX1386" fmla="*/ 3142993 w 5829166"/>
              <a:gd name="connsiteY1386" fmla="*/ 199434 h 1639681"/>
              <a:gd name="connsiteX1387" fmla="*/ 3130039 w 5829166"/>
              <a:gd name="connsiteY1387" fmla="*/ 199434 h 1639681"/>
              <a:gd name="connsiteX1388" fmla="*/ 3127058 w 5829166"/>
              <a:gd name="connsiteY1388" fmla="*/ 196977 h 1639681"/>
              <a:gd name="connsiteX1389" fmla="*/ 3123762 w 5829166"/>
              <a:gd name="connsiteY1389" fmla="*/ 199501 h 1639681"/>
              <a:gd name="connsiteX1390" fmla="*/ 3117476 w 5829166"/>
              <a:gd name="connsiteY1390" fmla="*/ 199501 h 1639681"/>
              <a:gd name="connsiteX1391" fmla="*/ 3114151 w 5829166"/>
              <a:gd name="connsiteY1391" fmla="*/ 197091 h 1639681"/>
              <a:gd name="connsiteX1392" fmla="*/ 3107893 w 5829166"/>
              <a:gd name="connsiteY1392" fmla="*/ 197091 h 1639681"/>
              <a:gd name="connsiteX1393" fmla="*/ 3104569 w 5829166"/>
              <a:gd name="connsiteY1393" fmla="*/ 199339 h 1639681"/>
              <a:gd name="connsiteX1394" fmla="*/ 3091625 w 5829166"/>
              <a:gd name="connsiteY1394" fmla="*/ 199339 h 1639681"/>
              <a:gd name="connsiteX1395" fmla="*/ 3088424 w 5829166"/>
              <a:gd name="connsiteY1395" fmla="*/ 196787 h 1639681"/>
              <a:gd name="connsiteX1396" fmla="*/ 3067869 w 5829166"/>
              <a:gd name="connsiteY1396" fmla="*/ 196787 h 1639681"/>
              <a:gd name="connsiteX1397" fmla="*/ 3060564 w 5829166"/>
              <a:gd name="connsiteY1397" fmla="*/ 193910 h 1639681"/>
              <a:gd name="connsiteX1398" fmla="*/ 3056620 w 5829166"/>
              <a:gd name="connsiteY1398" fmla="*/ 196939 h 1639681"/>
              <a:gd name="connsiteX1399" fmla="*/ 3047171 w 5829166"/>
              <a:gd name="connsiteY1399" fmla="*/ 196939 h 1639681"/>
              <a:gd name="connsiteX1400" fmla="*/ 3043495 w 5829166"/>
              <a:gd name="connsiteY1400" fmla="*/ 194129 h 1639681"/>
              <a:gd name="connsiteX1401" fmla="*/ 3038923 w 5829166"/>
              <a:gd name="connsiteY1401" fmla="*/ 195177 h 1639681"/>
              <a:gd name="connsiteX1402" fmla="*/ 3042428 w 5829166"/>
              <a:gd name="connsiteY1402" fmla="*/ 198368 h 1639681"/>
              <a:gd name="connsiteX1403" fmla="*/ 3038771 w 5829166"/>
              <a:gd name="connsiteY1403" fmla="*/ 199577 h 1639681"/>
              <a:gd name="connsiteX1404" fmla="*/ 3031284 w 5829166"/>
              <a:gd name="connsiteY1404" fmla="*/ 196977 h 1639681"/>
              <a:gd name="connsiteX1405" fmla="*/ 3027902 w 5829166"/>
              <a:gd name="connsiteY1405" fmla="*/ 199434 h 1639681"/>
              <a:gd name="connsiteX1406" fmla="*/ 3012300 w 5829166"/>
              <a:gd name="connsiteY1406" fmla="*/ 199434 h 1639681"/>
              <a:gd name="connsiteX1407" fmla="*/ 3006328 w 5829166"/>
              <a:gd name="connsiteY1407" fmla="*/ 202311 h 1639681"/>
              <a:gd name="connsiteX1408" fmla="*/ 3000794 w 5829166"/>
              <a:gd name="connsiteY1408" fmla="*/ 198958 h 1639681"/>
              <a:gd name="connsiteX1409" fmla="*/ 2995098 w 5829166"/>
              <a:gd name="connsiteY1409" fmla="*/ 202292 h 1639681"/>
              <a:gd name="connsiteX1410" fmla="*/ 2987469 w 5829166"/>
              <a:gd name="connsiteY1410" fmla="*/ 202292 h 1639681"/>
              <a:gd name="connsiteX1411" fmla="*/ 2976658 w 5829166"/>
              <a:gd name="connsiteY1411" fmla="*/ 206855 h 1639681"/>
              <a:gd name="connsiteX1412" fmla="*/ 2972562 w 5829166"/>
              <a:gd name="connsiteY1412" fmla="*/ 204521 h 1639681"/>
              <a:gd name="connsiteX1413" fmla="*/ 2964218 w 5829166"/>
              <a:gd name="connsiteY1413" fmla="*/ 207874 h 1639681"/>
              <a:gd name="connsiteX1414" fmla="*/ 2960789 w 5829166"/>
              <a:gd name="connsiteY1414" fmla="*/ 202025 h 1639681"/>
              <a:gd name="connsiteX1415" fmla="*/ 2954398 w 5829166"/>
              <a:gd name="connsiteY1415" fmla="*/ 202454 h 1639681"/>
              <a:gd name="connsiteX1416" fmla="*/ 2939929 w 5829166"/>
              <a:gd name="connsiteY1416" fmla="*/ 208836 h 1639681"/>
              <a:gd name="connsiteX1417" fmla="*/ 2936405 w 5829166"/>
              <a:gd name="connsiteY1417" fmla="*/ 210160 h 1639681"/>
              <a:gd name="connsiteX1418" fmla="*/ 2925575 w 5829166"/>
              <a:gd name="connsiteY1418" fmla="*/ 204997 h 1639681"/>
              <a:gd name="connsiteX1419" fmla="*/ 2922489 w 5829166"/>
              <a:gd name="connsiteY1419" fmla="*/ 207264 h 1639681"/>
              <a:gd name="connsiteX1420" fmla="*/ 2912917 w 5829166"/>
              <a:gd name="connsiteY1420" fmla="*/ 207264 h 1639681"/>
              <a:gd name="connsiteX1421" fmla="*/ 2910373 w 5829166"/>
              <a:gd name="connsiteY1421" fmla="*/ 205187 h 1639681"/>
              <a:gd name="connsiteX1422" fmla="*/ 2899019 w 5829166"/>
              <a:gd name="connsiteY1422" fmla="*/ 209979 h 1639681"/>
              <a:gd name="connsiteX1423" fmla="*/ 2887847 w 5829166"/>
              <a:gd name="connsiteY1423" fmla="*/ 209979 h 1639681"/>
              <a:gd name="connsiteX1424" fmla="*/ 2877560 w 5829166"/>
              <a:gd name="connsiteY1424" fmla="*/ 215084 h 1639681"/>
              <a:gd name="connsiteX1425" fmla="*/ 2871683 w 5829166"/>
              <a:gd name="connsiteY1425" fmla="*/ 215227 h 1639681"/>
              <a:gd name="connsiteX1426" fmla="*/ 2868492 w 5829166"/>
              <a:gd name="connsiteY1426" fmla="*/ 212865 h 1639681"/>
              <a:gd name="connsiteX1427" fmla="*/ 2852099 w 5829166"/>
              <a:gd name="connsiteY1427" fmla="*/ 212865 h 1639681"/>
              <a:gd name="connsiteX1428" fmla="*/ 2851176 w 5829166"/>
              <a:gd name="connsiteY1428" fmla="*/ 213579 h 1639681"/>
              <a:gd name="connsiteX1429" fmla="*/ 2849690 w 5829166"/>
              <a:gd name="connsiteY1429" fmla="*/ 219532 h 1639681"/>
              <a:gd name="connsiteX1430" fmla="*/ 2836374 w 5829166"/>
              <a:gd name="connsiteY1430" fmla="*/ 210064 h 1639681"/>
              <a:gd name="connsiteX1431" fmla="*/ 2833183 w 5829166"/>
              <a:gd name="connsiteY1431" fmla="*/ 212445 h 1639681"/>
              <a:gd name="connsiteX1432" fmla="*/ 2820829 w 5829166"/>
              <a:gd name="connsiteY1432" fmla="*/ 202244 h 1639681"/>
              <a:gd name="connsiteX1433" fmla="*/ 2809923 w 5829166"/>
              <a:gd name="connsiteY1433" fmla="*/ 201768 h 1639681"/>
              <a:gd name="connsiteX1434" fmla="*/ 2803170 w 5829166"/>
              <a:gd name="connsiteY1434" fmla="*/ 192014 h 1639681"/>
              <a:gd name="connsiteX1435" fmla="*/ 2797578 w 5829166"/>
              <a:gd name="connsiteY1435" fmla="*/ 186538 h 1639681"/>
              <a:gd name="connsiteX1436" fmla="*/ 2785044 w 5829166"/>
              <a:gd name="connsiteY1436" fmla="*/ 180708 h 1639681"/>
              <a:gd name="connsiteX1437" fmla="*/ 2778414 w 5829166"/>
              <a:gd name="connsiteY1437" fmla="*/ 180708 h 1639681"/>
              <a:gd name="connsiteX1438" fmla="*/ 2772642 w 5829166"/>
              <a:gd name="connsiteY1438" fmla="*/ 175746 h 1639681"/>
              <a:gd name="connsiteX1439" fmla="*/ 2765041 w 5829166"/>
              <a:gd name="connsiteY1439" fmla="*/ 176736 h 1639681"/>
              <a:gd name="connsiteX1440" fmla="*/ 2767851 w 5829166"/>
              <a:gd name="connsiteY1440" fmla="*/ 180747 h 1639681"/>
              <a:gd name="connsiteX1441" fmla="*/ 2753287 w 5829166"/>
              <a:gd name="connsiteY1441" fmla="*/ 180747 h 1639681"/>
              <a:gd name="connsiteX1442" fmla="*/ 2750287 w 5829166"/>
              <a:gd name="connsiteY1442" fmla="*/ 178813 h 1639681"/>
              <a:gd name="connsiteX1443" fmla="*/ 2729408 w 5829166"/>
              <a:gd name="connsiteY1443" fmla="*/ 195996 h 1639681"/>
              <a:gd name="connsiteX1444" fmla="*/ 2729408 w 5829166"/>
              <a:gd name="connsiteY1444" fmla="*/ 200787 h 1639681"/>
              <a:gd name="connsiteX1445" fmla="*/ 2721216 w 5829166"/>
              <a:gd name="connsiteY1445" fmla="*/ 204254 h 1639681"/>
              <a:gd name="connsiteX1446" fmla="*/ 2718235 w 5829166"/>
              <a:gd name="connsiteY1446" fmla="*/ 202035 h 1639681"/>
              <a:gd name="connsiteX1447" fmla="*/ 2712987 w 5829166"/>
              <a:gd name="connsiteY1447" fmla="*/ 202035 h 1639681"/>
              <a:gd name="connsiteX1448" fmla="*/ 2700662 w 5829166"/>
              <a:gd name="connsiteY1448" fmla="*/ 207321 h 1639681"/>
              <a:gd name="connsiteX1449" fmla="*/ 2693689 w 5829166"/>
              <a:gd name="connsiteY1449" fmla="*/ 204540 h 1639681"/>
              <a:gd name="connsiteX1450" fmla="*/ 2686184 w 5829166"/>
              <a:gd name="connsiteY1450" fmla="*/ 207064 h 1639681"/>
              <a:gd name="connsiteX1451" fmla="*/ 2673153 w 5829166"/>
              <a:gd name="connsiteY1451" fmla="*/ 199368 h 1639681"/>
              <a:gd name="connsiteX1452" fmla="*/ 2659533 w 5829166"/>
              <a:gd name="connsiteY1452" fmla="*/ 195444 h 1639681"/>
              <a:gd name="connsiteX1453" fmla="*/ 2658428 w 5829166"/>
              <a:gd name="connsiteY1453" fmla="*/ 191453 h 1639681"/>
              <a:gd name="connsiteX1454" fmla="*/ 2653827 w 5829166"/>
              <a:gd name="connsiteY1454" fmla="*/ 192157 h 1639681"/>
              <a:gd name="connsiteX1455" fmla="*/ 2648274 w 5829166"/>
              <a:gd name="connsiteY1455" fmla="*/ 194053 h 1639681"/>
              <a:gd name="connsiteX1456" fmla="*/ 2643207 w 5829166"/>
              <a:gd name="connsiteY1456" fmla="*/ 190862 h 1639681"/>
              <a:gd name="connsiteX1457" fmla="*/ 2638149 w 5829166"/>
              <a:gd name="connsiteY1457" fmla="*/ 194186 h 1639681"/>
              <a:gd name="connsiteX1458" fmla="*/ 2632167 w 5829166"/>
              <a:gd name="connsiteY1458" fmla="*/ 194186 h 1639681"/>
              <a:gd name="connsiteX1459" fmla="*/ 2628824 w 5829166"/>
              <a:gd name="connsiteY1459" fmla="*/ 196520 h 1639681"/>
              <a:gd name="connsiteX1460" fmla="*/ 2625471 w 5829166"/>
              <a:gd name="connsiteY1460" fmla="*/ 194320 h 1639681"/>
              <a:gd name="connsiteX1461" fmla="*/ 2622680 w 5829166"/>
              <a:gd name="connsiteY1461" fmla="*/ 196634 h 1639681"/>
              <a:gd name="connsiteX1462" fmla="*/ 2616422 w 5829166"/>
              <a:gd name="connsiteY1462" fmla="*/ 193900 h 1639681"/>
              <a:gd name="connsiteX1463" fmla="*/ 2608564 w 5829166"/>
              <a:gd name="connsiteY1463" fmla="*/ 191891 h 1639681"/>
              <a:gd name="connsiteX1464" fmla="*/ 2598582 w 5829166"/>
              <a:gd name="connsiteY1464" fmla="*/ 183585 h 1639681"/>
              <a:gd name="connsiteX1465" fmla="*/ 2592486 w 5829166"/>
              <a:gd name="connsiteY1465" fmla="*/ 182261 h 1639681"/>
              <a:gd name="connsiteX1466" fmla="*/ 2591381 w 5829166"/>
              <a:gd name="connsiteY1466" fmla="*/ 178689 h 1639681"/>
              <a:gd name="connsiteX1467" fmla="*/ 2583809 w 5829166"/>
              <a:gd name="connsiteY1467" fmla="*/ 178689 h 1639681"/>
              <a:gd name="connsiteX1468" fmla="*/ 2580246 w 5829166"/>
              <a:gd name="connsiteY1468" fmla="*/ 181613 h 1639681"/>
              <a:gd name="connsiteX1469" fmla="*/ 2579418 w 5829166"/>
              <a:gd name="connsiteY1469" fmla="*/ 180718 h 1639681"/>
              <a:gd name="connsiteX1470" fmla="*/ 2581237 w 5829166"/>
              <a:gd name="connsiteY1470" fmla="*/ 175927 h 1639681"/>
              <a:gd name="connsiteX1471" fmla="*/ 2577218 w 5829166"/>
              <a:gd name="connsiteY1471" fmla="*/ 178194 h 1639681"/>
              <a:gd name="connsiteX1472" fmla="*/ 2575017 w 5829166"/>
              <a:gd name="connsiteY1472" fmla="*/ 175108 h 1639681"/>
              <a:gd name="connsiteX1473" fmla="*/ 2574474 w 5829166"/>
              <a:gd name="connsiteY1473" fmla="*/ 175384 h 1639681"/>
              <a:gd name="connsiteX1474" fmla="*/ 2572084 w 5829166"/>
              <a:gd name="connsiteY1474" fmla="*/ 172841 h 1639681"/>
              <a:gd name="connsiteX1475" fmla="*/ 2571798 w 5829166"/>
              <a:gd name="connsiteY1475" fmla="*/ 172841 h 1639681"/>
              <a:gd name="connsiteX1476" fmla="*/ 2571798 w 5829166"/>
              <a:gd name="connsiteY1476" fmla="*/ 167888 h 1639681"/>
              <a:gd name="connsiteX1477" fmla="*/ 2564359 w 5829166"/>
              <a:gd name="connsiteY1477" fmla="*/ 165773 h 1639681"/>
              <a:gd name="connsiteX1478" fmla="*/ 2560063 w 5829166"/>
              <a:gd name="connsiteY1478" fmla="*/ 162153 h 1639681"/>
              <a:gd name="connsiteX1479" fmla="*/ 2560244 w 5829166"/>
              <a:gd name="connsiteY1479" fmla="*/ 160201 h 1639681"/>
              <a:gd name="connsiteX1480" fmla="*/ 2558358 w 5829166"/>
              <a:gd name="connsiteY1480" fmla="*/ 161192 h 1639681"/>
              <a:gd name="connsiteX1481" fmla="*/ 2551024 w 5829166"/>
              <a:gd name="connsiteY1481" fmla="*/ 154810 h 1639681"/>
              <a:gd name="connsiteX1482" fmla="*/ 2550386 w 5829166"/>
              <a:gd name="connsiteY1482" fmla="*/ 155115 h 1639681"/>
              <a:gd name="connsiteX1483" fmla="*/ 2551090 w 5829166"/>
              <a:gd name="connsiteY1483" fmla="*/ 159077 h 1639681"/>
              <a:gd name="connsiteX1484" fmla="*/ 2548042 w 5829166"/>
              <a:gd name="connsiteY1484" fmla="*/ 158610 h 1639681"/>
              <a:gd name="connsiteX1485" fmla="*/ 2545823 w 5829166"/>
              <a:gd name="connsiteY1485" fmla="*/ 152895 h 1639681"/>
              <a:gd name="connsiteX1486" fmla="*/ 2539098 w 5829166"/>
              <a:gd name="connsiteY1486" fmla="*/ 152895 h 1639681"/>
              <a:gd name="connsiteX1487" fmla="*/ 2538537 w 5829166"/>
              <a:gd name="connsiteY1487" fmla="*/ 154048 h 1639681"/>
              <a:gd name="connsiteX1488" fmla="*/ 2536288 w 5829166"/>
              <a:gd name="connsiteY1488" fmla="*/ 150200 h 1639681"/>
              <a:gd name="connsiteX1489" fmla="*/ 2530831 w 5829166"/>
              <a:gd name="connsiteY1489" fmla="*/ 152419 h 1639681"/>
              <a:gd name="connsiteX1490" fmla="*/ 2529364 w 5829166"/>
              <a:gd name="connsiteY1490" fmla="*/ 148695 h 1639681"/>
              <a:gd name="connsiteX1491" fmla="*/ 2527573 w 5829166"/>
              <a:gd name="connsiteY1491" fmla="*/ 152867 h 1639681"/>
              <a:gd name="connsiteX1492" fmla="*/ 2525802 w 5829166"/>
              <a:gd name="connsiteY1492" fmla="*/ 150105 h 1639681"/>
              <a:gd name="connsiteX1493" fmla="*/ 2524992 w 5829166"/>
              <a:gd name="connsiteY1493" fmla="*/ 151705 h 1639681"/>
              <a:gd name="connsiteX1494" fmla="*/ 2524525 w 5829166"/>
              <a:gd name="connsiteY1494" fmla="*/ 149866 h 1639681"/>
              <a:gd name="connsiteX1495" fmla="*/ 2522306 w 5829166"/>
              <a:gd name="connsiteY1495" fmla="*/ 149866 h 1639681"/>
              <a:gd name="connsiteX1496" fmla="*/ 2520849 w 5829166"/>
              <a:gd name="connsiteY1496" fmla="*/ 148523 h 1639681"/>
              <a:gd name="connsiteX1497" fmla="*/ 2521058 w 5829166"/>
              <a:gd name="connsiteY1497" fmla="*/ 149866 h 1639681"/>
              <a:gd name="connsiteX1498" fmla="*/ 2507485 w 5829166"/>
              <a:gd name="connsiteY1498" fmla="*/ 149866 h 1639681"/>
              <a:gd name="connsiteX1499" fmla="*/ 2504294 w 5829166"/>
              <a:gd name="connsiteY1499" fmla="*/ 151905 h 1639681"/>
              <a:gd name="connsiteX1500" fmla="*/ 2500637 w 5829166"/>
              <a:gd name="connsiteY1500" fmla="*/ 149676 h 1639681"/>
              <a:gd name="connsiteX1501" fmla="*/ 2498531 w 5829166"/>
              <a:gd name="connsiteY1501" fmla="*/ 154819 h 1639681"/>
              <a:gd name="connsiteX1502" fmla="*/ 2495464 w 5829166"/>
              <a:gd name="connsiteY1502" fmla="*/ 154819 h 1639681"/>
              <a:gd name="connsiteX1503" fmla="*/ 2480386 w 5829166"/>
              <a:gd name="connsiteY1503" fmla="*/ 167031 h 1639681"/>
              <a:gd name="connsiteX1504" fmla="*/ 2480386 w 5829166"/>
              <a:gd name="connsiteY1504" fmla="*/ 170497 h 1639681"/>
              <a:gd name="connsiteX1505" fmla="*/ 2474652 w 5829166"/>
              <a:gd name="connsiteY1505" fmla="*/ 177765 h 1639681"/>
              <a:gd name="connsiteX1506" fmla="*/ 2476243 w 5829166"/>
              <a:gd name="connsiteY1506" fmla="*/ 178965 h 1639681"/>
              <a:gd name="connsiteX1507" fmla="*/ 2476786 w 5829166"/>
              <a:gd name="connsiteY1507" fmla="*/ 182651 h 1639681"/>
              <a:gd name="connsiteX1508" fmla="*/ 2476500 w 5829166"/>
              <a:gd name="connsiteY1508" fmla="*/ 183099 h 1639681"/>
              <a:gd name="connsiteX1509" fmla="*/ 2474186 w 5829166"/>
              <a:gd name="connsiteY1509" fmla="*/ 183766 h 1639681"/>
              <a:gd name="connsiteX1510" fmla="*/ 2471823 w 5829166"/>
              <a:gd name="connsiteY1510" fmla="*/ 183766 h 1639681"/>
              <a:gd name="connsiteX1511" fmla="*/ 2471042 w 5829166"/>
              <a:gd name="connsiteY1511" fmla="*/ 184661 h 1639681"/>
              <a:gd name="connsiteX1512" fmla="*/ 2470776 w 5829166"/>
              <a:gd name="connsiteY1512" fmla="*/ 184661 h 1639681"/>
              <a:gd name="connsiteX1513" fmla="*/ 2470937 w 5829166"/>
              <a:gd name="connsiteY1513" fmla="*/ 184823 h 1639681"/>
              <a:gd name="connsiteX1514" fmla="*/ 2470937 w 5829166"/>
              <a:gd name="connsiteY1514" fmla="*/ 185585 h 1639681"/>
              <a:gd name="connsiteX1515" fmla="*/ 2473509 w 5829166"/>
              <a:gd name="connsiteY1515" fmla="*/ 188128 h 1639681"/>
              <a:gd name="connsiteX1516" fmla="*/ 2471080 w 5829166"/>
              <a:gd name="connsiteY1516" fmla="*/ 190319 h 1639681"/>
              <a:gd name="connsiteX1517" fmla="*/ 2471080 w 5829166"/>
              <a:gd name="connsiteY1517" fmla="*/ 190881 h 1639681"/>
              <a:gd name="connsiteX1518" fmla="*/ 2469233 w 5829166"/>
              <a:gd name="connsiteY1518" fmla="*/ 190052 h 1639681"/>
              <a:gd name="connsiteX1519" fmla="*/ 2469728 w 5829166"/>
              <a:gd name="connsiteY1519" fmla="*/ 193034 h 1639681"/>
              <a:gd name="connsiteX1520" fmla="*/ 2471090 w 5829166"/>
              <a:gd name="connsiteY1520" fmla="*/ 193034 h 1639681"/>
              <a:gd name="connsiteX1521" fmla="*/ 2471090 w 5829166"/>
              <a:gd name="connsiteY1521" fmla="*/ 194091 h 1639681"/>
              <a:gd name="connsiteX1522" fmla="*/ 2473738 w 5829166"/>
              <a:gd name="connsiteY1522" fmla="*/ 197701 h 1639681"/>
              <a:gd name="connsiteX1523" fmla="*/ 2468518 w 5829166"/>
              <a:gd name="connsiteY1523" fmla="*/ 202987 h 1639681"/>
              <a:gd name="connsiteX1524" fmla="*/ 2475081 w 5829166"/>
              <a:gd name="connsiteY1524" fmla="*/ 204949 h 1639681"/>
              <a:gd name="connsiteX1525" fmla="*/ 2472014 w 5829166"/>
              <a:gd name="connsiteY1525" fmla="*/ 206978 h 1639681"/>
              <a:gd name="connsiteX1526" fmla="*/ 2472576 w 5829166"/>
              <a:gd name="connsiteY1526" fmla="*/ 207778 h 1639681"/>
              <a:gd name="connsiteX1527" fmla="*/ 2477034 w 5829166"/>
              <a:gd name="connsiteY1527" fmla="*/ 205797 h 1639681"/>
              <a:gd name="connsiteX1528" fmla="*/ 2475643 w 5829166"/>
              <a:gd name="connsiteY1528" fmla="*/ 213446 h 1639681"/>
              <a:gd name="connsiteX1529" fmla="*/ 2477815 w 5829166"/>
              <a:gd name="connsiteY1529" fmla="*/ 213046 h 1639681"/>
              <a:gd name="connsiteX1530" fmla="*/ 2478167 w 5829166"/>
              <a:gd name="connsiteY1530" fmla="*/ 213665 h 1639681"/>
              <a:gd name="connsiteX1531" fmla="*/ 2474538 w 5829166"/>
              <a:gd name="connsiteY1531" fmla="*/ 215455 h 1639681"/>
              <a:gd name="connsiteX1532" fmla="*/ 2475900 w 5829166"/>
              <a:gd name="connsiteY1532" fmla="*/ 221504 h 1639681"/>
              <a:gd name="connsiteX1533" fmla="*/ 2478758 w 5829166"/>
              <a:gd name="connsiteY1533" fmla="*/ 217370 h 1639681"/>
              <a:gd name="connsiteX1534" fmla="*/ 2480348 w 5829166"/>
              <a:gd name="connsiteY1534" fmla="*/ 222723 h 1639681"/>
              <a:gd name="connsiteX1535" fmla="*/ 2482529 w 5829166"/>
              <a:gd name="connsiteY1535" fmla="*/ 222942 h 1639681"/>
              <a:gd name="connsiteX1536" fmla="*/ 2484911 w 5829166"/>
              <a:gd name="connsiteY1536" fmla="*/ 226266 h 1639681"/>
              <a:gd name="connsiteX1537" fmla="*/ 2485663 w 5829166"/>
              <a:gd name="connsiteY1537" fmla="*/ 229171 h 1639681"/>
              <a:gd name="connsiteX1538" fmla="*/ 2489654 w 5829166"/>
              <a:gd name="connsiteY1538" fmla="*/ 233610 h 1639681"/>
              <a:gd name="connsiteX1539" fmla="*/ 2494617 w 5829166"/>
              <a:gd name="connsiteY1539" fmla="*/ 235048 h 1639681"/>
              <a:gd name="connsiteX1540" fmla="*/ 2500998 w 5829166"/>
              <a:gd name="connsiteY1540" fmla="*/ 238801 h 1639681"/>
              <a:gd name="connsiteX1541" fmla="*/ 2513486 w 5829166"/>
              <a:gd name="connsiteY1541" fmla="*/ 245545 h 1639681"/>
              <a:gd name="connsiteX1542" fmla="*/ 2517238 w 5829166"/>
              <a:gd name="connsiteY1542" fmla="*/ 252841 h 1639681"/>
              <a:gd name="connsiteX1543" fmla="*/ 2517238 w 5829166"/>
              <a:gd name="connsiteY1543" fmla="*/ 254994 h 1639681"/>
              <a:gd name="connsiteX1544" fmla="*/ 2517962 w 5829166"/>
              <a:gd name="connsiteY1544" fmla="*/ 265833 h 1639681"/>
              <a:gd name="connsiteX1545" fmla="*/ 2514610 w 5829166"/>
              <a:gd name="connsiteY1545" fmla="*/ 293551 h 1639681"/>
              <a:gd name="connsiteX1546" fmla="*/ 2519944 w 5829166"/>
              <a:gd name="connsiteY1546" fmla="*/ 307924 h 1639681"/>
              <a:gd name="connsiteX1547" fmla="*/ 2529716 w 5829166"/>
              <a:gd name="connsiteY1547" fmla="*/ 311487 h 1639681"/>
              <a:gd name="connsiteX1548" fmla="*/ 2537508 w 5829166"/>
              <a:gd name="connsiteY1548" fmla="*/ 304276 h 1639681"/>
              <a:gd name="connsiteX1549" fmla="*/ 2537136 w 5829166"/>
              <a:gd name="connsiteY1549" fmla="*/ 295256 h 1639681"/>
              <a:gd name="connsiteX1550" fmla="*/ 2535688 w 5829166"/>
              <a:gd name="connsiteY1550" fmla="*/ 283169 h 1639681"/>
              <a:gd name="connsiteX1551" fmla="*/ 2540680 w 5829166"/>
              <a:gd name="connsiteY1551" fmla="*/ 254432 h 1639681"/>
              <a:gd name="connsiteX1552" fmla="*/ 2541365 w 5829166"/>
              <a:gd name="connsiteY1552" fmla="*/ 251908 h 1639681"/>
              <a:gd name="connsiteX1553" fmla="*/ 2548452 w 5829166"/>
              <a:gd name="connsiteY1553" fmla="*/ 254889 h 1639681"/>
              <a:gd name="connsiteX1554" fmla="*/ 2558510 w 5829166"/>
              <a:gd name="connsiteY1554" fmla="*/ 260013 h 1639681"/>
              <a:gd name="connsiteX1555" fmla="*/ 2568588 w 5829166"/>
              <a:gd name="connsiteY1555" fmla="*/ 264948 h 1639681"/>
              <a:gd name="connsiteX1556" fmla="*/ 2572407 w 5829166"/>
              <a:gd name="connsiteY1556" fmla="*/ 262299 h 1639681"/>
              <a:gd name="connsiteX1557" fmla="*/ 2582352 w 5829166"/>
              <a:gd name="connsiteY1557" fmla="*/ 266386 h 1639681"/>
              <a:gd name="connsiteX1558" fmla="*/ 2583666 w 5829166"/>
              <a:gd name="connsiteY1558" fmla="*/ 270253 h 1639681"/>
              <a:gd name="connsiteX1559" fmla="*/ 2594229 w 5829166"/>
              <a:gd name="connsiteY1559" fmla="*/ 270748 h 1639681"/>
              <a:gd name="connsiteX1560" fmla="*/ 2597087 w 5829166"/>
              <a:gd name="connsiteY1560" fmla="*/ 273082 h 1639681"/>
              <a:gd name="connsiteX1561" fmla="*/ 2609736 w 5829166"/>
              <a:gd name="connsiteY1561" fmla="*/ 273082 h 1639681"/>
              <a:gd name="connsiteX1562" fmla="*/ 2613374 w 5829166"/>
              <a:gd name="connsiteY1562" fmla="*/ 275844 h 1639681"/>
              <a:gd name="connsiteX1563" fmla="*/ 2616394 w 5829166"/>
              <a:gd name="connsiteY1563" fmla="*/ 275844 h 1639681"/>
              <a:gd name="connsiteX1564" fmla="*/ 2617527 w 5829166"/>
              <a:gd name="connsiteY1564" fmla="*/ 276720 h 1639681"/>
              <a:gd name="connsiteX1565" fmla="*/ 2618708 w 5829166"/>
              <a:gd name="connsiteY1565" fmla="*/ 280740 h 1639681"/>
              <a:gd name="connsiteX1566" fmla="*/ 2631720 w 5829166"/>
              <a:gd name="connsiteY1566" fmla="*/ 280740 h 1639681"/>
              <a:gd name="connsiteX1567" fmla="*/ 2636139 w 5829166"/>
              <a:gd name="connsiteY1567" fmla="*/ 283788 h 1639681"/>
              <a:gd name="connsiteX1568" fmla="*/ 2644712 w 5829166"/>
              <a:gd name="connsiteY1568" fmla="*/ 283788 h 1639681"/>
              <a:gd name="connsiteX1569" fmla="*/ 2649217 w 5829166"/>
              <a:gd name="connsiteY1569" fmla="*/ 286169 h 1639681"/>
              <a:gd name="connsiteX1570" fmla="*/ 2652951 w 5829166"/>
              <a:gd name="connsiteY1570" fmla="*/ 287331 h 1639681"/>
              <a:gd name="connsiteX1571" fmla="*/ 2653227 w 5829166"/>
              <a:gd name="connsiteY1571" fmla="*/ 290331 h 1639681"/>
              <a:gd name="connsiteX1572" fmla="*/ 2662038 w 5829166"/>
              <a:gd name="connsiteY1572" fmla="*/ 294065 h 1639681"/>
              <a:gd name="connsiteX1573" fmla="*/ 2667610 w 5829166"/>
              <a:gd name="connsiteY1573" fmla="*/ 294065 h 1639681"/>
              <a:gd name="connsiteX1574" fmla="*/ 2680687 w 5829166"/>
              <a:gd name="connsiteY1574" fmla="*/ 301523 h 1639681"/>
              <a:gd name="connsiteX1575" fmla="*/ 2683136 w 5829166"/>
              <a:gd name="connsiteY1575" fmla="*/ 299495 h 1639681"/>
              <a:gd name="connsiteX1576" fmla="*/ 2686326 w 5829166"/>
              <a:gd name="connsiteY1576" fmla="*/ 301828 h 1639681"/>
              <a:gd name="connsiteX1577" fmla="*/ 2689708 w 5829166"/>
              <a:gd name="connsiteY1577" fmla="*/ 307210 h 1639681"/>
              <a:gd name="connsiteX1578" fmla="*/ 2692994 w 5829166"/>
              <a:gd name="connsiteY1578" fmla="*/ 307210 h 1639681"/>
              <a:gd name="connsiteX1579" fmla="*/ 2697595 w 5829166"/>
              <a:gd name="connsiteY1579" fmla="*/ 311039 h 1639681"/>
              <a:gd name="connsiteX1580" fmla="*/ 2694147 w 5829166"/>
              <a:gd name="connsiteY1580" fmla="*/ 314230 h 1639681"/>
              <a:gd name="connsiteX1581" fmla="*/ 2698318 w 5829166"/>
              <a:gd name="connsiteY1581" fmla="*/ 314896 h 1639681"/>
              <a:gd name="connsiteX1582" fmla="*/ 2703509 w 5829166"/>
              <a:gd name="connsiteY1582" fmla="*/ 310344 h 1639681"/>
              <a:gd name="connsiteX1583" fmla="*/ 2704948 w 5829166"/>
              <a:gd name="connsiteY1583" fmla="*/ 317592 h 1639681"/>
              <a:gd name="connsiteX1584" fmla="*/ 2711777 w 5829166"/>
              <a:gd name="connsiteY1584" fmla="*/ 317592 h 1639681"/>
              <a:gd name="connsiteX1585" fmla="*/ 2718426 w 5829166"/>
              <a:gd name="connsiteY1585" fmla="*/ 320307 h 1639681"/>
              <a:gd name="connsiteX1586" fmla="*/ 2721779 w 5829166"/>
              <a:gd name="connsiteY1586" fmla="*/ 317830 h 1639681"/>
              <a:gd name="connsiteX1587" fmla="*/ 2740304 w 5829166"/>
              <a:gd name="connsiteY1587" fmla="*/ 330089 h 1639681"/>
              <a:gd name="connsiteX1588" fmla="*/ 2745191 w 5829166"/>
              <a:gd name="connsiteY1588" fmla="*/ 332527 h 1639681"/>
              <a:gd name="connsiteX1589" fmla="*/ 2739781 w 5829166"/>
              <a:gd name="connsiteY1589" fmla="*/ 334270 h 1639681"/>
              <a:gd name="connsiteX1590" fmla="*/ 2742971 w 5829166"/>
              <a:gd name="connsiteY1590" fmla="*/ 339747 h 1639681"/>
              <a:gd name="connsiteX1591" fmla="*/ 2752039 w 5829166"/>
              <a:gd name="connsiteY1591" fmla="*/ 344805 h 1639681"/>
              <a:gd name="connsiteX1592" fmla="*/ 2752039 w 5829166"/>
              <a:gd name="connsiteY1592" fmla="*/ 352787 h 1639681"/>
              <a:gd name="connsiteX1593" fmla="*/ 2748525 w 5829166"/>
              <a:gd name="connsiteY1593" fmla="*/ 356968 h 1639681"/>
              <a:gd name="connsiteX1594" fmla="*/ 2752420 w 5829166"/>
              <a:gd name="connsiteY1594" fmla="*/ 365608 h 1639681"/>
              <a:gd name="connsiteX1595" fmla="*/ 2756287 w 5829166"/>
              <a:gd name="connsiteY1595" fmla="*/ 371989 h 1639681"/>
              <a:gd name="connsiteX1596" fmla="*/ 2761698 w 5829166"/>
              <a:gd name="connsiteY1596" fmla="*/ 379428 h 1639681"/>
              <a:gd name="connsiteX1597" fmla="*/ 2761698 w 5829166"/>
              <a:gd name="connsiteY1597" fmla="*/ 389887 h 1639681"/>
              <a:gd name="connsiteX1598" fmla="*/ 2764888 w 5829166"/>
              <a:gd name="connsiteY1598" fmla="*/ 392716 h 1639681"/>
              <a:gd name="connsiteX1599" fmla="*/ 2763622 w 5829166"/>
              <a:gd name="connsiteY1599" fmla="*/ 401479 h 1639681"/>
              <a:gd name="connsiteX1600" fmla="*/ 2759364 w 5829166"/>
              <a:gd name="connsiteY1600" fmla="*/ 402241 h 1639681"/>
              <a:gd name="connsiteX1601" fmla="*/ 2761402 w 5829166"/>
              <a:gd name="connsiteY1601" fmla="*/ 411299 h 1639681"/>
              <a:gd name="connsiteX1602" fmla="*/ 2761402 w 5829166"/>
              <a:gd name="connsiteY1602" fmla="*/ 445408 h 1639681"/>
              <a:gd name="connsiteX1603" fmla="*/ 2755402 w 5829166"/>
              <a:gd name="connsiteY1603" fmla="*/ 450342 h 1639681"/>
              <a:gd name="connsiteX1604" fmla="*/ 2758488 w 5829166"/>
              <a:gd name="connsiteY1604" fmla="*/ 453123 h 1639681"/>
              <a:gd name="connsiteX1605" fmla="*/ 2758488 w 5829166"/>
              <a:gd name="connsiteY1605" fmla="*/ 468830 h 1639681"/>
              <a:gd name="connsiteX1606" fmla="*/ 2750506 w 5829166"/>
              <a:gd name="connsiteY1606" fmla="*/ 477993 h 1639681"/>
              <a:gd name="connsiteX1607" fmla="*/ 2747182 w 5829166"/>
              <a:gd name="connsiteY1607" fmla="*/ 477993 h 1639681"/>
              <a:gd name="connsiteX1608" fmla="*/ 2744419 w 5829166"/>
              <a:gd name="connsiteY1608" fmla="*/ 473202 h 1639681"/>
              <a:gd name="connsiteX1609" fmla="*/ 2734028 w 5829166"/>
              <a:gd name="connsiteY1609" fmla="*/ 477641 h 1639681"/>
              <a:gd name="connsiteX1610" fmla="*/ 2728265 w 5829166"/>
              <a:gd name="connsiteY1610" fmla="*/ 472850 h 1639681"/>
              <a:gd name="connsiteX1611" fmla="*/ 2718940 w 5829166"/>
              <a:gd name="connsiteY1611" fmla="*/ 472850 h 1639681"/>
              <a:gd name="connsiteX1612" fmla="*/ 2708862 w 5829166"/>
              <a:gd name="connsiteY1612" fmla="*/ 467725 h 1639681"/>
              <a:gd name="connsiteX1613" fmla="*/ 2705091 w 5829166"/>
              <a:gd name="connsiteY1613" fmla="*/ 470440 h 1639681"/>
              <a:gd name="connsiteX1614" fmla="*/ 2701119 w 5829166"/>
              <a:gd name="connsiteY1614" fmla="*/ 468849 h 1639681"/>
              <a:gd name="connsiteX1615" fmla="*/ 2698594 w 5829166"/>
              <a:gd name="connsiteY1615" fmla="*/ 467506 h 1639681"/>
              <a:gd name="connsiteX1616" fmla="*/ 2694518 w 5829166"/>
              <a:gd name="connsiteY1616" fmla="*/ 466401 h 1639681"/>
              <a:gd name="connsiteX1617" fmla="*/ 2694518 w 5829166"/>
              <a:gd name="connsiteY1617" fmla="*/ 463448 h 1639681"/>
              <a:gd name="connsiteX1618" fmla="*/ 2692927 w 5829166"/>
              <a:gd name="connsiteY1618" fmla="*/ 462058 h 1639681"/>
              <a:gd name="connsiteX1619" fmla="*/ 2680154 w 5829166"/>
              <a:gd name="connsiteY1619" fmla="*/ 462058 h 1639681"/>
              <a:gd name="connsiteX1620" fmla="*/ 2677468 w 5829166"/>
              <a:gd name="connsiteY1620" fmla="*/ 459839 h 1639681"/>
              <a:gd name="connsiteX1621" fmla="*/ 2670201 w 5829166"/>
              <a:gd name="connsiteY1621" fmla="*/ 463210 h 1639681"/>
              <a:gd name="connsiteX1622" fmla="*/ 2664771 w 5829166"/>
              <a:gd name="connsiteY1622" fmla="*/ 456647 h 1639681"/>
              <a:gd name="connsiteX1623" fmla="*/ 2661495 w 5829166"/>
              <a:gd name="connsiteY1623" fmla="*/ 459343 h 1639681"/>
              <a:gd name="connsiteX1624" fmla="*/ 2645283 w 5829166"/>
              <a:gd name="connsiteY1624" fmla="*/ 459343 h 1639681"/>
              <a:gd name="connsiteX1625" fmla="*/ 2640911 w 5829166"/>
              <a:gd name="connsiteY1625" fmla="*/ 456629 h 1639681"/>
              <a:gd name="connsiteX1626" fmla="*/ 2632043 w 5829166"/>
              <a:gd name="connsiteY1626" fmla="*/ 456629 h 1639681"/>
              <a:gd name="connsiteX1627" fmla="*/ 2629253 w 5829166"/>
              <a:gd name="connsiteY1627" fmla="*/ 454333 h 1639681"/>
              <a:gd name="connsiteX1628" fmla="*/ 2610279 w 5829166"/>
              <a:gd name="connsiteY1628" fmla="*/ 454333 h 1639681"/>
              <a:gd name="connsiteX1629" fmla="*/ 2608488 w 5829166"/>
              <a:gd name="connsiteY1629" fmla="*/ 453133 h 1639681"/>
              <a:gd name="connsiteX1630" fmla="*/ 2606888 w 5829166"/>
              <a:gd name="connsiteY1630" fmla="*/ 451714 h 1639681"/>
              <a:gd name="connsiteX1631" fmla="*/ 2587314 w 5829166"/>
              <a:gd name="connsiteY1631" fmla="*/ 451714 h 1639681"/>
              <a:gd name="connsiteX1632" fmla="*/ 2581266 w 5829166"/>
              <a:gd name="connsiteY1632" fmla="*/ 448713 h 1639681"/>
              <a:gd name="connsiteX1633" fmla="*/ 2572731 w 5829166"/>
              <a:gd name="connsiteY1633" fmla="*/ 446351 h 1639681"/>
              <a:gd name="connsiteX1634" fmla="*/ 2566788 w 5829166"/>
              <a:gd name="connsiteY1634" fmla="*/ 443560 h 1639681"/>
              <a:gd name="connsiteX1635" fmla="*/ 2559311 w 5829166"/>
              <a:gd name="connsiteY1635" fmla="*/ 447008 h 1639681"/>
              <a:gd name="connsiteX1636" fmla="*/ 2549414 w 5829166"/>
              <a:gd name="connsiteY1636" fmla="*/ 445418 h 1639681"/>
              <a:gd name="connsiteX1637" fmla="*/ 2548776 w 5829166"/>
              <a:gd name="connsiteY1637" fmla="*/ 444713 h 1639681"/>
              <a:gd name="connsiteX1638" fmla="*/ 2541165 w 5829166"/>
              <a:gd name="connsiteY1638" fmla="*/ 442141 h 1639681"/>
              <a:gd name="connsiteX1639" fmla="*/ 2530821 w 5829166"/>
              <a:gd name="connsiteY1639" fmla="*/ 441808 h 1639681"/>
              <a:gd name="connsiteX1640" fmla="*/ 2530421 w 5829166"/>
              <a:gd name="connsiteY1640" fmla="*/ 441474 h 1639681"/>
              <a:gd name="connsiteX1641" fmla="*/ 2527983 w 5829166"/>
              <a:gd name="connsiteY1641" fmla="*/ 441474 h 1639681"/>
              <a:gd name="connsiteX1642" fmla="*/ 2516629 w 5829166"/>
              <a:gd name="connsiteY1642" fmla="*/ 438836 h 1639681"/>
              <a:gd name="connsiteX1643" fmla="*/ 2508428 w 5829166"/>
              <a:gd name="connsiteY1643" fmla="*/ 435645 h 1639681"/>
              <a:gd name="connsiteX1644" fmla="*/ 2503304 w 5829166"/>
              <a:gd name="connsiteY1644" fmla="*/ 435235 h 1639681"/>
              <a:gd name="connsiteX1645" fmla="*/ 2490349 w 5829166"/>
              <a:gd name="connsiteY1645" fmla="*/ 437179 h 1639681"/>
              <a:gd name="connsiteX1646" fmla="*/ 2487778 w 5829166"/>
              <a:gd name="connsiteY1646" fmla="*/ 435950 h 1639681"/>
              <a:gd name="connsiteX1647" fmla="*/ 2479053 w 5829166"/>
              <a:gd name="connsiteY1647" fmla="*/ 435950 h 1639681"/>
              <a:gd name="connsiteX1648" fmla="*/ 2478434 w 5829166"/>
              <a:gd name="connsiteY1648" fmla="*/ 435502 h 1639681"/>
              <a:gd name="connsiteX1649" fmla="*/ 2478758 w 5829166"/>
              <a:gd name="connsiteY1649" fmla="*/ 435312 h 1639681"/>
              <a:gd name="connsiteX1650" fmla="*/ 2478234 w 5829166"/>
              <a:gd name="connsiteY1650" fmla="*/ 435312 h 1639681"/>
              <a:gd name="connsiteX1651" fmla="*/ 2475729 w 5829166"/>
              <a:gd name="connsiteY1651" fmla="*/ 433473 h 1639681"/>
              <a:gd name="connsiteX1652" fmla="*/ 2462956 w 5829166"/>
              <a:gd name="connsiteY1652" fmla="*/ 433473 h 1639681"/>
              <a:gd name="connsiteX1653" fmla="*/ 2461127 w 5829166"/>
              <a:gd name="connsiteY1653" fmla="*/ 435064 h 1639681"/>
              <a:gd name="connsiteX1654" fmla="*/ 2450230 w 5829166"/>
              <a:gd name="connsiteY1654" fmla="*/ 431254 h 1639681"/>
              <a:gd name="connsiteX1655" fmla="*/ 2439229 w 5829166"/>
              <a:gd name="connsiteY1655" fmla="*/ 435245 h 1639681"/>
              <a:gd name="connsiteX1656" fmla="*/ 2425694 w 5829166"/>
              <a:gd name="connsiteY1656" fmla="*/ 433949 h 1639681"/>
              <a:gd name="connsiteX1657" fmla="*/ 2425275 w 5829166"/>
              <a:gd name="connsiteY1657" fmla="*/ 433473 h 1639681"/>
              <a:gd name="connsiteX1658" fmla="*/ 2424932 w 5829166"/>
              <a:gd name="connsiteY1658" fmla="*/ 433473 h 1639681"/>
              <a:gd name="connsiteX1659" fmla="*/ 2424122 w 5829166"/>
              <a:gd name="connsiteY1659" fmla="*/ 431883 h 1639681"/>
              <a:gd name="connsiteX1660" fmla="*/ 2420274 w 5829166"/>
              <a:gd name="connsiteY1660" fmla="*/ 433330 h 1639681"/>
              <a:gd name="connsiteX1661" fmla="*/ 2415616 w 5829166"/>
              <a:gd name="connsiteY1661" fmla="*/ 431416 h 1639681"/>
              <a:gd name="connsiteX1662" fmla="*/ 2407939 w 5829166"/>
              <a:gd name="connsiteY1662" fmla="*/ 428473 h 1639681"/>
              <a:gd name="connsiteX1663" fmla="*/ 2400253 w 5829166"/>
              <a:gd name="connsiteY1663" fmla="*/ 428473 h 1639681"/>
              <a:gd name="connsiteX1664" fmla="*/ 2393547 w 5829166"/>
              <a:gd name="connsiteY1664" fmla="*/ 426882 h 1639681"/>
              <a:gd name="connsiteX1665" fmla="*/ 2395328 w 5829166"/>
              <a:gd name="connsiteY1665" fmla="*/ 430663 h 1639681"/>
              <a:gd name="connsiteX1666" fmla="*/ 2386622 w 5829166"/>
              <a:gd name="connsiteY1666" fmla="*/ 430663 h 1639681"/>
              <a:gd name="connsiteX1667" fmla="*/ 2381641 w 5829166"/>
              <a:gd name="connsiteY1667" fmla="*/ 427472 h 1639681"/>
              <a:gd name="connsiteX1668" fmla="*/ 2379859 w 5829166"/>
              <a:gd name="connsiteY1668" fmla="*/ 428625 h 1639681"/>
              <a:gd name="connsiteX1669" fmla="*/ 2377097 w 5829166"/>
              <a:gd name="connsiteY1669" fmla="*/ 427768 h 1639681"/>
              <a:gd name="connsiteX1670" fmla="*/ 2371411 w 5829166"/>
              <a:gd name="connsiteY1670" fmla="*/ 428177 h 1639681"/>
              <a:gd name="connsiteX1671" fmla="*/ 2369258 w 5829166"/>
              <a:gd name="connsiteY1671" fmla="*/ 430797 h 1639681"/>
              <a:gd name="connsiteX1672" fmla="*/ 2367344 w 5829166"/>
              <a:gd name="connsiteY1672" fmla="*/ 430797 h 1639681"/>
              <a:gd name="connsiteX1673" fmla="*/ 2364000 w 5829166"/>
              <a:gd name="connsiteY1673" fmla="*/ 433130 h 1639681"/>
              <a:gd name="connsiteX1674" fmla="*/ 2362295 w 5829166"/>
              <a:gd name="connsiteY1674" fmla="*/ 431997 h 1639681"/>
              <a:gd name="connsiteX1675" fmla="*/ 2366505 w 5829166"/>
              <a:gd name="connsiteY1675" fmla="*/ 430159 h 1639681"/>
              <a:gd name="connsiteX1676" fmla="*/ 2359743 w 5829166"/>
              <a:gd name="connsiteY1676" fmla="*/ 429378 h 1639681"/>
              <a:gd name="connsiteX1677" fmla="*/ 2361981 w 5829166"/>
              <a:gd name="connsiteY1677" fmla="*/ 427368 h 1639681"/>
              <a:gd name="connsiteX1678" fmla="*/ 2347065 w 5829166"/>
              <a:gd name="connsiteY1678" fmla="*/ 426596 h 1639681"/>
              <a:gd name="connsiteX1679" fmla="*/ 2346408 w 5829166"/>
              <a:gd name="connsiteY1679" fmla="*/ 427234 h 1639681"/>
              <a:gd name="connsiteX1680" fmla="*/ 2353275 w 5829166"/>
              <a:gd name="connsiteY1680" fmla="*/ 429149 h 1639681"/>
              <a:gd name="connsiteX1681" fmla="*/ 2351675 w 5829166"/>
              <a:gd name="connsiteY1681" fmla="*/ 429673 h 1639681"/>
              <a:gd name="connsiteX1682" fmla="*/ 2347141 w 5829166"/>
              <a:gd name="connsiteY1682" fmla="*/ 428673 h 1639681"/>
              <a:gd name="connsiteX1683" fmla="*/ 2342255 w 5829166"/>
              <a:gd name="connsiteY1683" fmla="*/ 431292 h 1639681"/>
              <a:gd name="connsiteX1684" fmla="*/ 2341388 w 5829166"/>
              <a:gd name="connsiteY1684" fmla="*/ 430635 h 1639681"/>
              <a:gd name="connsiteX1685" fmla="*/ 2333054 w 5829166"/>
              <a:gd name="connsiteY1685" fmla="*/ 430635 h 1639681"/>
              <a:gd name="connsiteX1686" fmla="*/ 2332006 w 5829166"/>
              <a:gd name="connsiteY1686" fmla="*/ 430521 h 1639681"/>
              <a:gd name="connsiteX1687" fmla="*/ 2331654 w 5829166"/>
              <a:gd name="connsiteY1687" fmla="*/ 430282 h 1639681"/>
              <a:gd name="connsiteX1688" fmla="*/ 2344426 w 5829166"/>
              <a:gd name="connsiteY1688" fmla="*/ 429101 h 1639681"/>
              <a:gd name="connsiteX1689" fmla="*/ 2343769 w 5829166"/>
              <a:gd name="connsiteY1689" fmla="*/ 428330 h 1639681"/>
              <a:gd name="connsiteX1690" fmla="*/ 2340340 w 5829166"/>
              <a:gd name="connsiteY1690" fmla="*/ 428235 h 1639681"/>
              <a:gd name="connsiteX1691" fmla="*/ 2330491 w 5829166"/>
              <a:gd name="connsiteY1691" fmla="*/ 428397 h 1639681"/>
              <a:gd name="connsiteX1692" fmla="*/ 2324453 w 5829166"/>
              <a:gd name="connsiteY1692" fmla="*/ 428273 h 1639681"/>
              <a:gd name="connsiteX1693" fmla="*/ 2317185 w 5829166"/>
              <a:gd name="connsiteY1693" fmla="*/ 428273 h 1639681"/>
              <a:gd name="connsiteX1694" fmla="*/ 2316547 w 5829166"/>
              <a:gd name="connsiteY1694" fmla="*/ 427806 h 1639681"/>
              <a:gd name="connsiteX1695" fmla="*/ 2296697 w 5829166"/>
              <a:gd name="connsiteY1695" fmla="*/ 427234 h 1639681"/>
              <a:gd name="connsiteX1696" fmla="*/ 2289191 w 5829166"/>
              <a:gd name="connsiteY1696" fmla="*/ 427634 h 1639681"/>
              <a:gd name="connsiteX1697" fmla="*/ 2287448 w 5829166"/>
              <a:gd name="connsiteY1697" fmla="*/ 428397 h 1639681"/>
              <a:gd name="connsiteX1698" fmla="*/ 2287076 w 5829166"/>
              <a:gd name="connsiteY1698" fmla="*/ 428139 h 1639681"/>
              <a:gd name="connsiteX1699" fmla="*/ 2277732 w 5829166"/>
              <a:gd name="connsiteY1699" fmla="*/ 427825 h 1639681"/>
              <a:gd name="connsiteX1700" fmla="*/ 2280228 w 5829166"/>
              <a:gd name="connsiteY1700" fmla="*/ 426225 h 1639681"/>
              <a:gd name="connsiteX1701" fmla="*/ 2280342 w 5829166"/>
              <a:gd name="connsiteY1701" fmla="*/ 424186 h 1639681"/>
              <a:gd name="connsiteX1702" fmla="*/ 2275808 w 5829166"/>
              <a:gd name="connsiteY1702" fmla="*/ 424262 h 1639681"/>
              <a:gd name="connsiteX1703" fmla="*/ 2275408 w 5829166"/>
              <a:gd name="connsiteY1703" fmla="*/ 422672 h 1639681"/>
              <a:gd name="connsiteX1704" fmla="*/ 2273046 w 5829166"/>
              <a:gd name="connsiteY1704" fmla="*/ 424262 h 1639681"/>
              <a:gd name="connsiteX1705" fmla="*/ 2266664 w 5829166"/>
              <a:gd name="connsiteY1705" fmla="*/ 422119 h 1639681"/>
              <a:gd name="connsiteX1706" fmla="*/ 2260854 w 5829166"/>
              <a:gd name="connsiteY1706" fmla="*/ 422119 h 1639681"/>
              <a:gd name="connsiteX1707" fmla="*/ 2258825 w 5829166"/>
              <a:gd name="connsiteY1707" fmla="*/ 422977 h 1639681"/>
              <a:gd name="connsiteX1708" fmla="*/ 2258625 w 5829166"/>
              <a:gd name="connsiteY1708" fmla="*/ 422815 h 1639681"/>
              <a:gd name="connsiteX1709" fmla="*/ 2240852 w 5829166"/>
              <a:gd name="connsiteY1709" fmla="*/ 422815 h 1639681"/>
              <a:gd name="connsiteX1710" fmla="*/ 2245995 w 5829166"/>
              <a:gd name="connsiteY1710" fmla="*/ 420519 h 1639681"/>
              <a:gd name="connsiteX1711" fmla="*/ 2236889 w 5829166"/>
              <a:gd name="connsiteY1711" fmla="*/ 420824 h 1639681"/>
              <a:gd name="connsiteX1712" fmla="*/ 2236175 w 5829166"/>
              <a:gd name="connsiteY1712" fmla="*/ 420300 h 1639681"/>
              <a:gd name="connsiteX1713" fmla="*/ 2235746 w 5829166"/>
              <a:gd name="connsiteY1713" fmla="*/ 420872 h 1639681"/>
              <a:gd name="connsiteX1714" fmla="*/ 2235441 w 5829166"/>
              <a:gd name="connsiteY1714" fmla="*/ 420872 h 1639681"/>
              <a:gd name="connsiteX1715" fmla="*/ 2235584 w 5829166"/>
              <a:gd name="connsiteY1715" fmla="*/ 421091 h 1639681"/>
              <a:gd name="connsiteX1716" fmla="*/ 2234689 w 5829166"/>
              <a:gd name="connsiteY1716" fmla="*/ 422415 h 1639681"/>
              <a:gd name="connsiteX1717" fmla="*/ 2234051 w 5829166"/>
              <a:gd name="connsiteY1717" fmla="*/ 423758 h 1639681"/>
              <a:gd name="connsiteX1718" fmla="*/ 2226707 w 5829166"/>
              <a:gd name="connsiteY1718" fmla="*/ 422062 h 1639681"/>
              <a:gd name="connsiteX1719" fmla="*/ 2226583 w 5829166"/>
              <a:gd name="connsiteY1719" fmla="*/ 422910 h 1639681"/>
              <a:gd name="connsiteX1720" fmla="*/ 2220754 w 5829166"/>
              <a:gd name="connsiteY1720" fmla="*/ 422910 h 1639681"/>
              <a:gd name="connsiteX1721" fmla="*/ 2216172 w 5829166"/>
              <a:gd name="connsiteY1721" fmla="*/ 419938 h 1639681"/>
              <a:gd name="connsiteX1722" fmla="*/ 2202190 w 5829166"/>
              <a:gd name="connsiteY1722" fmla="*/ 419938 h 1639681"/>
              <a:gd name="connsiteX1723" fmla="*/ 2195551 w 5829166"/>
              <a:gd name="connsiteY1723" fmla="*/ 417157 h 1639681"/>
              <a:gd name="connsiteX1724" fmla="*/ 2191531 w 5829166"/>
              <a:gd name="connsiteY1724" fmla="*/ 420186 h 1639681"/>
              <a:gd name="connsiteX1725" fmla="*/ 2185254 w 5829166"/>
              <a:gd name="connsiteY1725" fmla="*/ 420186 h 1639681"/>
              <a:gd name="connsiteX1726" fmla="*/ 2181759 w 5829166"/>
              <a:gd name="connsiteY1726" fmla="*/ 417538 h 1639681"/>
              <a:gd name="connsiteX1727" fmla="*/ 2176044 w 5829166"/>
              <a:gd name="connsiteY1727" fmla="*/ 417538 h 1639681"/>
              <a:gd name="connsiteX1728" fmla="*/ 2170976 w 5829166"/>
              <a:gd name="connsiteY1728" fmla="*/ 414604 h 1639681"/>
              <a:gd name="connsiteX1729" fmla="*/ 2165709 w 5829166"/>
              <a:gd name="connsiteY1729" fmla="*/ 417138 h 1639681"/>
              <a:gd name="connsiteX1730" fmla="*/ 2162756 w 5829166"/>
              <a:gd name="connsiteY1730" fmla="*/ 415242 h 1639681"/>
              <a:gd name="connsiteX1731" fmla="*/ 2147973 w 5829166"/>
              <a:gd name="connsiteY1731" fmla="*/ 415242 h 1639681"/>
              <a:gd name="connsiteX1732" fmla="*/ 2141239 w 5829166"/>
              <a:gd name="connsiteY1732" fmla="*/ 418005 h 1639681"/>
              <a:gd name="connsiteX1733" fmla="*/ 2137296 w 5829166"/>
              <a:gd name="connsiteY1733" fmla="*/ 415023 h 1639681"/>
              <a:gd name="connsiteX1734" fmla="*/ 2133333 w 5829166"/>
              <a:gd name="connsiteY1734" fmla="*/ 418043 h 1639681"/>
              <a:gd name="connsiteX1735" fmla="*/ 2119522 w 5829166"/>
              <a:gd name="connsiteY1735" fmla="*/ 412118 h 1639681"/>
              <a:gd name="connsiteX1736" fmla="*/ 2093500 w 5829166"/>
              <a:gd name="connsiteY1736" fmla="*/ 412118 h 1639681"/>
              <a:gd name="connsiteX1737" fmla="*/ 2075555 w 5829166"/>
              <a:gd name="connsiteY1737" fmla="*/ 404451 h 1639681"/>
              <a:gd name="connsiteX1738" fmla="*/ 2070316 w 5829166"/>
              <a:gd name="connsiteY1738" fmla="*/ 404451 h 1639681"/>
              <a:gd name="connsiteX1739" fmla="*/ 2066992 w 5829166"/>
              <a:gd name="connsiteY1739" fmla="*/ 401974 h 1639681"/>
              <a:gd name="connsiteX1740" fmla="*/ 2063801 w 5829166"/>
              <a:gd name="connsiteY1740" fmla="*/ 404174 h 1639681"/>
              <a:gd name="connsiteX1741" fmla="*/ 2045218 w 5829166"/>
              <a:gd name="connsiteY1741" fmla="*/ 394230 h 1639681"/>
              <a:gd name="connsiteX1742" fmla="*/ 2040436 w 5829166"/>
              <a:gd name="connsiteY1742" fmla="*/ 393402 h 1639681"/>
              <a:gd name="connsiteX1743" fmla="*/ 2039093 w 5829166"/>
              <a:gd name="connsiteY1743" fmla="*/ 389201 h 1639681"/>
              <a:gd name="connsiteX1744" fmla="*/ 2021081 w 5829166"/>
              <a:gd name="connsiteY1744" fmla="*/ 387839 h 1639681"/>
              <a:gd name="connsiteX1745" fmla="*/ 2020081 w 5829166"/>
              <a:gd name="connsiteY1745" fmla="*/ 383943 h 1639681"/>
              <a:gd name="connsiteX1746" fmla="*/ 2001907 w 5829166"/>
              <a:gd name="connsiteY1746" fmla="*/ 382581 h 1639681"/>
              <a:gd name="connsiteX1747" fmla="*/ 2000869 w 5829166"/>
              <a:gd name="connsiteY1747" fmla="*/ 378409 h 1639681"/>
              <a:gd name="connsiteX1748" fmla="*/ 1990058 w 5829166"/>
              <a:gd name="connsiteY1748" fmla="*/ 378409 h 1639681"/>
              <a:gd name="connsiteX1749" fmla="*/ 1987344 w 5829166"/>
              <a:gd name="connsiteY1749" fmla="*/ 380648 h 1639681"/>
              <a:gd name="connsiteX1750" fmla="*/ 1983915 w 5829166"/>
              <a:gd name="connsiteY1750" fmla="*/ 378219 h 1639681"/>
              <a:gd name="connsiteX1751" fmla="*/ 1977704 w 5829166"/>
              <a:gd name="connsiteY1751" fmla="*/ 378219 h 1639681"/>
              <a:gd name="connsiteX1752" fmla="*/ 1974380 w 5829166"/>
              <a:gd name="connsiteY1752" fmla="*/ 380714 h 1639681"/>
              <a:gd name="connsiteX1753" fmla="*/ 1971189 w 5829166"/>
              <a:gd name="connsiteY1753" fmla="*/ 378352 h 1639681"/>
              <a:gd name="connsiteX1754" fmla="*/ 1967836 w 5829166"/>
              <a:gd name="connsiteY1754" fmla="*/ 380619 h 1639681"/>
              <a:gd name="connsiteX1755" fmla="*/ 1961941 w 5829166"/>
              <a:gd name="connsiteY1755" fmla="*/ 375828 h 1639681"/>
              <a:gd name="connsiteX1756" fmla="*/ 1951768 w 5829166"/>
              <a:gd name="connsiteY1756" fmla="*/ 375352 h 1639681"/>
              <a:gd name="connsiteX1757" fmla="*/ 1948825 w 5829166"/>
              <a:gd name="connsiteY1757" fmla="*/ 372923 h 1639681"/>
              <a:gd name="connsiteX1758" fmla="*/ 1945777 w 5829166"/>
              <a:gd name="connsiteY1758" fmla="*/ 378276 h 1639681"/>
              <a:gd name="connsiteX1759" fmla="*/ 1940071 w 5829166"/>
              <a:gd name="connsiteY1759" fmla="*/ 378276 h 1639681"/>
              <a:gd name="connsiteX1760" fmla="*/ 1928994 w 5829166"/>
              <a:gd name="connsiteY1760" fmla="*/ 383391 h 1639681"/>
              <a:gd name="connsiteX1761" fmla="*/ 1922716 w 5829166"/>
              <a:gd name="connsiteY1761" fmla="*/ 383505 h 1639681"/>
              <a:gd name="connsiteX1762" fmla="*/ 1918468 w 5829166"/>
              <a:gd name="connsiteY1762" fmla="*/ 389001 h 1639681"/>
              <a:gd name="connsiteX1763" fmla="*/ 1917221 w 5829166"/>
              <a:gd name="connsiteY1763" fmla="*/ 391078 h 1639681"/>
              <a:gd name="connsiteX1764" fmla="*/ 1907200 w 5829166"/>
              <a:gd name="connsiteY1764" fmla="*/ 396650 h 1639681"/>
              <a:gd name="connsiteX1765" fmla="*/ 1901771 w 5829166"/>
              <a:gd name="connsiteY1765" fmla="*/ 401212 h 1639681"/>
              <a:gd name="connsiteX1766" fmla="*/ 1899476 w 5829166"/>
              <a:gd name="connsiteY1766" fmla="*/ 403146 h 1639681"/>
              <a:gd name="connsiteX1767" fmla="*/ 1899476 w 5829166"/>
              <a:gd name="connsiteY1767" fmla="*/ 408270 h 1639681"/>
              <a:gd name="connsiteX1768" fmla="*/ 1893094 w 5829166"/>
              <a:gd name="connsiteY1768" fmla="*/ 413747 h 1639681"/>
              <a:gd name="connsiteX1769" fmla="*/ 1893094 w 5829166"/>
              <a:gd name="connsiteY1769" fmla="*/ 421462 h 1639681"/>
              <a:gd name="connsiteX1770" fmla="*/ 1895904 w 5829166"/>
              <a:gd name="connsiteY1770" fmla="*/ 424253 h 1639681"/>
              <a:gd name="connsiteX1771" fmla="*/ 1889770 w 5829166"/>
              <a:gd name="connsiteY1771" fmla="*/ 437026 h 1639681"/>
              <a:gd name="connsiteX1772" fmla="*/ 1892837 w 5829166"/>
              <a:gd name="connsiteY1772" fmla="*/ 439817 h 1639681"/>
              <a:gd name="connsiteX1773" fmla="*/ 1889789 w 5829166"/>
              <a:gd name="connsiteY1773" fmla="*/ 442598 h 1639681"/>
              <a:gd name="connsiteX1774" fmla="*/ 1891160 w 5829166"/>
              <a:gd name="connsiteY1774" fmla="*/ 448885 h 1639681"/>
              <a:gd name="connsiteX1775" fmla="*/ 1896761 w 5829166"/>
              <a:gd name="connsiteY1775" fmla="*/ 452076 h 1639681"/>
              <a:gd name="connsiteX1776" fmla="*/ 1892980 w 5829166"/>
              <a:gd name="connsiteY1776" fmla="*/ 456181 h 1639681"/>
              <a:gd name="connsiteX1777" fmla="*/ 1898028 w 5829166"/>
              <a:gd name="connsiteY1777" fmla="*/ 467468 h 1639681"/>
              <a:gd name="connsiteX1778" fmla="*/ 1905610 w 5829166"/>
              <a:gd name="connsiteY1778" fmla="*/ 468668 h 1639681"/>
              <a:gd name="connsiteX1779" fmla="*/ 1905610 w 5829166"/>
              <a:gd name="connsiteY1779" fmla="*/ 473764 h 1639681"/>
              <a:gd name="connsiteX1780" fmla="*/ 1911991 w 5829166"/>
              <a:gd name="connsiteY1780" fmla="*/ 479317 h 1639681"/>
              <a:gd name="connsiteX1781" fmla="*/ 1908896 w 5829166"/>
              <a:gd name="connsiteY1781" fmla="*/ 482155 h 1639681"/>
              <a:gd name="connsiteX1782" fmla="*/ 1910486 w 5829166"/>
              <a:gd name="connsiteY1782" fmla="*/ 488394 h 1639681"/>
              <a:gd name="connsiteX1783" fmla="*/ 1913820 w 5829166"/>
              <a:gd name="connsiteY1783" fmla="*/ 485889 h 1639681"/>
              <a:gd name="connsiteX1784" fmla="*/ 1921802 w 5829166"/>
              <a:gd name="connsiteY1784" fmla="*/ 495024 h 1639681"/>
              <a:gd name="connsiteX1785" fmla="*/ 1921802 w 5829166"/>
              <a:gd name="connsiteY1785" fmla="*/ 500320 h 1639681"/>
              <a:gd name="connsiteX1786" fmla="*/ 1929918 w 5829166"/>
              <a:gd name="connsiteY1786" fmla="*/ 506825 h 1639681"/>
              <a:gd name="connsiteX1787" fmla="*/ 1937566 w 5829166"/>
              <a:gd name="connsiteY1787" fmla="*/ 507959 h 1639681"/>
              <a:gd name="connsiteX1788" fmla="*/ 1935042 w 5829166"/>
              <a:gd name="connsiteY1788" fmla="*/ 510578 h 1639681"/>
              <a:gd name="connsiteX1789" fmla="*/ 1944233 w 5829166"/>
              <a:gd name="connsiteY1789" fmla="*/ 515979 h 1639681"/>
              <a:gd name="connsiteX1790" fmla="*/ 1950206 w 5829166"/>
              <a:gd name="connsiteY1790" fmla="*/ 524247 h 1639681"/>
              <a:gd name="connsiteX1791" fmla="*/ 1947415 w 5829166"/>
              <a:gd name="connsiteY1791" fmla="*/ 526542 h 1639681"/>
              <a:gd name="connsiteX1792" fmla="*/ 1956997 w 5829166"/>
              <a:gd name="connsiteY1792" fmla="*/ 534524 h 1639681"/>
              <a:gd name="connsiteX1793" fmla="*/ 1963379 w 5829166"/>
              <a:gd name="connsiteY1793" fmla="*/ 542868 h 1639681"/>
              <a:gd name="connsiteX1794" fmla="*/ 1967056 w 5829166"/>
              <a:gd name="connsiteY1794" fmla="*/ 553250 h 1639681"/>
              <a:gd name="connsiteX1795" fmla="*/ 1981429 w 5829166"/>
              <a:gd name="connsiteY1795" fmla="*/ 573091 h 1639681"/>
              <a:gd name="connsiteX1796" fmla="*/ 1985201 w 5829166"/>
              <a:gd name="connsiteY1796" fmla="*/ 584159 h 1639681"/>
              <a:gd name="connsiteX1797" fmla="*/ 1987534 w 5829166"/>
              <a:gd name="connsiteY1797" fmla="*/ 593455 h 1639681"/>
              <a:gd name="connsiteX1798" fmla="*/ 1990725 w 5829166"/>
              <a:gd name="connsiteY1798" fmla="*/ 591274 h 1639681"/>
              <a:gd name="connsiteX1799" fmla="*/ 1995754 w 5829166"/>
              <a:gd name="connsiteY1799" fmla="*/ 594960 h 1639681"/>
              <a:gd name="connsiteX1800" fmla="*/ 1989372 w 5829166"/>
              <a:gd name="connsiteY1800" fmla="*/ 597532 h 1639681"/>
              <a:gd name="connsiteX1801" fmla="*/ 1989372 w 5829166"/>
              <a:gd name="connsiteY1801" fmla="*/ 604571 h 1639681"/>
              <a:gd name="connsiteX1802" fmla="*/ 1994992 w 5829166"/>
              <a:gd name="connsiteY1802" fmla="*/ 613572 h 1639681"/>
              <a:gd name="connsiteX1803" fmla="*/ 1991973 w 5829166"/>
              <a:gd name="connsiteY1803" fmla="*/ 616944 h 1639681"/>
              <a:gd name="connsiteX1804" fmla="*/ 1998488 w 5829166"/>
              <a:gd name="connsiteY1804" fmla="*/ 626716 h 1639681"/>
              <a:gd name="connsiteX1805" fmla="*/ 1996107 w 5829166"/>
              <a:gd name="connsiteY1805" fmla="*/ 632260 h 1639681"/>
              <a:gd name="connsiteX1806" fmla="*/ 2001203 w 5829166"/>
              <a:gd name="connsiteY1806" fmla="*/ 633860 h 1639681"/>
              <a:gd name="connsiteX1807" fmla="*/ 2008022 w 5829166"/>
              <a:gd name="connsiteY1807" fmla="*/ 636489 h 1639681"/>
              <a:gd name="connsiteX1808" fmla="*/ 2005070 w 5829166"/>
              <a:gd name="connsiteY1808" fmla="*/ 640432 h 1639681"/>
              <a:gd name="connsiteX1809" fmla="*/ 2009489 w 5829166"/>
              <a:gd name="connsiteY1809" fmla="*/ 648319 h 1639681"/>
              <a:gd name="connsiteX1810" fmla="*/ 2013499 w 5829166"/>
              <a:gd name="connsiteY1810" fmla="*/ 649167 h 1639681"/>
              <a:gd name="connsiteX1811" fmla="*/ 2021481 w 5829166"/>
              <a:gd name="connsiteY1811" fmla="*/ 662245 h 1639681"/>
              <a:gd name="connsiteX1812" fmla="*/ 2021481 w 5829166"/>
              <a:gd name="connsiteY1812" fmla="*/ 667769 h 1639681"/>
              <a:gd name="connsiteX1813" fmla="*/ 2024948 w 5829166"/>
              <a:gd name="connsiteY1813" fmla="*/ 672894 h 1639681"/>
              <a:gd name="connsiteX1814" fmla="*/ 2021310 w 5829166"/>
              <a:gd name="connsiteY1814" fmla="*/ 676342 h 1639681"/>
              <a:gd name="connsiteX1815" fmla="*/ 2021310 w 5829166"/>
              <a:gd name="connsiteY1815" fmla="*/ 682914 h 1639681"/>
              <a:gd name="connsiteX1816" fmla="*/ 2030892 w 5829166"/>
              <a:gd name="connsiteY1816" fmla="*/ 689077 h 1639681"/>
              <a:gd name="connsiteX1817" fmla="*/ 2027806 w 5829166"/>
              <a:gd name="connsiteY1817" fmla="*/ 692267 h 1639681"/>
              <a:gd name="connsiteX1818" fmla="*/ 2030559 w 5829166"/>
              <a:gd name="connsiteY1818" fmla="*/ 694534 h 1639681"/>
              <a:gd name="connsiteX1819" fmla="*/ 2027749 w 5829166"/>
              <a:gd name="connsiteY1819" fmla="*/ 697268 h 1639681"/>
              <a:gd name="connsiteX1820" fmla="*/ 2033607 w 5829166"/>
              <a:gd name="connsiteY1820" fmla="*/ 702850 h 1639681"/>
              <a:gd name="connsiteX1821" fmla="*/ 2037540 w 5829166"/>
              <a:gd name="connsiteY1821" fmla="*/ 710832 h 1639681"/>
              <a:gd name="connsiteX1822" fmla="*/ 2037798 w 5829166"/>
              <a:gd name="connsiteY1822" fmla="*/ 721623 h 1639681"/>
              <a:gd name="connsiteX1823" fmla="*/ 2043370 w 5829166"/>
              <a:gd name="connsiteY1823" fmla="*/ 723224 h 1639681"/>
              <a:gd name="connsiteX1824" fmla="*/ 2043722 w 5829166"/>
              <a:gd name="connsiteY1824" fmla="*/ 729605 h 1639681"/>
              <a:gd name="connsiteX1825" fmla="*/ 2054219 w 5829166"/>
              <a:gd name="connsiteY1825" fmla="*/ 731196 h 1639681"/>
              <a:gd name="connsiteX1826" fmla="*/ 2045360 w 5829166"/>
              <a:gd name="connsiteY1826" fmla="*/ 734663 h 1639681"/>
              <a:gd name="connsiteX1827" fmla="*/ 2053914 w 5829166"/>
              <a:gd name="connsiteY1827" fmla="*/ 739330 h 1639681"/>
              <a:gd name="connsiteX1828" fmla="*/ 2051857 w 5829166"/>
              <a:gd name="connsiteY1828" fmla="*/ 742988 h 1639681"/>
              <a:gd name="connsiteX1829" fmla="*/ 2046951 w 5829166"/>
              <a:gd name="connsiteY1829" fmla="*/ 744055 h 1639681"/>
              <a:gd name="connsiteX1830" fmla="*/ 2048675 w 5829166"/>
              <a:gd name="connsiteY1830" fmla="*/ 748284 h 1639681"/>
              <a:gd name="connsiteX1831" fmla="*/ 2056257 w 5829166"/>
              <a:gd name="connsiteY1831" fmla="*/ 747303 h 1639681"/>
              <a:gd name="connsiteX1832" fmla="*/ 2056257 w 5829166"/>
              <a:gd name="connsiteY1832" fmla="*/ 752542 h 1639681"/>
              <a:gd name="connsiteX1833" fmla="*/ 2051609 w 5829166"/>
              <a:gd name="connsiteY1833" fmla="*/ 756371 h 1639681"/>
              <a:gd name="connsiteX1834" fmla="*/ 2042027 w 5829166"/>
              <a:gd name="connsiteY1834" fmla="*/ 756371 h 1639681"/>
              <a:gd name="connsiteX1835" fmla="*/ 2035512 w 5829166"/>
              <a:gd name="connsiteY1835" fmla="*/ 758990 h 1639681"/>
              <a:gd name="connsiteX1836" fmla="*/ 2032083 w 5829166"/>
              <a:gd name="connsiteY1836" fmla="*/ 756361 h 1639681"/>
              <a:gd name="connsiteX1837" fmla="*/ 2022834 w 5829166"/>
              <a:gd name="connsiteY1837" fmla="*/ 756361 h 1639681"/>
              <a:gd name="connsiteX1838" fmla="*/ 2019738 w 5829166"/>
              <a:gd name="connsiteY1838" fmla="*/ 754218 h 1639681"/>
              <a:gd name="connsiteX1839" fmla="*/ 2014595 w 5829166"/>
              <a:gd name="connsiteY1839" fmla="*/ 756790 h 1639681"/>
              <a:gd name="connsiteX1840" fmla="*/ 2009804 w 5829166"/>
              <a:gd name="connsiteY1840" fmla="*/ 754142 h 1639681"/>
              <a:gd name="connsiteX1841" fmla="*/ 1999983 w 5829166"/>
              <a:gd name="connsiteY1841" fmla="*/ 754142 h 1639681"/>
              <a:gd name="connsiteX1842" fmla="*/ 1997269 w 5829166"/>
              <a:gd name="connsiteY1842" fmla="*/ 756361 h 1639681"/>
              <a:gd name="connsiteX1843" fmla="*/ 1993868 w 5829166"/>
              <a:gd name="connsiteY1843" fmla="*/ 753799 h 1639681"/>
              <a:gd name="connsiteX1844" fmla="*/ 1987648 w 5829166"/>
              <a:gd name="connsiteY1844" fmla="*/ 753799 h 1639681"/>
              <a:gd name="connsiteX1845" fmla="*/ 1984086 w 5829166"/>
              <a:gd name="connsiteY1845" fmla="*/ 751084 h 1639681"/>
              <a:gd name="connsiteX1846" fmla="*/ 1975657 w 5829166"/>
              <a:gd name="connsiteY1846" fmla="*/ 751084 h 1639681"/>
              <a:gd name="connsiteX1847" fmla="*/ 1964341 w 5829166"/>
              <a:gd name="connsiteY1847" fmla="*/ 745922 h 1639681"/>
              <a:gd name="connsiteX1848" fmla="*/ 1943586 w 5829166"/>
              <a:gd name="connsiteY1848" fmla="*/ 745922 h 1639681"/>
              <a:gd name="connsiteX1849" fmla="*/ 1937395 w 5829166"/>
              <a:gd name="connsiteY1849" fmla="*/ 745789 h 1639681"/>
              <a:gd name="connsiteX1850" fmla="*/ 1926126 w 5829166"/>
              <a:gd name="connsiteY1850" fmla="*/ 742598 h 1639681"/>
              <a:gd name="connsiteX1851" fmla="*/ 1923717 w 5829166"/>
              <a:gd name="connsiteY1851" fmla="*/ 740683 h 1639681"/>
              <a:gd name="connsiteX1852" fmla="*/ 1904733 w 5829166"/>
              <a:gd name="connsiteY1852" fmla="*/ 740683 h 1639681"/>
              <a:gd name="connsiteX1853" fmla="*/ 1903543 w 5829166"/>
              <a:gd name="connsiteY1853" fmla="*/ 739902 h 1639681"/>
              <a:gd name="connsiteX1854" fmla="*/ 1901714 w 5829166"/>
              <a:gd name="connsiteY1854" fmla="*/ 735425 h 1639681"/>
              <a:gd name="connsiteX1855" fmla="*/ 1888636 w 5829166"/>
              <a:gd name="connsiteY1855" fmla="*/ 735425 h 1639681"/>
              <a:gd name="connsiteX1856" fmla="*/ 1885026 w 5829166"/>
              <a:gd name="connsiteY1856" fmla="*/ 732730 h 1639681"/>
              <a:gd name="connsiteX1857" fmla="*/ 1878768 w 5829166"/>
              <a:gd name="connsiteY1857" fmla="*/ 732730 h 1639681"/>
              <a:gd name="connsiteX1858" fmla="*/ 1868996 w 5829166"/>
              <a:gd name="connsiteY1858" fmla="*/ 729853 h 1639681"/>
              <a:gd name="connsiteX1859" fmla="*/ 1863309 w 5829166"/>
              <a:gd name="connsiteY1859" fmla="*/ 725176 h 1639681"/>
              <a:gd name="connsiteX1860" fmla="*/ 1856775 w 5829166"/>
              <a:gd name="connsiteY1860" fmla="*/ 727567 h 1639681"/>
              <a:gd name="connsiteX1861" fmla="*/ 1850117 w 5829166"/>
              <a:gd name="connsiteY1861" fmla="*/ 722386 h 1639681"/>
              <a:gd name="connsiteX1862" fmla="*/ 1842383 w 5829166"/>
              <a:gd name="connsiteY1862" fmla="*/ 721109 h 1639681"/>
              <a:gd name="connsiteX1863" fmla="*/ 1847174 w 5829166"/>
              <a:gd name="connsiteY1863" fmla="*/ 716737 h 1639681"/>
              <a:gd name="connsiteX1864" fmla="*/ 1831810 w 5829166"/>
              <a:gd name="connsiteY1864" fmla="*/ 714280 h 1639681"/>
              <a:gd name="connsiteX1865" fmla="*/ 1822837 w 5829166"/>
              <a:gd name="connsiteY1865" fmla="*/ 716509 h 1639681"/>
              <a:gd name="connsiteX1866" fmla="*/ 1820266 w 5829166"/>
              <a:gd name="connsiteY1866" fmla="*/ 713556 h 1639681"/>
              <a:gd name="connsiteX1867" fmla="*/ 1807493 w 5829166"/>
              <a:gd name="connsiteY1867" fmla="*/ 710794 h 1639681"/>
              <a:gd name="connsiteX1868" fmla="*/ 1806578 w 5829166"/>
              <a:gd name="connsiteY1868" fmla="*/ 707136 h 1639681"/>
              <a:gd name="connsiteX1869" fmla="*/ 1797539 w 5829166"/>
              <a:gd name="connsiteY1869" fmla="*/ 705717 h 1639681"/>
              <a:gd name="connsiteX1870" fmla="*/ 1797539 w 5829166"/>
              <a:gd name="connsiteY1870" fmla="*/ 700049 h 1639681"/>
              <a:gd name="connsiteX1871" fmla="*/ 1794253 w 5829166"/>
              <a:gd name="connsiteY1871" fmla="*/ 697078 h 1639681"/>
              <a:gd name="connsiteX1872" fmla="*/ 1794253 w 5829166"/>
              <a:gd name="connsiteY1872" fmla="*/ 690353 h 1639681"/>
              <a:gd name="connsiteX1873" fmla="*/ 1789624 w 5829166"/>
              <a:gd name="connsiteY1873" fmla="*/ 682943 h 1639681"/>
              <a:gd name="connsiteX1874" fmla="*/ 1785204 w 5829166"/>
              <a:gd name="connsiteY1874" fmla="*/ 675789 h 1639681"/>
              <a:gd name="connsiteX1875" fmla="*/ 1791148 w 5829166"/>
              <a:gd name="connsiteY1875" fmla="*/ 674084 h 1639681"/>
              <a:gd name="connsiteX1876" fmla="*/ 1791148 w 5829166"/>
              <a:gd name="connsiteY1876" fmla="*/ 671274 h 1639681"/>
              <a:gd name="connsiteX1877" fmla="*/ 1797539 w 5829166"/>
              <a:gd name="connsiteY1877" fmla="*/ 665636 h 1639681"/>
              <a:gd name="connsiteX1878" fmla="*/ 1784671 w 5829166"/>
              <a:gd name="connsiteY1878" fmla="*/ 660749 h 1639681"/>
              <a:gd name="connsiteX1879" fmla="*/ 1784671 w 5829166"/>
              <a:gd name="connsiteY1879" fmla="*/ 652624 h 1639681"/>
              <a:gd name="connsiteX1880" fmla="*/ 1781718 w 5829166"/>
              <a:gd name="connsiteY1880" fmla="*/ 650196 h 1639681"/>
              <a:gd name="connsiteX1881" fmla="*/ 1781718 w 5829166"/>
              <a:gd name="connsiteY1881" fmla="*/ 634384 h 1639681"/>
              <a:gd name="connsiteX1882" fmla="*/ 1784747 w 5829166"/>
              <a:gd name="connsiteY1882" fmla="*/ 631650 h 1639681"/>
              <a:gd name="connsiteX1883" fmla="*/ 1784747 w 5829166"/>
              <a:gd name="connsiteY1883" fmla="*/ 626555 h 1639681"/>
              <a:gd name="connsiteX1884" fmla="*/ 1788033 w 5829166"/>
              <a:gd name="connsiteY1884" fmla="*/ 623611 h 1639681"/>
              <a:gd name="connsiteX1885" fmla="*/ 1788033 w 5829166"/>
              <a:gd name="connsiteY1885" fmla="*/ 618601 h 1639681"/>
              <a:gd name="connsiteX1886" fmla="*/ 1790919 w 5829166"/>
              <a:gd name="connsiteY1886" fmla="*/ 615848 h 1639681"/>
              <a:gd name="connsiteX1887" fmla="*/ 1788319 w 5829166"/>
              <a:gd name="connsiteY1887" fmla="*/ 613220 h 1639681"/>
              <a:gd name="connsiteX1888" fmla="*/ 1791157 w 5829166"/>
              <a:gd name="connsiteY1888" fmla="*/ 610238 h 1639681"/>
              <a:gd name="connsiteX1889" fmla="*/ 1791157 w 5829166"/>
              <a:gd name="connsiteY1889" fmla="*/ 602256 h 1639681"/>
              <a:gd name="connsiteX1890" fmla="*/ 1800663 w 5829166"/>
              <a:gd name="connsiteY1890" fmla="*/ 595960 h 1639681"/>
              <a:gd name="connsiteX1891" fmla="*/ 1800663 w 5829166"/>
              <a:gd name="connsiteY1891" fmla="*/ 587054 h 1639681"/>
              <a:gd name="connsiteX1892" fmla="*/ 1793910 w 5829166"/>
              <a:gd name="connsiteY1892" fmla="*/ 584740 h 1639681"/>
              <a:gd name="connsiteX1893" fmla="*/ 1800635 w 5829166"/>
              <a:gd name="connsiteY1893" fmla="*/ 579215 h 1639681"/>
              <a:gd name="connsiteX1894" fmla="*/ 1797549 w 5829166"/>
              <a:gd name="connsiteY1894" fmla="*/ 576424 h 1639681"/>
              <a:gd name="connsiteX1895" fmla="*/ 1797549 w 5829166"/>
              <a:gd name="connsiteY1895" fmla="*/ 567281 h 1639681"/>
              <a:gd name="connsiteX1896" fmla="*/ 1790662 w 5829166"/>
              <a:gd name="connsiteY1896" fmla="*/ 563385 h 1639681"/>
              <a:gd name="connsiteX1897" fmla="*/ 1792386 w 5829166"/>
              <a:gd name="connsiteY1897" fmla="*/ 559280 h 1639681"/>
              <a:gd name="connsiteX1898" fmla="*/ 1796606 w 5829166"/>
              <a:gd name="connsiteY1898" fmla="*/ 562365 h 1639681"/>
              <a:gd name="connsiteX1899" fmla="*/ 1798196 w 5829166"/>
              <a:gd name="connsiteY1899" fmla="*/ 554889 h 1639681"/>
              <a:gd name="connsiteX1900" fmla="*/ 1803864 w 5829166"/>
              <a:gd name="connsiteY1900" fmla="*/ 553298 h 1639681"/>
              <a:gd name="connsiteX1901" fmla="*/ 1803864 w 5829166"/>
              <a:gd name="connsiteY1901" fmla="*/ 547707 h 1639681"/>
              <a:gd name="connsiteX1902" fmla="*/ 1800825 w 5829166"/>
              <a:gd name="connsiteY1902" fmla="*/ 545030 h 1639681"/>
              <a:gd name="connsiteX1903" fmla="*/ 1803806 w 5829166"/>
              <a:gd name="connsiteY1903" fmla="*/ 542296 h 1639681"/>
              <a:gd name="connsiteX1904" fmla="*/ 1802006 w 5829166"/>
              <a:gd name="connsiteY1904" fmla="*/ 536086 h 1639681"/>
              <a:gd name="connsiteX1905" fmla="*/ 1806531 w 5829166"/>
              <a:gd name="connsiteY1905" fmla="*/ 535314 h 1639681"/>
              <a:gd name="connsiteX1906" fmla="*/ 1803740 w 5829166"/>
              <a:gd name="connsiteY1906" fmla="*/ 526628 h 1639681"/>
              <a:gd name="connsiteX1907" fmla="*/ 1804797 w 5829166"/>
              <a:gd name="connsiteY1907" fmla="*/ 515455 h 1639681"/>
              <a:gd name="connsiteX1908" fmla="*/ 1805769 w 5829166"/>
              <a:gd name="connsiteY1908" fmla="*/ 515103 h 1639681"/>
              <a:gd name="connsiteX1909" fmla="*/ 1809636 w 5829166"/>
              <a:gd name="connsiteY1909" fmla="*/ 517655 h 1639681"/>
              <a:gd name="connsiteX1910" fmla="*/ 1810303 w 5829166"/>
              <a:gd name="connsiteY1910" fmla="*/ 513407 h 1639681"/>
              <a:gd name="connsiteX1911" fmla="*/ 1810303 w 5829166"/>
              <a:gd name="connsiteY1911" fmla="*/ 508159 h 1639681"/>
              <a:gd name="connsiteX1912" fmla="*/ 1809664 w 5829166"/>
              <a:gd name="connsiteY1912" fmla="*/ 504730 h 1639681"/>
              <a:gd name="connsiteX1913" fmla="*/ 1804873 w 5829166"/>
              <a:gd name="connsiteY1913" fmla="*/ 503692 h 1639681"/>
              <a:gd name="connsiteX1914" fmla="*/ 1800701 w 5829166"/>
              <a:gd name="connsiteY1914" fmla="*/ 490614 h 1639681"/>
              <a:gd name="connsiteX1915" fmla="*/ 1799215 w 5829166"/>
              <a:gd name="connsiteY1915" fmla="*/ 488537 h 1639681"/>
              <a:gd name="connsiteX1916" fmla="*/ 1793929 w 5829166"/>
              <a:gd name="connsiteY1916" fmla="*/ 488537 h 1639681"/>
              <a:gd name="connsiteX1917" fmla="*/ 1785118 w 5829166"/>
              <a:gd name="connsiteY1917" fmla="*/ 484756 h 1639681"/>
              <a:gd name="connsiteX1918" fmla="*/ 1784452 w 5829166"/>
              <a:gd name="connsiteY1918" fmla="*/ 479003 h 1639681"/>
              <a:gd name="connsiteX1919" fmla="*/ 1781689 w 5829166"/>
              <a:gd name="connsiteY1919" fmla="*/ 476736 h 1639681"/>
              <a:gd name="connsiteX1920" fmla="*/ 1781689 w 5829166"/>
              <a:gd name="connsiteY1920" fmla="*/ 468925 h 1639681"/>
              <a:gd name="connsiteX1921" fmla="*/ 1796063 w 5829166"/>
              <a:gd name="connsiteY1921" fmla="*/ 457000 h 1639681"/>
              <a:gd name="connsiteX1922" fmla="*/ 1799254 w 5829166"/>
              <a:gd name="connsiteY1922" fmla="*/ 457000 h 1639681"/>
              <a:gd name="connsiteX1923" fmla="*/ 1803883 w 5829166"/>
              <a:gd name="connsiteY1923" fmla="*/ 453190 h 1639681"/>
              <a:gd name="connsiteX1924" fmla="*/ 1800939 w 5829166"/>
              <a:gd name="connsiteY1924" fmla="*/ 450475 h 1639681"/>
              <a:gd name="connsiteX1925" fmla="*/ 1803845 w 5829166"/>
              <a:gd name="connsiteY1925" fmla="*/ 447761 h 1639681"/>
              <a:gd name="connsiteX1926" fmla="*/ 1800511 w 5829166"/>
              <a:gd name="connsiteY1926" fmla="*/ 444675 h 1639681"/>
              <a:gd name="connsiteX1927" fmla="*/ 1800511 w 5829166"/>
              <a:gd name="connsiteY1927" fmla="*/ 426539 h 1639681"/>
              <a:gd name="connsiteX1928" fmla="*/ 1799387 w 5829166"/>
              <a:gd name="connsiteY1928" fmla="*/ 425577 h 1639681"/>
              <a:gd name="connsiteX1929" fmla="*/ 1795977 w 5829166"/>
              <a:gd name="connsiteY1929" fmla="*/ 428120 h 1639681"/>
              <a:gd name="connsiteX1930" fmla="*/ 1791710 w 5829166"/>
              <a:gd name="connsiteY1930" fmla="*/ 420957 h 1639681"/>
              <a:gd name="connsiteX1931" fmla="*/ 1798339 w 5829166"/>
              <a:gd name="connsiteY1931" fmla="*/ 419072 h 1639681"/>
              <a:gd name="connsiteX1932" fmla="*/ 1791214 w 5829166"/>
              <a:gd name="connsiteY1932" fmla="*/ 416319 h 1639681"/>
              <a:gd name="connsiteX1933" fmla="*/ 1791214 w 5829166"/>
              <a:gd name="connsiteY1933" fmla="*/ 410889 h 1639681"/>
              <a:gd name="connsiteX1934" fmla="*/ 1788128 w 5829166"/>
              <a:gd name="connsiteY1934" fmla="*/ 405384 h 1639681"/>
              <a:gd name="connsiteX1935" fmla="*/ 1784937 w 5829166"/>
              <a:gd name="connsiteY1935" fmla="*/ 399907 h 1639681"/>
              <a:gd name="connsiteX1936" fmla="*/ 1782671 w 5829166"/>
              <a:gd name="connsiteY1936" fmla="*/ 395307 h 1639681"/>
              <a:gd name="connsiteX1937" fmla="*/ 1785338 w 5829166"/>
              <a:gd name="connsiteY1937" fmla="*/ 390792 h 1639681"/>
              <a:gd name="connsiteX1938" fmla="*/ 1775470 w 5829166"/>
              <a:gd name="connsiteY1938" fmla="*/ 384600 h 1639681"/>
              <a:gd name="connsiteX1939" fmla="*/ 1775470 w 5829166"/>
              <a:gd name="connsiteY1939" fmla="*/ 379428 h 1639681"/>
              <a:gd name="connsiteX1940" fmla="*/ 1783242 w 5829166"/>
              <a:gd name="connsiteY1940" fmla="*/ 375437 h 1639681"/>
              <a:gd name="connsiteX1941" fmla="*/ 1785137 w 5829166"/>
              <a:gd name="connsiteY1941" fmla="*/ 372751 h 1639681"/>
              <a:gd name="connsiteX1942" fmla="*/ 1778575 w 5829166"/>
              <a:gd name="connsiteY1942" fmla="*/ 363893 h 1639681"/>
              <a:gd name="connsiteX1943" fmla="*/ 1781670 w 5829166"/>
              <a:gd name="connsiteY1943" fmla="*/ 361131 h 1639681"/>
              <a:gd name="connsiteX1944" fmla="*/ 1779261 w 5829166"/>
              <a:gd name="connsiteY1944" fmla="*/ 358978 h 1639681"/>
              <a:gd name="connsiteX1945" fmla="*/ 1777356 w 5829166"/>
              <a:gd name="connsiteY1945" fmla="*/ 352235 h 1639681"/>
              <a:gd name="connsiteX1946" fmla="*/ 1773060 w 5829166"/>
              <a:gd name="connsiteY1946" fmla="*/ 351463 h 1639681"/>
              <a:gd name="connsiteX1947" fmla="*/ 1769497 w 5829166"/>
              <a:gd name="connsiteY1947" fmla="*/ 343157 h 1639681"/>
              <a:gd name="connsiteX1948" fmla="*/ 1769802 w 5829166"/>
              <a:gd name="connsiteY1948" fmla="*/ 337118 h 1639681"/>
              <a:gd name="connsiteX1949" fmla="*/ 1772326 w 5829166"/>
              <a:gd name="connsiteY1949" fmla="*/ 331327 h 1639681"/>
              <a:gd name="connsiteX1950" fmla="*/ 1775803 w 5829166"/>
              <a:gd name="connsiteY1950" fmla="*/ 324945 h 1639681"/>
              <a:gd name="connsiteX1951" fmla="*/ 1769059 w 5829166"/>
              <a:gd name="connsiteY1951" fmla="*/ 319021 h 1639681"/>
              <a:gd name="connsiteX1952" fmla="*/ 1778546 w 5829166"/>
              <a:gd name="connsiteY1952" fmla="*/ 313144 h 1639681"/>
              <a:gd name="connsiteX1953" fmla="*/ 1775355 w 5829166"/>
              <a:gd name="connsiteY1953" fmla="*/ 305028 h 1639681"/>
              <a:gd name="connsiteX1954" fmla="*/ 1775355 w 5829166"/>
              <a:gd name="connsiteY1954" fmla="*/ 298466 h 1639681"/>
              <a:gd name="connsiteX1955" fmla="*/ 1768974 w 5829166"/>
              <a:gd name="connsiteY1955" fmla="*/ 290103 h 1639681"/>
              <a:gd name="connsiteX1956" fmla="*/ 1768974 w 5829166"/>
              <a:gd name="connsiteY1956" fmla="*/ 288827 h 1639681"/>
              <a:gd name="connsiteX1957" fmla="*/ 1768974 w 5829166"/>
              <a:gd name="connsiteY1957" fmla="*/ 287636 h 1639681"/>
              <a:gd name="connsiteX1958" fmla="*/ 1771545 w 5829166"/>
              <a:gd name="connsiteY1958" fmla="*/ 285226 h 1639681"/>
              <a:gd name="connsiteX1959" fmla="*/ 1762973 w 5829166"/>
              <a:gd name="connsiteY1959" fmla="*/ 271482 h 1639681"/>
              <a:gd name="connsiteX1960" fmla="*/ 1765411 w 5829166"/>
              <a:gd name="connsiteY1960" fmla="*/ 269453 h 1639681"/>
              <a:gd name="connsiteX1961" fmla="*/ 1759468 w 5829166"/>
              <a:gd name="connsiteY1961" fmla="*/ 260918 h 1639681"/>
              <a:gd name="connsiteX1962" fmla="*/ 1759468 w 5829166"/>
              <a:gd name="connsiteY1962" fmla="*/ 250870 h 1639681"/>
              <a:gd name="connsiteX1963" fmla="*/ 1762659 w 5829166"/>
              <a:gd name="connsiteY1963" fmla="*/ 247536 h 1639681"/>
              <a:gd name="connsiteX1964" fmla="*/ 1757105 w 5829166"/>
              <a:gd name="connsiteY1964" fmla="*/ 246612 h 1639681"/>
              <a:gd name="connsiteX1965" fmla="*/ 1753543 w 5829166"/>
              <a:gd name="connsiteY1965" fmla="*/ 242278 h 1639681"/>
              <a:gd name="connsiteX1966" fmla="*/ 1759230 w 5829166"/>
              <a:gd name="connsiteY1966" fmla="*/ 240687 h 1639681"/>
              <a:gd name="connsiteX1967" fmla="*/ 1759230 w 5829166"/>
              <a:gd name="connsiteY1967" fmla="*/ 235191 h 1639681"/>
              <a:gd name="connsiteX1968" fmla="*/ 1762296 w 5829166"/>
              <a:gd name="connsiteY1968" fmla="*/ 232429 h 1639681"/>
              <a:gd name="connsiteX1969" fmla="*/ 1759010 w 5829166"/>
              <a:gd name="connsiteY1969" fmla="*/ 229362 h 1639681"/>
              <a:gd name="connsiteX1970" fmla="*/ 1761820 w 5829166"/>
              <a:gd name="connsiteY1970" fmla="*/ 223838 h 1639681"/>
              <a:gd name="connsiteX1971" fmla="*/ 1763659 w 5829166"/>
              <a:gd name="connsiteY1971" fmla="*/ 223380 h 1639681"/>
              <a:gd name="connsiteX1972" fmla="*/ 1765945 w 5829166"/>
              <a:gd name="connsiteY1972" fmla="*/ 224828 h 1639681"/>
              <a:gd name="connsiteX1973" fmla="*/ 1766535 w 5829166"/>
              <a:gd name="connsiteY1973" fmla="*/ 224352 h 1639681"/>
              <a:gd name="connsiteX1974" fmla="*/ 1764935 w 5829166"/>
              <a:gd name="connsiteY1974" fmla="*/ 221161 h 1639681"/>
              <a:gd name="connsiteX1975" fmla="*/ 1768735 w 5829166"/>
              <a:gd name="connsiteY1975" fmla="*/ 222685 h 1639681"/>
              <a:gd name="connsiteX1976" fmla="*/ 1766849 w 5829166"/>
              <a:gd name="connsiteY1976" fmla="*/ 219494 h 1639681"/>
              <a:gd name="connsiteX1977" fmla="*/ 1765259 w 5829166"/>
              <a:gd name="connsiteY1977" fmla="*/ 220666 h 1639681"/>
              <a:gd name="connsiteX1978" fmla="*/ 1763420 w 5829166"/>
              <a:gd name="connsiteY1978" fmla="*/ 221228 h 1639681"/>
              <a:gd name="connsiteX1979" fmla="*/ 1763163 w 5829166"/>
              <a:gd name="connsiteY1979" fmla="*/ 218732 h 1639681"/>
              <a:gd name="connsiteX1980" fmla="*/ 1768612 w 5829166"/>
              <a:gd name="connsiteY1980" fmla="*/ 215951 h 1639681"/>
              <a:gd name="connsiteX1981" fmla="*/ 1769421 w 5829166"/>
              <a:gd name="connsiteY1981" fmla="*/ 219485 h 1639681"/>
              <a:gd name="connsiteX1982" fmla="*/ 1773927 w 5829166"/>
              <a:gd name="connsiteY1982" fmla="*/ 216437 h 1639681"/>
              <a:gd name="connsiteX1983" fmla="*/ 1778584 w 5829166"/>
              <a:gd name="connsiteY1983" fmla="*/ 215322 h 1639681"/>
              <a:gd name="connsiteX1984" fmla="*/ 1772726 w 5829166"/>
              <a:gd name="connsiteY1984" fmla="*/ 213608 h 1639681"/>
              <a:gd name="connsiteX1985" fmla="*/ 1775146 w 5829166"/>
              <a:gd name="connsiteY1985" fmla="*/ 208817 h 1639681"/>
              <a:gd name="connsiteX1986" fmla="*/ 1775993 w 5829166"/>
              <a:gd name="connsiteY1986" fmla="*/ 209074 h 1639681"/>
              <a:gd name="connsiteX1987" fmla="*/ 1776346 w 5829166"/>
              <a:gd name="connsiteY1987" fmla="*/ 213341 h 1639681"/>
              <a:gd name="connsiteX1988" fmla="*/ 1779537 w 5829166"/>
              <a:gd name="connsiteY1988" fmla="*/ 209188 h 1639681"/>
              <a:gd name="connsiteX1989" fmla="*/ 1782413 w 5829166"/>
              <a:gd name="connsiteY1989" fmla="*/ 209702 h 1639681"/>
              <a:gd name="connsiteX1990" fmla="*/ 1781042 w 5829166"/>
              <a:gd name="connsiteY1990" fmla="*/ 203721 h 1639681"/>
              <a:gd name="connsiteX1991" fmla="*/ 1777594 w 5829166"/>
              <a:gd name="connsiteY1991" fmla="*/ 206245 h 1639681"/>
              <a:gd name="connsiteX1992" fmla="*/ 1776917 w 5829166"/>
              <a:gd name="connsiteY1992" fmla="*/ 205492 h 1639681"/>
              <a:gd name="connsiteX1993" fmla="*/ 1783309 w 5829166"/>
              <a:gd name="connsiteY1993" fmla="*/ 202063 h 1639681"/>
              <a:gd name="connsiteX1994" fmla="*/ 1784899 w 5829166"/>
              <a:gd name="connsiteY1994" fmla="*/ 205540 h 1639681"/>
              <a:gd name="connsiteX1995" fmla="*/ 1786976 w 5829166"/>
              <a:gd name="connsiteY1995" fmla="*/ 201273 h 1639681"/>
              <a:gd name="connsiteX1996" fmla="*/ 1783366 w 5829166"/>
              <a:gd name="connsiteY1996" fmla="*/ 198082 h 1639681"/>
              <a:gd name="connsiteX1997" fmla="*/ 1789167 w 5829166"/>
              <a:gd name="connsiteY1997" fmla="*/ 193672 h 1639681"/>
              <a:gd name="connsiteX1998" fmla="*/ 1788157 w 5829166"/>
              <a:gd name="connsiteY1998" fmla="*/ 188633 h 1639681"/>
              <a:gd name="connsiteX1999" fmla="*/ 1795901 w 5829166"/>
              <a:gd name="connsiteY1999" fmla="*/ 185280 h 1639681"/>
              <a:gd name="connsiteX2000" fmla="*/ 1794958 w 5829166"/>
              <a:gd name="connsiteY2000" fmla="*/ 181051 h 1639681"/>
              <a:gd name="connsiteX2001" fmla="*/ 1793700 w 5829166"/>
              <a:gd name="connsiteY2001" fmla="*/ 179984 h 1639681"/>
              <a:gd name="connsiteX2002" fmla="*/ 1795977 w 5829166"/>
              <a:gd name="connsiteY2002" fmla="*/ 170736 h 1639681"/>
              <a:gd name="connsiteX2003" fmla="*/ 1791043 w 5829166"/>
              <a:gd name="connsiteY2003" fmla="*/ 171145 h 1639681"/>
              <a:gd name="connsiteX2004" fmla="*/ 1790910 w 5829166"/>
              <a:gd name="connsiteY2004" fmla="*/ 169554 h 1639681"/>
              <a:gd name="connsiteX2005" fmla="*/ 1787719 w 5829166"/>
              <a:gd name="connsiteY2005" fmla="*/ 170307 h 1639681"/>
              <a:gd name="connsiteX2006" fmla="*/ 1788547 w 5829166"/>
              <a:gd name="connsiteY2006" fmla="*/ 168345 h 1639681"/>
              <a:gd name="connsiteX2007" fmla="*/ 1784537 w 5829166"/>
              <a:gd name="connsiteY2007" fmla="*/ 166754 h 1639681"/>
              <a:gd name="connsiteX2008" fmla="*/ 1784537 w 5829166"/>
              <a:gd name="connsiteY2008" fmla="*/ 165859 h 1639681"/>
              <a:gd name="connsiteX2009" fmla="*/ 1792519 w 5829166"/>
              <a:gd name="connsiteY2009" fmla="*/ 162268 h 1639681"/>
              <a:gd name="connsiteX2010" fmla="*/ 1783528 w 5829166"/>
              <a:gd name="connsiteY2010" fmla="*/ 164535 h 1639681"/>
              <a:gd name="connsiteX2011" fmla="*/ 1785909 w 5829166"/>
              <a:gd name="connsiteY2011" fmla="*/ 161563 h 1639681"/>
              <a:gd name="connsiteX2012" fmla="*/ 1780223 w 5829166"/>
              <a:gd name="connsiteY2012" fmla="*/ 160572 h 1639681"/>
              <a:gd name="connsiteX2013" fmla="*/ 1784337 w 5829166"/>
              <a:gd name="connsiteY2013" fmla="*/ 159486 h 1639681"/>
              <a:gd name="connsiteX2014" fmla="*/ 1780908 w 5829166"/>
              <a:gd name="connsiteY2014" fmla="*/ 158677 h 1639681"/>
              <a:gd name="connsiteX2015" fmla="*/ 1778975 w 5829166"/>
              <a:gd name="connsiteY2015" fmla="*/ 153486 h 1639681"/>
              <a:gd name="connsiteX2016" fmla="*/ 1775441 w 5829166"/>
              <a:gd name="connsiteY2016" fmla="*/ 153695 h 1639681"/>
              <a:gd name="connsiteX2017" fmla="*/ 1777537 w 5829166"/>
              <a:gd name="connsiteY2017" fmla="*/ 151286 h 1639681"/>
              <a:gd name="connsiteX2018" fmla="*/ 1773974 w 5829166"/>
              <a:gd name="connsiteY2018" fmla="*/ 150133 h 1639681"/>
              <a:gd name="connsiteX2019" fmla="*/ 1776098 w 5829166"/>
              <a:gd name="connsiteY2019" fmla="*/ 144971 h 1639681"/>
              <a:gd name="connsiteX2020" fmla="*/ 1765992 w 5829166"/>
              <a:gd name="connsiteY2020" fmla="*/ 143380 h 1639681"/>
              <a:gd name="connsiteX2021" fmla="*/ 1767430 w 5829166"/>
              <a:gd name="connsiteY2021" fmla="*/ 139227 h 1639681"/>
              <a:gd name="connsiteX2022" fmla="*/ 1766488 w 5829166"/>
              <a:gd name="connsiteY2022" fmla="*/ 138874 h 1639681"/>
              <a:gd name="connsiteX2023" fmla="*/ 1763249 w 5829166"/>
              <a:gd name="connsiteY2023" fmla="*/ 140436 h 1639681"/>
              <a:gd name="connsiteX2024" fmla="*/ 1762849 w 5829166"/>
              <a:gd name="connsiteY2024" fmla="*/ 136265 h 1639681"/>
              <a:gd name="connsiteX2025" fmla="*/ 1759287 w 5829166"/>
              <a:gd name="connsiteY2025" fmla="*/ 135160 h 1639681"/>
              <a:gd name="connsiteX2026" fmla="*/ 1756953 w 5829166"/>
              <a:gd name="connsiteY2026" fmla="*/ 137722 h 1639681"/>
              <a:gd name="connsiteX2027" fmla="*/ 1754981 w 5829166"/>
              <a:gd name="connsiteY2027" fmla="*/ 131531 h 1639681"/>
              <a:gd name="connsiteX2028" fmla="*/ 1753086 w 5829166"/>
              <a:gd name="connsiteY2028" fmla="*/ 131531 h 1639681"/>
              <a:gd name="connsiteX2029" fmla="*/ 1750943 w 5829166"/>
              <a:gd name="connsiteY2029" fmla="*/ 134417 h 1639681"/>
              <a:gd name="connsiteX2030" fmla="*/ 1748342 w 5829166"/>
              <a:gd name="connsiteY2030" fmla="*/ 132826 h 1639681"/>
              <a:gd name="connsiteX2031" fmla="*/ 1744704 w 5829166"/>
              <a:gd name="connsiteY2031" fmla="*/ 130112 h 1639681"/>
              <a:gd name="connsiteX2032" fmla="*/ 1742904 w 5829166"/>
              <a:gd name="connsiteY2032" fmla="*/ 128749 h 1639681"/>
              <a:gd name="connsiteX2033" fmla="*/ 1742904 w 5829166"/>
              <a:gd name="connsiteY2033" fmla="*/ 125968 h 1639681"/>
              <a:gd name="connsiteX2034" fmla="*/ 1745456 w 5829166"/>
              <a:gd name="connsiteY2034" fmla="*/ 126797 h 1639681"/>
              <a:gd name="connsiteX2035" fmla="*/ 1745456 w 5829166"/>
              <a:gd name="connsiteY2035" fmla="*/ 124339 h 1639681"/>
              <a:gd name="connsiteX2036" fmla="*/ 1745637 w 5829166"/>
              <a:gd name="connsiteY2036" fmla="*/ 122453 h 1639681"/>
              <a:gd name="connsiteX2037" fmla="*/ 1741808 w 5829166"/>
              <a:gd name="connsiteY2037" fmla="*/ 124463 h 1639681"/>
              <a:gd name="connsiteX2038" fmla="*/ 1740580 w 5829166"/>
              <a:gd name="connsiteY2038" fmla="*/ 123797 h 1639681"/>
              <a:gd name="connsiteX2039" fmla="*/ 1738989 w 5829166"/>
              <a:gd name="connsiteY2039" fmla="*/ 120463 h 1639681"/>
              <a:gd name="connsiteX2040" fmla="*/ 1741132 w 5829166"/>
              <a:gd name="connsiteY2040" fmla="*/ 115195 h 1639681"/>
              <a:gd name="connsiteX2041" fmla="*/ 1738446 w 5829166"/>
              <a:gd name="connsiteY2041" fmla="*/ 111700 h 1639681"/>
              <a:gd name="connsiteX2042" fmla="*/ 1737255 w 5829166"/>
              <a:gd name="connsiteY2042" fmla="*/ 113290 h 1639681"/>
              <a:gd name="connsiteX2043" fmla="*/ 1735074 w 5829166"/>
              <a:gd name="connsiteY2043" fmla="*/ 112633 h 1639681"/>
              <a:gd name="connsiteX2044" fmla="*/ 1731540 w 5829166"/>
              <a:gd name="connsiteY2044" fmla="*/ 106661 h 1639681"/>
              <a:gd name="connsiteX2045" fmla="*/ 1731350 w 5829166"/>
              <a:gd name="connsiteY2045" fmla="*/ 106423 h 1639681"/>
              <a:gd name="connsiteX2046" fmla="*/ 1726959 w 5829166"/>
              <a:gd name="connsiteY2046" fmla="*/ 102108 h 1639681"/>
              <a:gd name="connsiteX2047" fmla="*/ 1728549 w 5829166"/>
              <a:gd name="connsiteY2047" fmla="*/ 101213 h 1639681"/>
              <a:gd name="connsiteX2048" fmla="*/ 1728054 w 5829166"/>
              <a:gd name="connsiteY2048" fmla="*/ 100298 h 1639681"/>
              <a:gd name="connsiteX2049" fmla="*/ 1726349 w 5829166"/>
              <a:gd name="connsiteY2049" fmla="*/ 100879 h 1639681"/>
              <a:gd name="connsiteX2050" fmla="*/ 1724358 w 5829166"/>
              <a:gd name="connsiteY2050" fmla="*/ 101870 h 1639681"/>
              <a:gd name="connsiteX2051" fmla="*/ 1722653 w 5829166"/>
              <a:gd name="connsiteY2051" fmla="*/ 94440 h 1639681"/>
              <a:gd name="connsiteX2052" fmla="*/ 1718148 w 5829166"/>
              <a:gd name="connsiteY2052" fmla="*/ 93450 h 1639681"/>
              <a:gd name="connsiteX2053" fmla="*/ 1712824 w 5829166"/>
              <a:gd name="connsiteY2053" fmla="*/ 92364 h 1639681"/>
              <a:gd name="connsiteX2054" fmla="*/ 1706585 w 5829166"/>
              <a:gd name="connsiteY2054" fmla="*/ 88611 h 1639681"/>
              <a:gd name="connsiteX2055" fmla="*/ 1702803 w 5829166"/>
              <a:gd name="connsiteY2055" fmla="*/ 87163 h 1639681"/>
              <a:gd name="connsiteX2056" fmla="*/ 1699108 w 5829166"/>
              <a:gd name="connsiteY2056" fmla="*/ 88325 h 1639681"/>
              <a:gd name="connsiteX2057" fmla="*/ 1699384 w 5829166"/>
              <a:gd name="connsiteY2057" fmla="*/ 86830 h 1639681"/>
              <a:gd name="connsiteX2058" fmla="*/ 1694926 w 5829166"/>
              <a:gd name="connsiteY2058" fmla="*/ 87754 h 1639681"/>
              <a:gd name="connsiteX2059" fmla="*/ 1688973 w 5829166"/>
              <a:gd name="connsiteY2059" fmla="*/ 88487 h 1639681"/>
              <a:gd name="connsiteX2060" fmla="*/ 1686420 w 5829166"/>
              <a:gd name="connsiteY2060" fmla="*/ 87687 h 1639681"/>
              <a:gd name="connsiteX2061" fmla="*/ 1683230 w 5829166"/>
              <a:gd name="connsiteY2061" fmla="*/ 87687 h 1639681"/>
              <a:gd name="connsiteX2062" fmla="*/ 1678200 w 5829166"/>
              <a:gd name="connsiteY2062" fmla="*/ 86287 h 1639681"/>
              <a:gd name="connsiteX2063" fmla="*/ 1669704 w 5829166"/>
              <a:gd name="connsiteY2063" fmla="*/ 87630 h 1639681"/>
              <a:gd name="connsiteX2064" fmla="*/ 1666513 w 5829166"/>
              <a:gd name="connsiteY2064" fmla="*/ 90173 h 1639681"/>
              <a:gd name="connsiteX2065" fmla="*/ 1660703 w 5829166"/>
              <a:gd name="connsiteY2065" fmla="*/ 95298 h 1639681"/>
              <a:gd name="connsiteX2066" fmla="*/ 1660046 w 5829166"/>
              <a:gd name="connsiteY2066" fmla="*/ 95298 h 1639681"/>
              <a:gd name="connsiteX2067" fmla="*/ 1658703 w 5829166"/>
              <a:gd name="connsiteY2067" fmla="*/ 93878 h 1639681"/>
              <a:gd name="connsiteX2068" fmla="*/ 1660293 w 5829166"/>
              <a:gd name="connsiteY2068" fmla="*/ 93669 h 1639681"/>
              <a:gd name="connsiteX2069" fmla="*/ 1662189 w 5829166"/>
              <a:gd name="connsiteY2069" fmla="*/ 93259 h 1639681"/>
              <a:gd name="connsiteX2070" fmla="*/ 1661103 w 5829166"/>
              <a:gd name="connsiteY2070" fmla="*/ 92459 h 1639681"/>
              <a:gd name="connsiteX2071" fmla="*/ 1661903 w 5829166"/>
              <a:gd name="connsiteY2071" fmla="*/ 89716 h 1639681"/>
              <a:gd name="connsiteX2072" fmla="*/ 1653645 w 5829166"/>
              <a:gd name="connsiteY2072" fmla="*/ 90735 h 1639681"/>
              <a:gd name="connsiteX2073" fmla="*/ 1657474 w 5829166"/>
              <a:gd name="connsiteY2073" fmla="*/ 95831 h 1639681"/>
              <a:gd name="connsiteX2074" fmla="*/ 1656598 w 5829166"/>
              <a:gd name="connsiteY2074" fmla="*/ 96260 h 1639681"/>
              <a:gd name="connsiteX2075" fmla="*/ 1655216 w 5829166"/>
              <a:gd name="connsiteY2075" fmla="*/ 94059 h 1639681"/>
              <a:gd name="connsiteX2076" fmla="*/ 1652826 w 5829166"/>
              <a:gd name="connsiteY2076" fmla="*/ 94860 h 1639681"/>
              <a:gd name="connsiteX2077" fmla="*/ 1652035 w 5829166"/>
              <a:gd name="connsiteY2077" fmla="*/ 100879 h 1639681"/>
              <a:gd name="connsiteX2078" fmla="*/ 1649806 w 5829166"/>
              <a:gd name="connsiteY2078" fmla="*/ 98498 h 1639681"/>
              <a:gd name="connsiteX2079" fmla="*/ 1645577 w 5829166"/>
              <a:gd name="connsiteY2079" fmla="*/ 104280 h 1639681"/>
              <a:gd name="connsiteX2080" fmla="*/ 1649216 w 5829166"/>
              <a:gd name="connsiteY2080" fmla="*/ 103365 h 1639681"/>
              <a:gd name="connsiteX2081" fmla="*/ 1649663 w 5829166"/>
              <a:gd name="connsiteY2081" fmla="*/ 104022 h 1639681"/>
              <a:gd name="connsiteX2082" fmla="*/ 1647111 w 5829166"/>
              <a:gd name="connsiteY2082" fmla="*/ 105708 h 1639681"/>
              <a:gd name="connsiteX2083" fmla="*/ 1645368 w 5829166"/>
              <a:gd name="connsiteY2083" fmla="*/ 106671 h 1639681"/>
              <a:gd name="connsiteX2084" fmla="*/ 1640405 w 5829166"/>
              <a:gd name="connsiteY2084" fmla="*/ 110814 h 1639681"/>
              <a:gd name="connsiteX2085" fmla="*/ 1639672 w 5829166"/>
              <a:gd name="connsiteY2085" fmla="*/ 110233 h 1639681"/>
              <a:gd name="connsiteX2086" fmla="*/ 1638986 w 5829166"/>
              <a:gd name="connsiteY2086" fmla="*/ 112928 h 1639681"/>
              <a:gd name="connsiteX2087" fmla="*/ 1631004 w 5829166"/>
              <a:gd name="connsiteY2087" fmla="*/ 111528 h 1639681"/>
              <a:gd name="connsiteX2088" fmla="*/ 1627813 w 5829166"/>
              <a:gd name="connsiteY2088" fmla="*/ 114290 h 1639681"/>
              <a:gd name="connsiteX2089" fmla="*/ 1632109 w 5829166"/>
              <a:gd name="connsiteY2089" fmla="*/ 115757 h 1639681"/>
              <a:gd name="connsiteX2090" fmla="*/ 1627794 w 5829166"/>
              <a:gd name="connsiteY2090" fmla="*/ 120272 h 1639681"/>
              <a:gd name="connsiteX2091" fmla="*/ 1630766 w 5829166"/>
              <a:gd name="connsiteY2091" fmla="*/ 122329 h 1639681"/>
              <a:gd name="connsiteX2092" fmla="*/ 1634538 w 5829166"/>
              <a:gd name="connsiteY2092" fmla="*/ 128464 h 1639681"/>
              <a:gd name="connsiteX2093" fmla="*/ 1629747 w 5829166"/>
              <a:gd name="connsiteY2093" fmla="*/ 128664 h 1639681"/>
              <a:gd name="connsiteX2094" fmla="*/ 1629670 w 5829166"/>
              <a:gd name="connsiteY2094" fmla="*/ 129302 h 1639681"/>
              <a:gd name="connsiteX2095" fmla="*/ 1634623 w 5829166"/>
              <a:gd name="connsiteY2095" fmla="*/ 130216 h 1639681"/>
              <a:gd name="connsiteX2096" fmla="*/ 1628975 w 5829166"/>
              <a:gd name="connsiteY2096" fmla="*/ 134236 h 1639681"/>
              <a:gd name="connsiteX2097" fmla="*/ 1625365 w 5829166"/>
              <a:gd name="connsiteY2097" fmla="*/ 134988 h 1639681"/>
              <a:gd name="connsiteX2098" fmla="*/ 1630251 w 5829166"/>
              <a:gd name="connsiteY2098" fmla="*/ 138474 h 1639681"/>
              <a:gd name="connsiteX2099" fmla="*/ 1630251 w 5829166"/>
              <a:gd name="connsiteY2099" fmla="*/ 142608 h 1639681"/>
              <a:gd name="connsiteX2100" fmla="*/ 1626680 w 5829166"/>
              <a:gd name="connsiteY2100" fmla="*/ 142961 h 1639681"/>
              <a:gd name="connsiteX2101" fmla="*/ 1626680 w 5829166"/>
              <a:gd name="connsiteY2101" fmla="*/ 143770 h 1639681"/>
              <a:gd name="connsiteX2102" fmla="*/ 1631842 w 5829166"/>
              <a:gd name="connsiteY2102" fmla="*/ 144828 h 1639681"/>
              <a:gd name="connsiteX2103" fmla="*/ 1631699 w 5829166"/>
              <a:gd name="connsiteY2103" fmla="*/ 145342 h 1639681"/>
              <a:gd name="connsiteX2104" fmla="*/ 1628823 w 5829166"/>
              <a:gd name="connsiteY2104" fmla="*/ 145342 h 1639681"/>
              <a:gd name="connsiteX2105" fmla="*/ 1631918 w 5829166"/>
              <a:gd name="connsiteY2105" fmla="*/ 146666 h 1639681"/>
              <a:gd name="connsiteX2106" fmla="*/ 1631118 w 5829166"/>
              <a:gd name="connsiteY2106" fmla="*/ 146885 h 1639681"/>
              <a:gd name="connsiteX2107" fmla="*/ 1633318 w 5829166"/>
              <a:gd name="connsiteY2107" fmla="*/ 153972 h 1639681"/>
              <a:gd name="connsiteX2108" fmla="*/ 1637148 w 5829166"/>
              <a:gd name="connsiteY2108" fmla="*/ 151790 h 1639681"/>
              <a:gd name="connsiteX2109" fmla="*/ 1636338 w 5829166"/>
              <a:gd name="connsiteY2109" fmla="*/ 159315 h 1639681"/>
              <a:gd name="connsiteX2110" fmla="*/ 1631052 w 5829166"/>
              <a:gd name="connsiteY2110" fmla="*/ 158191 h 1639681"/>
              <a:gd name="connsiteX2111" fmla="*/ 1633147 w 5829166"/>
              <a:gd name="connsiteY2111" fmla="*/ 162230 h 1639681"/>
              <a:gd name="connsiteX2112" fmla="*/ 1633671 w 5829166"/>
              <a:gd name="connsiteY2112" fmla="*/ 167192 h 1639681"/>
              <a:gd name="connsiteX2113" fmla="*/ 1627003 w 5829166"/>
              <a:gd name="connsiteY2113" fmla="*/ 167897 h 1639681"/>
              <a:gd name="connsiteX2114" fmla="*/ 1630309 w 5829166"/>
              <a:gd name="connsiteY2114" fmla="*/ 169316 h 1639681"/>
              <a:gd name="connsiteX2115" fmla="*/ 1629347 w 5829166"/>
              <a:gd name="connsiteY2115" fmla="*/ 172336 h 1639681"/>
              <a:gd name="connsiteX2116" fmla="*/ 1628242 w 5829166"/>
              <a:gd name="connsiteY2116" fmla="*/ 170355 h 1639681"/>
              <a:gd name="connsiteX2117" fmla="*/ 1625308 w 5829166"/>
              <a:gd name="connsiteY2117" fmla="*/ 172383 h 1639681"/>
              <a:gd name="connsiteX2118" fmla="*/ 1626203 w 5829166"/>
              <a:gd name="connsiteY2118" fmla="*/ 176755 h 1639681"/>
              <a:gd name="connsiteX2119" fmla="*/ 1623470 w 5829166"/>
              <a:gd name="connsiteY2119" fmla="*/ 175412 h 1639681"/>
              <a:gd name="connsiteX2120" fmla="*/ 1622698 w 5829166"/>
              <a:gd name="connsiteY2120" fmla="*/ 175793 h 1639681"/>
              <a:gd name="connsiteX2121" fmla="*/ 1624289 w 5829166"/>
              <a:gd name="connsiteY2121" fmla="*/ 178156 h 1639681"/>
              <a:gd name="connsiteX2122" fmla="*/ 1625156 w 5829166"/>
              <a:gd name="connsiteY2122" fmla="*/ 179499 h 1639681"/>
              <a:gd name="connsiteX2123" fmla="*/ 1621727 w 5829166"/>
              <a:gd name="connsiteY2123" fmla="*/ 186147 h 1639681"/>
              <a:gd name="connsiteX2124" fmla="*/ 1618326 w 5829166"/>
              <a:gd name="connsiteY2124" fmla="*/ 187966 h 1639681"/>
              <a:gd name="connsiteX2125" fmla="*/ 1620050 w 5829166"/>
              <a:gd name="connsiteY2125" fmla="*/ 191157 h 1639681"/>
              <a:gd name="connsiteX2126" fmla="*/ 1620965 w 5829166"/>
              <a:gd name="connsiteY2126" fmla="*/ 189452 h 1639681"/>
              <a:gd name="connsiteX2127" fmla="*/ 1622269 w 5829166"/>
              <a:gd name="connsiteY2127" fmla="*/ 187566 h 1639681"/>
              <a:gd name="connsiteX2128" fmla="*/ 1623870 w 5829166"/>
              <a:gd name="connsiteY2128" fmla="*/ 188061 h 1639681"/>
              <a:gd name="connsiteX2129" fmla="*/ 1622908 w 5829166"/>
              <a:gd name="connsiteY2129" fmla="*/ 190367 h 1639681"/>
              <a:gd name="connsiteX2130" fmla="*/ 1619488 w 5829166"/>
              <a:gd name="connsiteY2130" fmla="*/ 196558 h 1639681"/>
              <a:gd name="connsiteX2131" fmla="*/ 1622460 w 5829166"/>
              <a:gd name="connsiteY2131" fmla="*/ 197053 h 1639681"/>
              <a:gd name="connsiteX2132" fmla="*/ 1628842 w 5829166"/>
              <a:gd name="connsiteY2132" fmla="*/ 203540 h 1639681"/>
              <a:gd name="connsiteX2133" fmla="*/ 1631013 w 5829166"/>
              <a:gd name="connsiteY2133" fmla="*/ 206569 h 1639681"/>
              <a:gd name="connsiteX2134" fmla="*/ 1633833 w 5829166"/>
              <a:gd name="connsiteY2134" fmla="*/ 212122 h 1639681"/>
              <a:gd name="connsiteX2135" fmla="*/ 1639329 w 5829166"/>
              <a:gd name="connsiteY2135" fmla="*/ 213893 h 1639681"/>
              <a:gd name="connsiteX2136" fmla="*/ 1639186 w 5829166"/>
              <a:gd name="connsiteY2136" fmla="*/ 215484 h 1639681"/>
              <a:gd name="connsiteX2137" fmla="*/ 1641824 w 5829166"/>
              <a:gd name="connsiteY2137" fmla="*/ 215122 h 1639681"/>
              <a:gd name="connsiteX2138" fmla="*/ 1643853 w 5829166"/>
              <a:gd name="connsiteY2138" fmla="*/ 217303 h 1639681"/>
              <a:gd name="connsiteX2139" fmla="*/ 1646139 w 5829166"/>
              <a:gd name="connsiteY2139" fmla="*/ 217123 h 1639681"/>
              <a:gd name="connsiteX2140" fmla="*/ 1643891 w 5829166"/>
              <a:gd name="connsiteY2140" fmla="*/ 219227 h 1639681"/>
              <a:gd name="connsiteX2141" fmla="*/ 1643891 w 5829166"/>
              <a:gd name="connsiteY2141" fmla="*/ 224237 h 1639681"/>
              <a:gd name="connsiteX2142" fmla="*/ 1640700 w 5829166"/>
              <a:gd name="connsiteY2142" fmla="*/ 227114 h 1639681"/>
              <a:gd name="connsiteX2143" fmla="*/ 1640700 w 5829166"/>
              <a:gd name="connsiteY2143" fmla="*/ 236811 h 1639681"/>
              <a:gd name="connsiteX2144" fmla="*/ 1646596 w 5829166"/>
              <a:gd name="connsiteY2144" fmla="*/ 245726 h 1639681"/>
              <a:gd name="connsiteX2145" fmla="*/ 1643577 w 5829166"/>
              <a:gd name="connsiteY2145" fmla="*/ 248803 h 1639681"/>
              <a:gd name="connsiteX2146" fmla="*/ 1643577 w 5829166"/>
              <a:gd name="connsiteY2146" fmla="*/ 266890 h 1639681"/>
              <a:gd name="connsiteX2147" fmla="*/ 1637652 w 5829166"/>
              <a:gd name="connsiteY2147" fmla="*/ 268634 h 1639681"/>
              <a:gd name="connsiteX2148" fmla="*/ 1637652 w 5829166"/>
              <a:gd name="connsiteY2148" fmla="*/ 276615 h 1639681"/>
              <a:gd name="connsiteX2149" fmla="*/ 1634366 w 5829166"/>
              <a:gd name="connsiteY2149" fmla="*/ 279654 h 1639681"/>
              <a:gd name="connsiteX2150" fmla="*/ 1634366 w 5829166"/>
              <a:gd name="connsiteY2150" fmla="*/ 284683 h 1639681"/>
              <a:gd name="connsiteX2151" fmla="*/ 1631080 w 5829166"/>
              <a:gd name="connsiteY2151" fmla="*/ 287607 h 1639681"/>
              <a:gd name="connsiteX2152" fmla="*/ 1631080 w 5829166"/>
              <a:gd name="connsiteY2152" fmla="*/ 295323 h 1639681"/>
              <a:gd name="connsiteX2153" fmla="*/ 1627794 w 5829166"/>
              <a:gd name="connsiteY2153" fmla="*/ 298294 h 1639681"/>
              <a:gd name="connsiteX2154" fmla="*/ 1627794 w 5829166"/>
              <a:gd name="connsiteY2154" fmla="*/ 303304 h 1639681"/>
              <a:gd name="connsiteX2155" fmla="*/ 1624984 w 5829166"/>
              <a:gd name="connsiteY2155" fmla="*/ 306114 h 1639681"/>
              <a:gd name="connsiteX2156" fmla="*/ 1631118 w 5829166"/>
              <a:gd name="connsiteY2156" fmla="*/ 313525 h 1639681"/>
              <a:gd name="connsiteX2157" fmla="*/ 1617383 w 5829166"/>
              <a:gd name="connsiteY2157" fmla="*/ 322050 h 1639681"/>
              <a:gd name="connsiteX2158" fmla="*/ 1623098 w 5829166"/>
              <a:gd name="connsiteY2158" fmla="*/ 323317 h 1639681"/>
              <a:gd name="connsiteX2159" fmla="*/ 1627585 w 5829166"/>
              <a:gd name="connsiteY2159" fmla="*/ 329975 h 1639681"/>
              <a:gd name="connsiteX2160" fmla="*/ 1627585 w 5829166"/>
              <a:gd name="connsiteY2160" fmla="*/ 338214 h 1639681"/>
              <a:gd name="connsiteX2161" fmla="*/ 1618402 w 5829166"/>
              <a:gd name="connsiteY2161" fmla="*/ 348110 h 1639681"/>
              <a:gd name="connsiteX2162" fmla="*/ 1618402 w 5829166"/>
              <a:gd name="connsiteY2162" fmla="*/ 355854 h 1639681"/>
              <a:gd name="connsiteX2163" fmla="*/ 1621689 w 5829166"/>
              <a:gd name="connsiteY2163" fmla="*/ 358883 h 1639681"/>
              <a:gd name="connsiteX2164" fmla="*/ 1621689 w 5829166"/>
              <a:gd name="connsiteY2164" fmla="*/ 368989 h 1639681"/>
              <a:gd name="connsiteX2165" fmla="*/ 1624670 w 5829166"/>
              <a:gd name="connsiteY2165" fmla="*/ 372037 h 1639681"/>
              <a:gd name="connsiteX2166" fmla="*/ 1612154 w 5829166"/>
              <a:gd name="connsiteY2166" fmla="*/ 387496 h 1639681"/>
              <a:gd name="connsiteX2167" fmla="*/ 1615126 w 5829166"/>
              <a:gd name="connsiteY2167" fmla="*/ 390277 h 1639681"/>
              <a:gd name="connsiteX2168" fmla="*/ 1611935 w 5829166"/>
              <a:gd name="connsiteY2168" fmla="*/ 399850 h 1639681"/>
              <a:gd name="connsiteX2169" fmla="*/ 1605553 w 5829166"/>
              <a:gd name="connsiteY2169" fmla="*/ 409270 h 1639681"/>
              <a:gd name="connsiteX2170" fmla="*/ 1605553 w 5829166"/>
              <a:gd name="connsiteY2170" fmla="*/ 416071 h 1639681"/>
              <a:gd name="connsiteX2171" fmla="*/ 1601638 w 5829166"/>
              <a:gd name="connsiteY2171" fmla="*/ 420195 h 1639681"/>
              <a:gd name="connsiteX2172" fmla="*/ 1605629 w 5829166"/>
              <a:gd name="connsiteY2172" fmla="*/ 424634 h 1639681"/>
              <a:gd name="connsiteX2173" fmla="*/ 1595581 w 5829166"/>
              <a:gd name="connsiteY2173" fmla="*/ 436055 h 1639681"/>
              <a:gd name="connsiteX2174" fmla="*/ 1595581 w 5829166"/>
              <a:gd name="connsiteY2174" fmla="*/ 446780 h 1639681"/>
              <a:gd name="connsiteX2175" fmla="*/ 1592209 w 5829166"/>
              <a:gd name="connsiteY2175" fmla="*/ 452676 h 1639681"/>
              <a:gd name="connsiteX2176" fmla="*/ 1586303 w 5829166"/>
              <a:gd name="connsiteY2176" fmla="*/ 460324 h 1639681"/>
              <a:gd name="connsiteX2177" fmla="*/ 1589713 w 5829166"/>
              <a:gd name="connsiteY2177" fmla="*/ 464239 h 1639681"/>
              <a:gd name="connsiteX2178" fmla="*/ 1588027 w 5829166"/>
              <a:gd name="connsiteY2178" fmla="*/ 470116 h 1639681"/>
              <a:gd name="connsiteX2179" fmla="*/ 1586332 w 5829166"/>
              <a:gd name="connsiteY2179" fmla="*/ 476117 h 1639681"/>
              <a:gd name="connsiteX2180" fmla="*/ 1583141 w 5829166"/>
              <a:gd name="connsiteY2180" fmla="*/ 481603 h 1639681"/>
              <a:gd name="connsiteX2181" fmla="*/ 1580045 w 5829166"/>
              <a:gd name="connsiteY2181" fmla="*/ 487099 h 1639681"/>
              <a:gd name="connsiteX2182" fmla="*/ 1580045 w 5829166"/>
              <a:gd name="connsiteY2182" fmla="*/ 515455 h 1639681"/>
              <a:gd name="connsiteX2183" fmla="*/ 1573501 w 5829166"/>
              <a:gd name="connsiteY2183" fmla="*/ 524780 h 1639681"/>
              <a:gd name="connsiteX2184" fmla="*/ 1572378 w 5829166"/>
              <a:gd name="connsiteY2184" fmla="*/ 532914 h 1639681"/>
              <a:gd name="connsiteX2185" fmla="*/ 1567663 w 5829166"/>
              <a:gd name="connsiteY2185" fmla="*/ 533724 h 1639681"/>
              <a:gd name="connsiteX2186" fmla="*/ 1567777 w 5829166"/>
              <a:gd name="connsiteY2186" fmla="*/ 537458 h 1639681"/>
              <a:gd name="connsiteX2187" fmla="*/ 1570272 w 5829166"/>
              <a:gd name="connsiteY2187" fmla="*/ 542249 h 1639681"/>
              <a:gd name="connsiteX2188" fmla="*/ 1566939 w 5829166"/>
              <a:gd name="connsiteY2188" fmla="*/ 545440 h 1639681"/>
              <a:gd name="connsiteX2189" fmla="*/ 1566939 w 5829166"/>
              <a:gd name="connsiteY2189" fmla="*/ 556212 h 1639681"/>
              <a:gd name="connsiteX2190" fmla="*/ 1557671 w 5829166"/>
              <a:gd name="connsiteY2190" fmla="*/ 557536 h 1639681"/>
              <a:gd name="connsiteX2191" fmla="*/ 1557671 w 5829166"/>
              <a:gd name="connsiteY2191" fmla="*/ 565871 h 1639681"/>
              <a:gd name="connsiteX2192" fmla="*/ 1554385 w 5829166"/>
              <a:gd name="connsiteY2192" fmla="*/ 568795 h 1639681"/>
              <a:gd name="connsiteX2193" fmla="*/ 1554385 w 5829166"/>
              <a:gd name="connsiteY2193" fmla="*/ 573957 h 1639681"/>
              <a:gd name="connsiteX2194" fmla="*/ 1542202 w 5829166"/>
              <a:gd name="connsiteY2194" fmla="*/ 577044 h 1639681"/>
              <a:gd name="connsiteX2195" fmla="*/ 1544345 w 5829166"/>
              <a:gd name="connsiteY2195" fmla="*/ 573367 h 1639681"/>
              <a:gd name="connsiteX2196" fmla="*/ 1533696 w 5829166"/>
              <a:gd name="connsiteY2196" fmla="*/ 572767 h 1639681"/>
              <a:gd name="connsiteX2197" fmla="*/ 1529887 w 5829166"/>
              <a:gd name="connsiteY2197" fmla="*/ 575129 h 1639681"/>
              <a:gd name="connsiteX2198" fmla="*/ 1523724 w 5829166"/>
              <a:gd name="connsiteY2198" fmla="*/ 575643 h 1639681"/>
              <a:gd name="connsiteX2199" fmla="*/ 1520038 w 5829166"/>
              <a:gd name="connsiteY2199" fmla="*/ 577748 h 1639681"/>
              <a:gd name="connsiteX2200" fmla="*/ 1513656 w 5829166"/>
              <a:gd name="connsiteY2200" fmla="*/ 577844 h 1639681"/>
              <a:gd name="connsiteX2201" fmla="*/ 1508198 w 5829166"/>
              <a:gd name="connsiteY2201" fmla="*/ 585664 h 1639681"/>
              <a:gd name="connsiteX2202" fmla="*/ 1498759 w 5829166"/>
              <a:gd name="connsiteY2202" fmla="*/ 585664 h 1639681"/>
              <a:gd name="connsiteX2203" fmla="*/ 1491015 w 5829166"/>
              <a:gd name="connsiteY2203" fmla="*/ 589350 h 1639681"/>
              <a:gd name="connsiteX2204" fmla="*/ 1491291 w 5829166"/>
              <a:gd name="connsiteY2204" fmla="*/ 590245 h 1639681"/>
              <a:gd name="connsiteX2205" fmla="*/ 1493539 w 5829166"/>
              <a:gd name="connsiteY2205" fmla="*/ 592112 h 1639681"/>
              <a:gd name="connsiteX2206" fmla="*/ 1484186 w 5829166"/>
              <a:gd name="connsiteY2206" fmla="*/ 602780 h 1639681"/>
              <a:gd name="connsiteX2207" fmla="*/ 1484281 w 5829166"/>
              <a:gd name="connsiteY2207" fmla="*/ 607143 h 1639681"/>
              <a:gd name="connsiteX2208" fmla="*/ 1486900 w 5829166"/>
              <a:gd name="connsiteY2208" fmla="*/ 611038 h 1639681"/>
              <a:gd name="connsiteX2209" fmla="*/ 1481014 w 5829166"/>
              <a:gd name="connsiteY2209" fmla="*/ 618449 h 1639681"/>
              <a:gd name="connsiteX2210" fmla="*/ 1484205 w 5829166"/>
              <a:gd name="connsiteY2210" fmla="*/ 621259 h 1639681"/>
              <a:gd name="connsiteX2211" fmla="*/ 1484205 w 5829166"/>
              <a:gd name="connsiteY2211" fmla="*/ 629307 h 1639681"/>
              <a:gd name="connsiteX2212" fmla="*/ 1487815 w 5829166"/>
              <a:gd name="connsiteY2212" fmla="*/ 634403 h 1639681"/>
              <a:gd name="connsiteX2213" fmla="*/ 1493272 w 5829166"/>
              <a:gd name="connsiteY2213" fmla="*/ 639975 h 1639681"/>
              <a:gd name="connsiteX2214" fmla="*/ 1490834 w 5829166"/>
              <a:gd name="connsiteY2214" fmla="*/ 641985 h 1639681"/>
              <a:gd name="connsiteX2215" fmla="*/ 1500064 w 5829166"/>
              <a:gd name="connsiteY2215" fmla="*/ 648748 h 1639681"/>
              <a:gd name="connsiteX2216" fmla="*/ 1500064 w 5829166"/>
              <a:gd name="connsiteY2216" fmla="*/ 657739 h 1639681"/>
              <a:gd name="connsiteX2217" fmla="*/ 1498473 w 5829166"/>
              <a:gd name="connsiteY2217" fmla="*/ 661892 h 1639681"/>
              <a:gd name="connsiteX2218" fmla="*/ 1504960 w 5829166"/>
              <a:gd name="connsiteY2218" fmla="*/ 661892 h 1639681"/>
              <a:gd name="connsiteX2219" fmla="*/ 1509493 w 5829166"/>
              <a:gd name="connsiteY2219" fmla="*/ 665769 h 1639681"/>
              <a:gd name="connsiteX2220" fmla="*/ 1506988 w 5829166"/>
              <a:gd name="connsiteY2220" fmla="*/ 668150 h 1639681"/>
              <a:gd name="connsiteX2221" fmla="*/ 1511075 w 5829166"/>
              <a:gd name="connsiteY2221" fmla="*/ 674903 h 1639681"/>
              <a:gd name="connsiteX2222" fmla="*/ 1514951 w 5829166"/>
              <a:gd name="connsiteY2222" fmla="*/ 672227 h 1639681"/>
              <a:gd name="connsiteX2223" fmla="*/ 1531925 w 5829166"/>
              <a:gd name="connsiteY2223" fmla="*/ 694582 h 1639681"/>
              <a:gd name="connsiteX2224" fmla="*/ 1531925 w 5829166"/>
              <a:gd name="connsiteY2224" fmla="*/ 704879 h 1639681"/>
              <a:gd name="connsiteX2225" fmla="*/ 1528458 w 5829166"/>
              <a:gd name="connsiteY2225" fmla="*/ 709317 h 1639681"/>
              <a:gd name="connsiteX2226" fmla="*/ 1531296 w 5829166"/>
              <a:gd name="connsiteY2226" fmla="*/ 713032 h 1639681"/>
              <a:gd name="connsiteX2227" fmla="*/ 1528363 w 5829166"/>
              <a:gd name="connsiteY2227" fmla="*/ 717823 h 1639681"/>
              <a:gd name="connsiteX2228" fmla="*/ 1532030 w 5829166"/>
              <a:gd name="connsiteY2228" fmla="*/ 721128 h 1639681"/>
              <a:gd name="connsiteX2229" fmla="*/ 1532030 w 5829166"/>
              <a:gd name="connsiteY2229" fmla="*/ 726243 h 1639681"/>
              <a:gd name="connsiteX2230" fmla="*/ 1535897 w 5829166"/>
              <a:gd name="connsiteY2230" fmla="*/ 729596 h 1639681"/>
              <a:gd name="connsiteX2231" fmla="*/ 1528648 w 5829166"/>
              <a:gd name="connsiteY2231" fmla="*/ 733863 h 1639681"/>
              <a:gd name="connsiteX2232" fmla="*/ 1528648 w 5829166"/>
              <a:gd name="connsiteY2232" fmla="*/ 745036 h 1639681"/>
              <a:gd name="connsiteX2233" fmla="*/ 1522914 w 5829166"/>
              <a:gd name="connsiteY2233" fmla="*/ 746874 h 1639681"/>
              <a:gd name="connsiteX2234" fmla="*/ 1524400 w 5829166"/>
              <a:gd name="connsiteY2234" fmla="*/ 753704 h 1639681"/>
              <a:gd name="connsiteX2235" fmla="*/ 1528791 w 5829166"/>
              <a:gd name="connsiteY2235" fmla="*/ 746293 h 1639681"/>
              <a:gd name="connsiteX2236" fmla="*/ 1528906 w 5829166"/>
              <a:gd name="connsiteY2236" fmla="*/ 757761 h 1639681"/>
              <a:gd name="connsiteX2237" fmla="*/ 1525715 w 5829166"/>
              <a:gd name="connsiteY2237" fmla="*/ 760657 h 1639681"/>
              <a:gd name="connsiteX2238" fmla="*/ 1525715 w 5829166"/>
              <a:gd name="connsiteY2238" fmla="*/ 773554 h 1639681"/>
              <a:gd name="connsiteX2239" fmla="*/ 1522771 w 5829166"/>
              <a:gd name="connsiteY2239" fmla="*/ 776288 h 1639681"/>
              <a:gd name="connsiteX2240" fmla="*/ 1522771 w 5829166"/>
              <a:gd name="connsiteY2240" fmla="*/ 786698 h 1639681"/>
              <a:gd name="connsiteX2241" fmla="*/ 1525534 w 5829166"/>
              <a:gd name="connsiteY2241" fmla="*/ 789556 h 1639681"/>
              <a:gd name="connsiteX2242" fmla="*/ 1522781 w 5829166"/>
              <a:gd name="connsiteY2242" fmla="*/ 791823 h 1639681"/>
              <a:gd name="connsiteX2243" fmla="*/ 1525619 w 5829166"/>
              <a:gd name="connsiteY2243" fmla="*/ 794585 h 1639681"/>
              <a:gd name="connsiteX2244" fmla="*/ 1519238 w 5829166"/>
              <a:gd name="connsiteY2244" fmla="*/ 800110 h 1639681"/>
              <a:gd name="connsiteX2245" fmla="*/ 1519238 w 5829166"/>
              <a:gd name="connsiteY2245" fmla="*/ 805206 h 1639681"/>
              <a:gd name="connsiteX2246" fmla="*/ 1516313 w 5829166"/>
              <a:gd name="connsiteY2246" fmla="*/ 807596 h 1639681"/>
              <a:gd name="connsiteX2247" fmla="*/ 1516313 w 5829166"/>
              <a:gd name="connsiteY2247" fmla="*/ 818559 h 1639681"/>
              <a:gd name="connsiteX2248" fmla="*/ 1508979 w 5829166"/>
              <a:gd name="connsiteY2248" fmla="*/ 834666 h 1639681"/>
              <a:gd name="connsiteX2249" fmla="*/ 1499540 w 5829166"/>
              <a:gd name="connsiteY2249" fmla="*/ 835162 h 1639681"/>
              <a:gd name="connsiteX2250" fmla="*/ 1490605 w 5829166"/>
              <a:gd name="connsiteY2250" fmla="*/ 831371 h 1639681"/>
              <a:gd name="connsiteX2251" fmla="*/ 1489205 w 5829166"/>
              <a:gd name="connsiteY2251" fmla="*/ 824979 h 1639681"/>
              <a:gd name="connsiteX2252" fmla="*/ 1486014 w 5829166"/>
              <a:gd name="connsiteY2252" fmla="*/ 827199 h 1639681"/>
              <a:gd name="connsiteX2253" fmla="*/ 1481557 w 5829166"/>
              <a:gd name="connsiteY2253" fmla="*/ 821293 h 1639681"/>
              <a:gd name="connsiteX2254" fmla="*/ 1480090 w 5829166"/>
              <a:gd name="connsiteY2254" fmla="*/ 814692 h 1639681"/>
              <a:gd name="connsiteX2255" fmla="*/ 1475022 w 5829166"/>
              <a:gd name="connsiteY2255" fmla="*/ 813606 h 1639681"/>
              <a:gd name="connsiteX2256" fmla="*/ 1474232 w 5829166"/>
              <a:gd name="connsiteY2256" fmla="*/ 807225 h 1639681"/>
              <a:gd name="connsiteX2257" fmla="*/ 1468355 w 5829166"/>
              <a:gd name="connsiteY2257" fmla="*/ 805510 h 1639681"/>
              <a:gd name="connsiteX2258" fmla="*/ 1468355 w 5829166"/>
              <a:gd name="connsiteY2258" fmla="*/ 802700 h 1639681"/>
              <a:gd name="connsiteX2259" fmla="*/ 1461783 w 5829166"/>
              <a:gd name="connsiteY2259" fmla="*/ 797004 h 1639681"/>
              <a:gd name="connsiteX2260" fmla="*/ 1461783 w 5829166"/>
              <a:gd name="connsiteY2260" fmla="*/ 791861 h 1639681"/>
              <a:gd name="connsiteX2261" fmla="*/ 1449315 w 5829166"/>
              <a:gd name="connsiteY2261" fmla="*/ 778869 h 1639681"/>
              <a:gd name="connsiteX2262" fmla="*/ 1448562 w 5829166"/>
              <a:gd name="connsiteY2262" fmla="*/ 775497 h 1639681"/>
              <a:gd name="connsiteX2263" fmla="*/ 1443771 w 5829166"/>
              <a:gd name="connsiteY2263" fmla="*/ 774478 h 1639681"/>
              <a:gd name="connsiteX2264" fmla="*/ 1435789 w 5829166"/>
              <a:gd name="connsiteY2264" fmla="*/ 760105 h 1639681"/>
              <a:gd name="connsiteX2265" fmla="*/ 1429750 w 5829166"/>
              <a:gd name="connsiteY2265" fmla="*/ 756399 h 1639681"/>
              <a:gd name="connsiteX2266" fmla="*/ 1425902 w 5829166"/>
              <a:gd name="connsiteY2266" fmla="*/ 754237 h 1639681"/>
              <a:gd name="connsiteX2267" fmla="*/ 1429826 w 5829166"/>
              <a:gd name="connsiteY2267" fmla="*/ 749827 h 1639681"/>
              <a:gd name="connsiteX2268" fmla="*/ 1421178 w 5829166"/>
              <a:gd name="connsiteY2268" fmla="*/ 745389 h 1639681"/>
              <a:gd name="connsiteX2269" fmla="*/ 1414082 w 5829166"/>
              <a:gd name="connsiteY2269" fmla="*/ 739416 h 1639681"/>
              <a:gd name="connsiteX2270" fmla="*/ 1414082 w 5829166"/>
              <a:gd name="connsiteY2270" fmla="*/ 734292 h 1639681"/>
              <a:gd name="connsiteX2271" fmla="*/ 1409910 w 5829166"/>
              <a:gd name="connsiteY2271" fmla="*/ 730863 h 1639681"/>
              <a:gd name="connsiteX2272" fmla="*/ 1407005 w 5829166"/>
              <a:gd name="connsiteY2272" fmla="*/ 725614 h 1639681"/>
              <a:gd name="connsiteX2273" fmla="*/ 1398242 w 5829166"/>
              <a:gd name="connsiteY2273" fmla="*/ 723452 h 1639681"/>
              <a:gd name="connsiteX2274" fmla="*/ 1405328 w 5829166"/>
              <a:gd name="connsiteY2274" fmla="*/ 720595 h 1639681"/>
              <a:gd name="connsiteX2275" fmla="*/ 1399746 w 5829166"/>
              <a:gd name="connsiteY2275" fmla="*/ 719490 h 1639681"/>
              <a:gd name="connsiteX2276" fmla="*/ 1385373 w 5829166"/>
              <a:gd name="connsiteY2276" fmla="*/ 707898 h 1639681"/>
              <a:gd name="connsiteX2277" fmla="*/ 1388002 w 5829166"/>
              <a:gd name="connsiteY2277" fmla="*/ 705507 h 1639681"/>
              <a:gd name="connsiteX2278" fmla="*/ 1383773 w 5829166"/>
              <a:gd name="connsiteY2278" fmla="*/ 698745 h 1639681"/>
              <a:gd name="connsiteX2279" fmla="*/ 1380477 w 5829166"/>
              <a:gd name="connsiteY2279" fmla="*/ 698745 h 1639681"/>
              <a:gd name="connsiteX2280" fmla="*/ 1372733 w 5829166"/>
              <a:gd name="connsiteY2280" fmla="*/ 692134 h 1639681"/>
              <a:gd name="connsiteX2281" fmla="*/ 1375677 w 5829166"/>
              <a:gd name="connsiteY2281" fmla="*/ 689467 h 1639681"/>
              <a:gd name="connsiteX2282" fmla="*/ 1367438 w 5829166"/>
              <a:gd name="connsiteY2282" fmla="*/ 682704 h 1639681"/>
              <a:gd name="connsiteX2283" fmla="*/ 1354388 w 5829166"/>
              <a:gd name="connsiteY2283" fmla="*/ 660730 h 1639681"/>
              <a:gd name="connsiteX2284" fmla="*/ 1350397 w 5829166"/>
              <a:gd name="connsiteY2284" fmla="*/ 658425 h 1639681"/>
              <a:gd name="connsiteX2285" fmla="*/ 1348912 w 5829166"/>
              <a:gd name="connsiteY2285" fmla="*/ 649043 h 1639681"/>
              <a:gd name="connsiteX2286" fmla="*/ 1344216 w 5829166"/>
              <a:gd name="connsiteY2286" fmla="*/ 648262 h 1639681"/>
              <a:gd name="connsiteX2287" fmla="*/ 1343301 w 5829166"/>
              <a:gd name="connsiteY2287" fmla="*/ 641671 h 1639681"/>
              <a:gd name="connsiteX2288" fmla="*/ 1334595 w 5829166"/>
              <a:gd name="connsiteY2288" fmla="*/ 637004 h 1639681"/>
              <a:gd name="connsiteX2289" fmla="*/ 1327814 w 5829166"/>
              <a:gd name="connsiteY2289" fmla="*/ 628736 h 1639681"/>
              <a:gd name="connsiteX2290" fmla="*/ 1327699 w 5829166"/>
              <a:gd name="connsiteY2290" fmla="*/ 624859 h 1639681"/>
              <a:gd name="connsiteX2291" fmla="*/ 1321813 w 5829166"/>
              <a:gd name="connsiteY2291" fmla="*/ 616391 h 1639681"/>
              <a:gd name="connsiteX2292" fmla="*/ 1315088 w 5829166"/>
              <a:gd name="connsiteY2292" fmla="*/ 608124 h 1639681"/>
              <a:gd name="connsiteX2293" fmla="*/ 1308573 w 5829166"/>
              <a:gd name="connsiteY2293" fmla="*/ 598541 h 1639681"/>
              <a:gd name="connsiteX2294" fmla="*/ 1307154 w 5829166"/>
              <a:gd name="connsiteY2294" fmla="*/ 596360 h 1639681"/>
              <a:gd name="connsiteX2295" fmla="*/ 1304058 w 5829166"/>
              <a:gd name="connsiteY2295" fmla="*/ 596360 h 1639681"/>
              <a:gd name="connsiteX2296" fmla="*/ 1294000 w 5829166"/>
              <a:gd name="connsiteY2296" fmla="*/ 582663 h 1639681"/>
              <a:gd name="connsiteX2297" fmla="*/ 1289656 w 5829166"/>
              <a:gd name="connsiteY2297" fmla="*/ 575062 h 1639681"/>
              <a:gd name="connsiteX2298" fmla="*/ 1282846 w 5829166"/>
              <a:gd name="connsiteY2298" fmla="*/ 566776 h 1639681"/>
              <a:gd name="connsiteX2299" fmla="*/ 1279655 w 5829166"/>
              <a:gd name="connsiteY2299" fmla="*/ 559975 h 1639681"/>
              <a:gd name="connsiteX2300" fmla="*/ 1276331 w 5829166"/>
              <a:gd name="connsiteY2300" fmla="*/ 553250 h 1639681"/>
              <a:gd name="connsiteX2301" fmla="*/ 1267016 w 5829166"/>
              <a:gd name="connsiteY2301" fmla="*/ 547992 h 1639681"/>
              <a:gd name="connsiteX2302" fmla="*/ 1267016 w 5829166"/>
              <a:gd name="connsiteY2302" fmla="*/ 538267 h 1639681"/>
              <a:gd name="connsiteX2303" fmla="*/ 1262386 w 5829166"/>
              <a:gd name="connsiteY2303" fmla="*/ 530104 h 1639681"/>
              <a:gd name="connsiteX2304" fmla="*/ 1247842 w 5829166"/>
              <a:gd name="connsiteY2304" fmla="*/ 518170 h 1639681"/>
              <a:gd name="connsiteX2305" fmla="*/ 1247842 w 5829166"/>
              <a:gd name="connsiteY2305" fmla="*/ 513455 h 1639681"/>
              <a:gd name="connsiteX2306" fmla="*/ 1243194 w 5829166"/>
              <a:gd name="connsiteY2306" fmla="*/ 509626 h 1639681"/>
              <a:gd name="connsiteX2307" fmla="*/ 1240003 w 5829166"/>
              <a:gd name="connsiteY2307" fmla="*/ 509626 h 1639681"/>
              <a:gd name="connsiteX2308" fmla="*/ 1235564 w 5829166"/>
              <a:gd name="connsiteY2308" fmla="*/ 505854 h 1639681"/>
              <a:gd name="connsiteX2309" fmla="*/ 1231049 w 5829166"/>
              <a:gd name="connsiteY2309" fmla="*/ 494329 h 1639681"/>
              <a:gd name="connsiteX2310" fmla="*/ 1225620 w 5829166"/>
              <a:gd name="connsiteY2310" fmla="*/ 492823 h 1639681"/>
              <a:gd name="connsiteX2311" fmla="*/ 1225620 w 5829166"/>
              <a:gd name="connsiteY2311" fmla="*/ 488032 h 1639681"/>
              <a:gd name="connsiteX2312" fmla="*/ 1215752 w 5829166"/>
              <a:gd name="connsiteY2312" fmla="*/ 481441 h 1639681"/>
              <a:gd name="connsiteX2313" fmla="*/ 1215752 w 5829166"/>
              <a:gd name="connsiteY2313" fmla="*/ 473707 h 1639681"/>
              <a:gd name="connsiteX2314" fmla="*/ 1209846 w 5829166"/>
              <a:gd name="connsiteY2314" fmla="*/ 471935 h 1639681"/>
              <a:gd name="connsiteX2315" fmla="*/ 1209846 w 5829166"/>
              <a:gd name="connsiteY2315" fmla="*/ 466744 h 1639681"/>
              <a:gd name="connsiteX2316" fmla="*/ 1208856 w 5829166"/>
              <a:gd name="connsiteY2316" fmla="*/ 465554 h 1639681"/>
              <a:gd name="connsiteX2317" fmla="*/ 1200122 w 5829166"/>
              <a:gd name="connsiteY2317" fmla="*/ 460877 h 1639681"/>
              <a:gd name="connsiteX2318" fmla="*/ 1196435 w 5829166"/>
              <a:gd name="connsiteY2318" fmla="*/ 452895 h 1639681"/>
              <a:gd name="connsiteX2319" fmla="*/ 1193244 w 5829166"/>
              <a:gd name="connsiteY2319" fmla="*/ 450199 h 1639681"/>
              <a:gd name="connsiteX2320" fmla="*/ 1187882 w 5829166"/>
              <a:gd name="connsiteY2320" fmla="*/ 448237 h 1639681"/>
              <a:gd name="connsiteX2321" fmla="*/ 1183272 w 5829166"/>
              <a:gd name="connsiteY2321" fmla="*/ 444646 h 1639681"/>
              <a:gd name="connsiteX2322" fmla="*/ 1177842 w 5829166"/>
              <a:gd name="connsiteY2322" fmla="*/ 443056 h 1639681"/>
              <a:gd name="connsiteX2323" fmla="*/ 1177842 w 5829166"/>
              <a:gd name="connsiteY2323" fmla="*/ 440169 h 1639681"/>
              <a:gd name="connsiteX2324" fmla="*/ 1163107 w 5829166"/>
              <a:gd name="connsiteY2324" fmla="*/ 420386 h 1639681"/>
              <a:gd name="connsiteX2325" fmla="*/ 1160012 w 5829166"/>
              <a:gd name="connsiteY2325" fmla="*/ 420186 h 1639681"/>
              <a:gd name="connsiteX2326" fmla="*/ 1149506 w 5829166"/>
              <a:gd name="connsiteY2326" fmla="*/ 405813 h 1639681"/>
              <a:gd name="connsiteX2327" fmla="*/ 1152049 w 5829166"/>
              <a:gd name="connsiteY2327" fmla="*/ 403184 h 1639681"/>
              <a:gd name="connsiteX2328" fmla="*/ 1144210 w 5829166"/>
              <a:gd name="connsiteY2328" fmla="*/ 401993 h 1639681"/>
              <a:gd name="connsiteX2329" fmla="*/ 1139628 w 5829166"/>
              <a:gd name="connsiteY2329" fmla="*/ 398221 h 1639681"/>
              <a:gd name="connsiteX2330" fmla="*/ 1142648 w 5829166"/>
              <a:gd name="connsiteY2330" fmla="*/ 395478 h 1639681"/>
              <a:gd name="connsiteX2331" fmla="*/ 1124922 w 5829166"/>
              <a:gd name="connsiteY2331" fmla="*/ 383629 h 1639681"/>
              <a:gd name="connsiteX2332" fmla="*/ 1122112 w 5829166"/>
              <a:gd name="connsiteY2332" fmla="*/ 383629 h 1639681"/>
              <a:gd name="connsiteX2333" fmla="*/ 1113987 w 5829166"/>
              <a:gd name="connsiteY2333" fmla="*/ 377247 h 1639681"/>
              <a:gd name="connsiteX2334" fmla="*/ 1117035 w 5829166"/>
              <a:gd name="connsiteY2334" fmla="*/ 374428 h 1639681"/>
              <a:gd name="connsiteX2335" fmla="*/ 1107586 w 5829166"/>
              <a:gd name="connsiteY2335" fmla="*/ 367256 h 1639681"/>
              <a:gd name="connsiteX2336" fmla="*/ 1098004 w 5829166"/>
              <a:gd name="connsiteY2336" fmla="*/ 356302 h 1639681"/>
              <a:gd name="connsiteX2337" fmla="*/ 1098004 w 5829166"/>
              <a:gd name="connsiteY2337" fmla="*/ 350968 h 1639681"/>
              <a:gd name="connsiteX2338" fmla="*/ 1095223 w 5829166"/>
              <a:gd name="connsiteY2338" fmla="*/ 348206 h 1639681"/>
              <a:gd name="connsiteX2339" fmla="*/ 1102681 w 5829166"/>
              <a:gd name="connsiteY2339" fmla="*/ 336280 h 1639681"/>
              <a:gd name="connsiteX2340" fmla="*/ 1106100 w 5829166"/>
              <a:gd name="connsiteY2340" fmla="*/ 338661 h 1639681"/>
              <a:gd name="connsiteX2341" fmla="*/ 1106405 w 5829166"/>
              <a:gd name="connsiteY2341" fmla="*/ 331346 h 1639681"/>
              <a:gd name="connsiteX2342" fmla="*/ 1098185 w 5829166"/>
              <a:gd name="connsiteY2342" fmla="*/ 331956 h 1639681"/>
              <a:gd name="connsiteX2343" fmla="*/ 1103919 w 5829166"/>
              <a:gd name="connsiteY2343" fmla="*/ 327241 h 1639681"/>
              <a:gd name="connsiteX2344" fmla="*/ 1103919 w 5829166"/>
              <a:gd name="connsiteY2344" fmla="*/ 313544 h 1639681"/>
              <a:gd name="connsiteX2345" fmla="*/ 1101414 w 5829166"/>
              <a:gd name="connsiteY2345" fmla="*/ 311468 h 1639681"/>
              <a:gd name="connsiteX2346" fmla="*/ 1105634 w 5829166"/>
              <a:gd name="connsiteY2346" fmla="*/ 305333 h 1639681"/>
              <a:gd name="connsiteX2347" fmla="*/ 1094842 w 5829166"/>
              <a:gd name="connsiteY2347" fmla="*/ 298104 h 1639681"/>
              <a:gd name="connsiteX2348" fmla="*/ 1090527 w 5829166"/>
              <a:gd name="connsiteY2348" fmla="*/ 287074 h 1639681"/>
              <a:gd name="connsiteX2349" fmla="*/ 1084145 w 5829166"/>
              <a:gd name="connsiteY2349" fmla="*/ 278502 h 1639681"/>
              <a:gd name="connsiteX2350" fmla="*/ 1076601 w 5829166"/>
              <a:gd name="connsiteY2350" fmla="*/ 278168 h 1639681"/>
              <a:gd name="connsiteX2351" fmla="*/ 1074420 w 5829166"/>
              <a:gd name="connsiteY2351" fmla="*/ 273234 h 1639681"/>
              <a:gd name="connsiteX2352" fmla="*/ 1067934 w 5829166"/>
              <a:gd name="connsiteY2352" fmla="*/ 273234 h 1639681"/>
              <a:gd name="connsiteX2353" fmla="*/ 1064295 w 5829166"/>
              <a:gd name="connsiteY2353" fmla="*/ 270520 h 1639681"/>
              <a:gd name="connsiteX2354" fmla="*/ 1058132 w 5829166"/>
              <a:gd name="connsiteY2354" fmla="*/ 270520 h 1639681"/>
              <a:gd name="connsiteX2355" fmla="*/ 1054589 w 5829166"/>
              <a:gd name="connsiteY2355" fmla="*/ 267881 h 1639681"/>
              <a:gd name="connsiteX2356" fmla="*/ 1051474 w 5829166"/>
              <a:gd name="connsiteY2356" fmla="*/ 273139 h 1639681"/>
              <a:gd name="connsiteX2357" fmla="*/ 1048045 w 5829166"/>
              <a:gd name="connsiteY2357" fmla="*/ 272863 h 1639681"/>
              <a:gd name="connsiteX2358" fmla="*/ 1045150 w 5829166"/>
              <a:gd name="connsiteY2358" fmla="*/ 267881 h 1639681"/>
              <a:gd name="connsiteX2359" fmla="*/ 1038920 w 5829166"/>
              <a:gd name="connsiteY2359" fmla="*/ 273005 h 1639681"/>
              <a:gd name="connsiteX2360" fmla="*/ 1028014 w 5829166"/>
              <a:gd name="connsiteY2360" fmla="*/ 273005 h 1639681"/>
              <a:gd name="connsiteX2361" fmla="*/ 1020832 w 5829166"/>
              <a:gd name="connsiteY2361" fmla="*/ 265500 h 1639681"/>
              <a:gd name="connsiteX2362" fmla="*/ 1011765 w 5829166"/>
              <a:gd name="connsiteY2362" fmla="*/ 263995 h 1639681"/>
              <a:gd name="connsiteX2363" fmla="*/ 1014955 w 5829166"/>
              <a:gd name="connsiteY2363" fmla="*/ 261014 h 1639681"/>
              <a:gd name="connsiteX2364" fmla="*/ 1008374 w 5829166"/>
              <a:gd name="connsiteY2364" fmla="*/ 259080 h 1639681"/>
              <a:gd name="connsiteX2365" fmla="*/ 997020 w 5829166"/>
              <a:gd name="connsiteY2365" fmla="*/ 251955 h 1639681"/>
              <a:gd name="connsiteX2366" fmla="*/ 984514 w 5829166"/>
              <a:gd name="connsiteY2366" fmla="*/ 241659 h 1639681"/>
              <a:gd name="connsiteX2367" fmla="*/ 978303 w 5829166"/>
              <a:gd name="connsiteY2367" fmla="*/ 241659 h 1639681"/>
              <a:gd name="connsiteX2368" fmla="*/ 974836 w 5829166"/>
              <a:gd name="connsiteY2368" fmla="*/ 239011 h 1639681"/>
              <a:gd name="connsiteX2369" fmla="*/ 970636 w 5829166"/>
              <a:gd name="connsiteY2369" fmla="*/ 242202 h 1639681"/>
              <a:gd name="connsiteX2370" fmla="*/ 965845 w 5829166"/>
              <a:gd name="connsiteY2370" fmla="*/ 236353 h 1639681"/>
              <a:gd name="connsiteX2371" fmla="*/ 955786 w 5829166"/>
              <a:gd name="connsiteY2371" fmla="*/ 239192 h 1639681"/>
              <a:gd name="connsiteX2372" fmla="*/ 941422 w 5829166"/>
              <a:gd name="connsiteY2372" fmla="*/ 239192 h 1639681"/>
              <a:gd name="connsiteX2373" fmla="*/ 925725 w 5829166"/>
              <a:gd name="connsiteY2373" fmla="*/ 245278 h 1639681"/>
              <a:gd name="connsiteX2374" fmla="*/ 924858 w 5829166"/>
              <a:gd name="connsiteY2374" fmla="*/ 251231 h 1639681"/>
              <a:gd name="connsiteX2375" fmla="*/ 918982 w 5829166"/>
              <a:gd name="connsiteY2375" fmla="*/ 256022 h 1639681"/>
              <a:gd name="connsiteX2376" fmla="*/ 918982 w 5829166"/>
              <a:gd name="connsiteY2376" fmla="*/ 261214 h 1639681"/>
              <a:gd name="connsiteX2377" fmla="*/ 915695 w 5829166"/>
              <a:gd name="connsiteY2377" fmla="*/ 264119 h 1639681"/>
              <a:gd name="connsiteX2378" fmla="*/ 915695 w 5829166"/>
              <a:gd name="connsiteY2378" fmla="*/ 271767 h 1639681"/>
              <a:gd name="connsiteX2379" fmla="*/ 912695 w 5829166"/>
              <a:gd name="connsiteY2379" fmla="*/ 274558 h 1639681"/>
              <a:gd name="connsiteX2380" fmla="*/ 916229 w 5829166"/>
              <a:gd name="connsiteY2380" fmla="*/ 287807 h 1639681"/>
              <a:gd name="connsiteX2381" fmla="*/ 922839 w 5829166"/>
              <a:gd name="connsiteY2381" fmla="*/ 296046 h 1639681"/>
              <a:gd name="connsiteX2382" fmla="*/ 928621 w 5829166"/>
              <a:gd name="connsiteY2382" fmla="*/ 297647 h 1639681"/>
              <a:gd name="connsiteX2383" fmla="*/ 928621 w 5829166"/>
              <a:gd name="connsiteY2383" fmla="*/ 315068 h 1639681"/>
              <a:gd name="connsiteX2384" fmla="*/ 935203 w 5829166"/>
              <a:gd name="connsiteY2384" fmla="*/ 318792 h 1639681"/>
              <a:gd name="connsiteX2385" fmla="*/ 935203 w 5829166"/>
              <a:gd name="connsiteY2385" fmla="*/ 327032 h 1639681"/>
              <a:gd name="connsiteX2386" fmla="*/ 937641 w 5829166"/>
              <a:gd name="connsiteY2386" fmla="*/ 329041 h 1639681"/>
              <a:gd name="connsiteX2387" fmla="*/ 936584 w 5829166"/>
              <a:gd name="connsiteY2387" fmla="*/ 335814 h 1639681"/>
              <a:gd name="connsiteX2388" fmla="*/ 930450 w 5829166"/>
              <a:gd name="connsiteY2388" fmla="*/ 333813 h 1639681"/>
              <a:gd name="connsiteX2389" fmla="*/ 922782 w 5829166"/>
              <a:gd name="connsiteY2389" fmla="*/ 339547 h 1639681"/>
              <a:gd name="connsiteX2390" fmla="*/ 921191 w 5829166"/>
              <a:gd name="connsiteY2390" fmla="*/ 343919 h 1639681"/>
              <a:gd name="connsiteX2391" fmla="*/ 913209 w 5829166"/>
              <a:gd name="connsiteY2391" fmla="*/ 343919 h 1639681"/>
              <a:gd name="connsiteX2392" fmla="*/ 906342 w 5829166"/>
              <a:gd name="connsiteY2392" fmla="*/ 351082 h 1639681"/>
              <a:gd name="connsiteX2393" fmla="*/ 899960 w 5829166"/>
              <a:gd name="connsiteY2393" fmla="*/ 352825 h 1639681"/>
              <a:gd name="connsiteX2394" fmla="*/ 899960 w 5829166"/>
              <a:gd name="connsiteY2394" fmla="*/ 355873 h 1639681"/>
              <a:gd name="connsiteX2395" fmla="*/ 893826 w 5829166"/>
              <a:gd name="connsiteY2395" fmla="*/ 358254 h 1639681"/>
              <a:gd name="connsiteX2396" fmla="*/ 892788 w 5829166"/>
              <a:gd name="connsiteY2396" fmla="*/ 362074 h 1639681"/>
              <a:gd name="connsiteX2397" fmla="*/ 884806 w 5829166"/>
              <a:gd name="connsiteY2397" fmla="*/ 362845 h 1639681"/>
              <a:gd name="connsiteX2398" fmla="*/ 875576 w 5829166"/>
              <a:gd name="connsiteY2398" fmla="*/ 372999 h 1639681"/>
              <a:gd name="connsiteX2399" fmla="*/ 868070 w 5829166"/>
              <a:gd name="connsiteY2399" fmla="*/ 372999 h 1639681"/>
              <a:gd name="connsiteX2400" fmla="*/ 863860 w 5829166"/>
              <a:gd name="connsiteY2400" fmla="*/ 377981 h 1639681"/>
              <a:gd name="connsiteX2401" fmla="*/ 848725 w 5829166"/>
              <a:gd name="connsiteY2401" fmla="*/ 379295 h 1639681"/>
              <a:gd name="connsiteX2402" fmla="*/ 848725 w 5829166"/>
              <a:gd name="connsiteY2402" fmla="*/ 384839 h 1639681"/>
              <a:gd name="connsiteX2403" fmla="*/ 839448 w 5829166"/>
              <a:gd name="connsiteY2403" fmla="*/ 388687 h 1639681"/>
              <a:gd name="connsiteX2404" fmla="*/ 836752 w 5829166"/>
              <a:gd name="connsiteY2404" fmla="*/ 389515 h 1639681"/>
              <a:gd name="connsiteX2405" fmla="*/ 833323 w 5829166"/>
              <a:gd name="connsiteY2405" fmla="*/ 394945 h 1639681"/>
              <a:gd name="connsiteX2406" fmla="*/ 827561 w 5829166"/>
              <a:gd name="connsiteY2406" fmla="*/ 399431 h 1639681"/>
              <a:gd name="connsiteX2407" fmla="*/ 824284 w 5829166"/>
              <a:gd name="connsiteY2407" fmla="*/ 404022 h 1639681"/>
              <a:gd name="connsiteX2408" fmla="*/ 822208 w 5829166"/>
              <a:gd name="connsiteY2408" fmla="*/ 402298 h 1639681"/>
              <a:gd name="connsiteX2409" fmla="*/ 816626 w 5829166"/>
              <a:gd name="connsiteY2409" fmla="*/ 407089 h 1639681"/>
              <a:gd name="connsiteX2410" fmla="*/ 796176 w 5829166"/>
              <a:gd name="connsiteY2410" fmla="*/ 407089 h 1639681"/>
              <a:gd name="connsiteX2411" fmla="*/ 792851 w 5829166"/>
              <a:gd name="connsiteY2411" fmla="*/ 409527 h 1639681"/>
              <a:gd name="connsiteX2412" fmla="*/ 788975 w 5829166"/>
              <a:gd name="connsiteY2412" fmla="*/ 406860 h 1639681"/>
              <a:gd name="connsiteX2413" fmla="*/ 787708 w 5829166"/>
              <a:gd name="connsiteY2413" fmla="*/ 411232 h 1639681"/>
              <a:gd name="connsiteX2414" fmla="*/ 781326 w 5829166"/>
              <a:gd name="connsiteY2414" fmla="*/ 419214 h 1639681"/>
              <a:gd name="connsiteX2415" fmla="*/ 780259 w 5829166"/>
              <a:gd name="connsiteY2415" fmla="*/ 420091 h 1639681"/>
              <a:gd name="connsiteX2416" fmla="*/ 770125 w 5829166"/>
              <a:gd name="connsiteY2416" fmla="*/ 425301 h 1639681"/>
              <a:gd name="connsiteX2417" fmla="*/ 765543 w 5829166"/>
              <a:gd name="connsiteY2417" fmla="*/ 429178 h 1639681"/>
              <a:gd name="connsiteX2418" fmla="*/ 762457 w 5829166"/>
              <a:gd name="connsiteY2418" fmla="*/ 434188 h 1639681"/>
              <a:gd name="connsiteX2419" fmla="*/ 751504 w 5829166"/>
              <a:gd name="connsiteY2419" fmla="*/ 443798 h 1639681"/>
              <a:gd name="connsiteX2420" fmla="*/ 747627 w 5829166"/>
              <a:gd name="connsiteY2420" fmla="*/ 441017 h 1639681"/>
              <a:gd name="connsiteX2421" fmla="*/ 746417 w 5829166"/>
              <a:gd name="connsiteY2421" fmla="*/ 444798 h 1639681"/>
              <a:gd name="connsiteX2422" fmla="*/ 750751 w 5829166"/>
              <a:gd name="connsiteY2422" fmla="*/ 448646 h 1639681"/>
              <a:gd name="connsiteX2423" fmla="*/ 721481 w 5829166"/>
              <a:gd name="connsiteY2423" fmla="*/ 457705 h 1639681"/>
              <a:gd name="connsiteX2424" fmla="*/ 720414 w 5829166"/>
              <a:gd name="connsiteY2424" fmla="*/ 461629 h 1639681"/>
              <a:gd name="connsiteX2425" fmla="*/ 714032 w 5829166"/>
              <a:gd name="connsiteY2425" fmla="*/ 462839 h 1639681"/>
              <a:gd name="connsiteX2426" fmla="*/ 710660 w 5829166"/>
              <a:gd name="connsiteY2426" fmla="*/ 467278 h 1639681"/>
              <a:gd name="connsiteX2427" fmla="*/ 702888 w 5829166"/>
              <a:gd name="connsiteY2427" fmla="*/ 467678 h 1639681"/>
              <a:gd name="connsiteX2428" fmla="*/ 693611 w 5829166"/>
              <a:gd name="connsiteY2428" fmla="*/ 478041 h 1639681"/>
              <a:gd name="connsiteX2429" fmla="*/ 686086 w 5829166"/>
              <a:gd name="connsiteY2429" fmla="*/ 478041 h 1639681"/>
              <a:gd name="connsiteX2430" fmla="*/ 681809 w 5829166"/>
              <a:gd name="connsiteY2430" fmla="*/ 483108 h 1639681"/>
              <a:gd name="connsiteX2431" fmla="*/ 673656 w 5829166"/>
              <a:gd name="connsiteY2431" fmla="*/ 483422 h 1639681"/>
              <a:gd name="connsiteX2432" fmla="*/ 661902 w 5829166"/>
              <a:gd name="connsiteY2432" fmla="*/ 493900 h 1639681"/>
              <a:gd name="connsiteX2433" fmla="*/ 645833 w 5829166"/>
              <a:gd name="connsiteY2433" fmla="*/ 493900 h 1639681"/>
              <a:gd name="connsiteX2434" fmla="*/ 644585 w 5829166"/>
              <a:gd name="connsiteY2434" fmla="*/ 494890 h 1639681"/>
              <a:gd name="connsiteX2435" fmla="*/ 647605 w 5829166"/>
              <a:gd name="connsiteY2435" fmla="*/ 497681 h 1639681"/>
              <a:gd name="connsiteX2436" fmla="*/ 636289 w 5829166"/>
              <a:gd name="connsiteY2436" fmla="*/ 506844 h 1639681"/>
              <a:gd name="connsiteX2437" fmla="*/ 633260 w 5829166"/>
              <a:gd name="connsiteY2437" fmla="*/ 506844 h 1639681"/>
              <a:gd name="connsiteX2438" fmla="*/ 627469 w 5829166"/>
              <a:gd name="connsiteY2438" fmla="*/ 514598 h 1639681"/>
              <a:gd name="connsiteX2439" fmla="*/ 611057 w 5829166"/>
              <a:gd name="connsiteY2439" fmla="*/ 514598 h 1639681"/>
              <a:gd name="connsiteX2440" fmla="*/ 604809 w 5829166"/>
              <a:gd name="connsiteY2440" fmla="*/ 519741 h 1639681"/>
              <a:gd name="connsiteX2441" fmla="*/ 594303 w 5829166"/>
              <a:gd name="connsiteY2441" fmla="*/ 520237 h 1639681"/>
              <a:gd name="connsiteX2442" fmla="*/ 592217 w 5829166"/>
              <a:gd name="connsiteY2442" fmla="*/ 525170 h 1639681"/>
              <a:gd name="connsiteX2443" fmla="*/ 588064 w 5829166"/>
              <a:gd name="connsiteY2443" fmla="*/ 525170 h 1639681"/>
              <a:gd name="connsiteX2444" fmla="*/ 575291 w 5829166"/>
              <a:gd name="connsiteY2444" fmla="*/ 532714 h 1639681"/>
              <a:gd name="connsiteX2445" fmla="*/ 573186 w 5829166"/>
              <a:gd name="connsiteY2445" fmla="*/ 530990 h 1639681"/>
              <a:gd name="connsiteX2446" fmla="*/ 565204 w 5829166"/>
              <a:gd name="connsiteY2446" fmla="*/ 536486 h 1639681"/>
              <a:gd name="connsiteX2447" fmla="*/ 562870 w 5829166"/>
              <a:gd name="connsiteY2447" fmla="*/ 543544 h 1639681"/>
              <a:gd name="connsiteX2448" fmla="*/ 559841 w 5829166"/>
              <a:gd name="connsiteY2448" fmla="*/ 543544 h 1639681"/>
              <a:gd name="connsiteX2449" fmla="*/ 556489 w 5829166"/>
              <a:gd name="connsiteY2449" fmla="*/ 541182 h 1639681"/>
              <a:gd name="connsiteX2450" fmla="*/ 554060 w 5829166"/>
              <a:gd name="connsiteY2450" fmla="*/ 543115 h 1639681"/>
              <a:gd name="connsiteX2451" fmla="*/ 547421 w 5829166"/>
              <a:gd name="connsiteY2451" fmla="*/ 545897 h 1639681"/>
              <a:gd name="connsiteX2452" fmla="*/ 544497 w 5829166"/>
              <a:gd name="connsiteY2452" fmla="*/ 546307 h 1639681"/>
              <a:gd name="connsiteX2453" fmla="*/ 540239 w 5829166"/>
              <a:gd name="connsiteY2453" fmla="*/ 546611 h 1639681"/>
              <a:gd name="connsiteX2454" fmla="*/ 536458 w 5829166"/>
              <a:gd name="connsiteY2454" fmla="*/ 553203 h 1639681"/>
              <a:gd name="connsiteX2455" fmla="*/ 538963 w 5829166"/>
              <a:gd name="connsiteY2455" fmla="*/ 555832 h 1639681"/>
              <a:gd name="connsiteX2456" fmla="*/ 533105 w 5829166"/>
              <a:gd name="connsiteY2456" fmla="*/ 557556 h 1639681"/>
              <a:gd name="connsiteX2457" fmla="*/ 532086 w 5829166"/>
              <a:gd name="connsiteY2457" fmla="*/ 561337 h 1639681"/>
              <a:gd name="connsiteX2458" fmla="*/ 526637 w 5829166"/>
              <a:gd name="connsiteY2458" fmla="*/ 562928 h 1639681"/>
              <a:gd name="connsiteX2459" fmla="*/ 524304 w 5829166"/>
              <a:gd name="connsiteY2459" fmla="*/ 566899 h 1639681"/>
              <a:gd name="connsiteX2460" fmla="*/ 520579 w 5829166"/>
              <a:gd name="connsiteY2460" fmla="*/ 562623 h 1639681"/>
              <a:gd name="connsiteX2461" fmla="*/ 519179 w 5829166"/>
              <a:gd name="connsiteY2461" fmla="*/ 569852 h 1639681"/>
              <a:gd name="connsiteX2462" fmla="*/ 502777 w 5829166"/>
              <a:gd name="connsiteY2462" fmla="*/ 569852 h 1639681"/>
              <a:gd name="connsiteX2463" fmla="*/ 489537 w 5829166"/>
              <a:gd name="connsiteY2463" fmla="*/ 577977 h 1639681"/>
              <a:gd name="connsiteX2464" fmla="*/ 479812 w 5829166"/>
              <a:gd name="connsiteY2464" fmla="*/ 577977 h 1639681"/>
              <a:gd name="connsiteX2465" fmla="*/ 470506 w 5829166"/>
              <a:gd name="connsiteY2465" fmla="*/ 585626 h 1639681"/>
              <a:gd name="connsiteX2466" fmla="*/ 464296 w 5829166"/>
              <a:gd name="connsiteY2466" fmla="*/ 585626 h 1639681"/>
              <a:gd name="connsiteX2467" fmla="*/ 457381 w 5829166"/>
              <a:gd name="connsiteY2467" fmla="*/ 591036 h 1639681"/>
              <a:gd name="connsiteX2468" fmla="*/ 451152 w 5829166"/>
              <a:gd name="connsiteY2468" fmla="*/ 591036 h 1639681"/>
              <a:gd name="connsiteX2469" fmla="*/ 446503 w 5829166"/>
              <a:gd name="connsiteY2469" fmla="*/ 594865 h 1639681"/>
              <a:gd name="connsiteX2470" fmla="*/ 446503 w 5829166"/>
              <a:gd name="connsiteY2470" fmla="*/ 597437 h 1639681"/>
              <a:gd name="connsiteX2471" fmla="*/ 437321 w 5829166"/>
              <a:gd name="connsiteY2471" fmla="*/ 601456 h 1639681"/>
              <a:gd name="connsiteX2472" fmla="*/ 428911 w 5829166"/>
              <a:gd name="connsiteY2472" fmla="*/ 601456 h 1639681"/>
              <a:gd name="connsiteX2473" fmla="*/ 421386 w 5829166"/>
              <a:gd name="connsiteY2473" fmla="*/ 607714 h 1639681"/>
              <a:gd name="connsiteX2474" fmla="*/ 412366 w 5829166"/>
              <a:gd name="connsiteY2474" fmla="*/ 612248 h 1639681"/>
              <a:gd name="connsiteX2475" fmla="*/ 400564 w 5829166"/>
              <a:gd name="connsiteY2475" fmla="*/ 617039 h 1639681"/>
              <a:gd name="connsiteX2476" fmla="*/ 389601 w 5829166"/>
              <a:gd name="connsiteY2476" fmla="*/ 620773 h 1639681"/>
              <a:gd name="connsiteX2477" fmla="*/ 383838 w 5829166"/>
              <a:gd name="connsiteY2477" fmla="*/ 627736 h 1639681"/>
              <a:gd name="connsiteX2478" fmla="*/ 380743 w 5829166"/>
              <a:gd name="connsiteY2478" fmla="*/ 627497 h 1639681"/>
              <a:gd name="connsiteX2479" fmla="*/ 379419 w 5829166"/>
              <a:gd name="connsiteY2479" fmla="*/ 625326 h 1639681"/>
              <a:gd name="connsiteX2480" fmla="*/ 377819 w 5829166"/>
              <a:gd name="connsiteY2480" fmla="*/ 622135 h 1639681"/>
              <a:gd name="connsiteX2481" fmla="*/ 365446 w 5829166"/>
              <a:gd name="connsiteY2481" fmla="*/ 632651 h 1639681"/>
              <a:gd name="connsiteX2482" fmla="*/ 352149 w 5829166"/>
              <a:gd name="connsiteY2482" fmla="*/ 635670 h 1639681"/>
              <a:gd name="connsiteX2483" fmla="*/ 332318 w 5829166"/>
              <a:gd name="connsiteY2483" fmla="*/ 644119 h 1639681"/>
              <a:gd name="connsiteX2484" fmla="*/ 329984 w 5829166"/>
              <a:gd name="connsiteY2484" fmla="*/ 646033 h 1639681"/>
              <a:gd name="connsiteX2485" fmla="*/ 323679 w 5829166"/>
              <a:gd name="connsiteY2485" fmla="*/ 646033 h 1639681"/>
              <a:gd name="connsiteX2486" fmla="*/ 320250 w 5829166"/>
              <a:gd name="connsiteY2486" fmla="*/ 648671 h 1639681"/>
              <a:gd name="connsiteX2487" fmla="*/ 317059 w 5829166"/>
              <a:gd name="connsiteY2487" fmla="*/ 648795 h 1639681"/>
              <a:gd name="connsiteX2488" fmla="*/ 302400 w 5829166"/>
              <a:gd name="connsiteY2488" fmla="*/ 660902 h 1639681"/>
              <a:gd name="connsiteX2489" fmla="*/ 292160 w 5829166"/>
              <a:gd name="connsiteY2489" fmla="*/ 664712 h 1639681"/>
              <a:gd name="connsiteX2490" fmla="*/ 288169 w 5829166"/>
              <a:gd name="connsiteY2490" fmla="*/ 661930 h 1639681"/>
              <a:gd name="connsiteX2491" fmla="*/ 274282 w 5829166"/>
              <a:gd name="connsiteY2491" fmla="*/ 669589 h 1639681"/>
              <a:gd name="connsiteX2492" fmla="*/ 267900 w 5829166"/>
              <a:gd name="connsiteY2492" fmla="*/ 674475 h 1639681"/>
              <a:gd name="connsiteX2493" fmla="*/ 260252 w 5829166"/>
              <a:gd name="connsiteY2493" fmla="*/ 682457 h 1639681"/>
              <a:gd name="connsiteX2494" fmla="*/ 260252 w 5829166"/>
              <a:gd name="connsiteY2494" fmla="*/ 682457 h 1639681"/>
              <a:gd name="connsiteX2495" fmla="*/ 254213 w 5829166"/>
              <a:gd name="connsiteY2495" fmla="*/ 679818 h 1639681"/>
              <a:gd name="connsiteX2496" fmla="*/ 247602 w 5829166"/>
              <a:gd name="connsiteY2496" fmla="*/ 688029 h 1639681"/>
              <a:gd name="connsiteX2497" fmla="*/ 239325 w 5829166"/>
              <a:gd name="connsiteY2497" fmla="*/ 689143 h 1639681"/>
              <a:gd name="connsiteX2498" fmla="*/ 237858 w 5829166"/>
              <a:gd name="connsiteY2498" fmla="*/ 693344 h 1639681"/>
              <a:gd name="connsiteX2499" fmla="*/ 231829 w 5829166"/>
              <a:gd name="connsiteY2499" fmla="*/ 690153 h 1639681"/>
              <a:gd name="connsiteX2500" fmla="*/ 224800 w 5829166"/>
              <a:gd name="connsiteY2500" fmla="*/ 695649 h 1639681"/>
              <a:gd name="connsiteX2501" fmla="*/ 214827 w 5829166"/>
              <a:gd name="connsiteY2501" fmla="*/ 704059 h 1639681"/>
              <a:gd name="connsiteX2502" fmla="*/ 214951 w 5829166"/>
              <a:gd name="connsiteY2502" fmla="*/ 704059 h 1639681"/>
              <a:gd name="connsiteX2503" fmla="*/ 203264 w 5829166"/>
              <a:gd name="connsiteY2503" fmla="*/ 709317 h 1639681"/>
              <a:gd name="connsiteX2504" fmla="*/ 195139 w 5829166"/>
              <a:gd name="connsiteY2504" fmla="*/ 707212 h 1639681"/>
              <a:gd name="connsiteX2505" fmla="*/ 193224 w 5829166"/>
              <a:gd name="connsiteY2505" fmla="*/ 711584 h 1639681"/>
              <a:gd name="connsiteX2506" fmla="*/ 188433 w 5829166"/>
              <a:gd name="connsiteY2506" fmla="*/ 712432 h 1639681"/>
              <a:gd name="connsiteX2507" fmla="*/ 186842 w 5829166"/>
              <a:gd name="connsiteY2507" fmla="*/ 719766 h 1639681"/>
              <a:gd name="connsiteX2508" fmla="*/ 180023 w 5829166"/>
              <a:gd name="connsiteY2508" fmla="*/ 719766 h 1639681"/>
              <a:gd name="connsiteX2509" fmla="*/ 172879 w 5829166"/>
              <a:gd name="connsiteY2509" fmla="*/ 724748 h 1639681"/>
              <a:gd name="connsiteX2510" fmla="*/ 164659 w 5829166"/>
              <a:gd name="connsiteY2510" fmla="*/ 727815 h 1639681"/>
              <a:gd name="connsiteX2511" fmla="*/ 155781 w 5829166"/>
              <a:gd name="connsiteY2511" fmla="*/ 729044 h 1639681"/>
              <a:gd name="connsiteX2512" fmla="*/ 155781 w 5829166"/>
              <a:gd name="connsiteY2512" fmla="*/ 731949 h 1639681"/>
              <a:gd name="connsiteX2513" fmla="*/ 150371 w 5829166"/>
              <a:gd name="connsiteY2513" fmla="*/ 733549 h 1639681"/>
              <a:gd name="connsiteX2514" fmla="*/ 144637 w 5829166"/>
              <a:gd name="connsiteY2514" fmla="*/ 738140 h 1639681"/>
              <a:gd name="connsiteX2515" fmla="*/ 135055 w 5829166"/>
              <a:gd name="connsiteY2515" fmla="*/ 738140 h 1639681"/>
              <a:gd name="connsiteX2516" fmla="*/ 132455 w 5829166"/>
              <a:gd name="connsiteY2516" fmla="*/ 740140 h 1639681"/>
              <a:gd name="connsiteX2517" fmla="*/ 124120 w 5829166"/>
              <a:gd name="connsiteY2517" fmla="*/ 741731 h 1639681"/>
              <a:gd name="connsiteX2518" fmla="*/ 123130 w 5829166"/>
              <a:gd name="connsiteY2518" fmla="*/ 745436 h 1639681"/>
              <a:gd name="connsiteX2519" fmla="*/ 114614 w 5829166"/>
              <a:gd name="connsiteY2519" fmla="*/ 746617 h 1639681"/>
              <a:gd name="connsiteX2520" fmla="*/ 112090 w 5829166"/>
              <a:gd name="connsiteY2520" fmla="*/ 750818 h 1639681"/>
              <a:gd name="connsiteX2521" fmla="*/ 109776 w 5829166"/>
              <a:gd name="connsiteY2521" fmla="*/ 748970 h 1639681"/>
              <a:gd name="connsiteX2522" fmla="*/ 108642 w 5829166"/>
              <a:gd name="connsiteY2522" fmla="*/ 749227 h 1639681"/>
              <a:gd name="connsiteX2523" fmla="*/ 104108 w 5829166"/>
              <a:gd name="connsiteY2523" fmla="*/ 755456 h 1639681"/>
              <a:gd name="connsiteX2524" fmla="*/ 86544 w 5829166"/>
              <a:gd name="connsiteY2524" fmla="*/ 763886 h 1639681"/>
              <a:gd name="connsiteX2525" fmla="*/ 83001 w 5829166"/>
              <a:gd name="connsiteY2525" fmla="*/ 761495 h 1639681"/>
              <a:gd name="connsiteX2526" fmla="*/ 82191 w 5829166"/>
              <a:gd name="connsiteY2526" fmla="*/ 768467 h 1639681"/>
              <a:gd name="connsiteX2527" fmla="*/ 77753 w 5829166"/>
              <a:gd name="connsiteY2527" fmla="*/ 772240 h 1639681"/>
              <a:gd name="connsiteX2528" fmla="*/ 74847 w 5829166"/>
              <a:gd name="connsiteY2528" fmla="*/ 770077 h 1639681"/>
              <a:gd name="connsiteX2529" fmla="*/ 69132 w 5829166"/>
              <a:gd name="connsiteY2529" fmla="*/ 772268 h 1639681"/>
              <a:gd name="connsiteX2530" fmla="*/ 64027 w 5829166"/>
              <a:gd name="connsiteY2530" fmla="*/ 774773 h 1639681"/>
              <a:gd name="connsiteX2531" fmla="*/ 57922 w 5829166"/>
              <a:gd name="connsiteY2531" fmla="*/ 774868 h 1639681"/>
              <a:gd name="connsiteX2532" fmla="*/ 59360 w 5829166"/>
              <a:gd name="connsiteY2532" fmla="*/ 776564 h 1639681"/>
              <a:gd name="connsiteX2533" fmla="*/ 47006 w 5829166"/>
              <a:gd name="connsiteY2533" fmla="*/ 784546 h 1639681"/>
              <a:gd name="connsiteX2534" fmla="*/ 47006 w 5829166"/>
              <a:gd name="connsiteY2534" fmla="*/ 792832 h 1639681"/>
              <a:gd name="connsiteX2535" fmla="*/ 44377 w 5829166"/>
              <a:gd name="connsiteY2535" fmla="*/ 794080 h 1639681"/>
              <a:gd name="connsiteX2536" fmla="*/ 44120 w 5829166"/>
              <a:gd name="connsiteY2536" fmla="*/ 793680 h 1639681"/>
              <a:gd name="connsiteX2537" fmla="*/ 42186 w 5829166"/>
              <a:gd name="connsiteY2537" fmla="*/ 795090 h 1639681"/>
              <a:gd name="connsiteX2538" fmla="*/ 42186 w 5829166"/>
              <a:gd name="connsiteY2538" fmla="*/ 795090 h 1639681"/>
              <a:gd name="connsiteX2539" fmla="*/ 37795 w 5829166"/>
              <a:gd name="connsiteY2539" fmla="*/ 797166 h 1639681"/>
              <a:gd name="connsiteX2540" fmla="*/ 37795 w 5829166"/>
              <a:gd name="connsiteY2540" fmla="*/ 797957 h 1639681"/>
              <a:gd name="connsiteX2541" fmla="*/ 37795 w 5829166"/>
              <a:gd name="connsiteY2541" fmla="*/ 798919 h 1639681"/>
              <a:gd name="connsiteX2542" fmla="*/ 37795 w 5829166"/>
              <a:gd name="connsiteY2542" fmla="*/ 801224 h 1639681"/>
              <a:gd name="connsiteX2543" fmla="*/ 36005 w 5829166"/>
              <a:gd name="connsiteY2543" fmla="*/ 802215 h 1639681"/>
              <a:gd name="connsiteX2544" fmla="*/ 34414 w 5829166"/>
              <a:gd name="connsiteY2544" fmla="*/ 801824 h 1639681"/>
              <a:gd name="connsiteX2545" fmla="*/ 34014 w 5829166"/>
              <a:gd name="connsiteY2545" fmla="*/ 803338 h 1639681"/>
              <a:gd name="connsiteX2546" fmla="*/ 32175 w 5829166"/>
              <a:gd name="connsiteY2546" fmla="*/ 804358 h 1639681"/>
              <a:gd name="connsiteX2547" fmla="*/ 31709 w 5829166"/>
              <a:gd name="connsiteY2547" fmla="*/ 805949 h 1639681"/>
              <a:gd name="connsiteX2548" fmla="*/ 25727 w 5829166"/>
              <a:gd name="connsiteY2548" fmla="*/ 808330 h 1639681"/>
              <a:gd name="connsiteX2549" fmla="*/ 20936 w 5829166"/>
              <a:gd name="connsiteY2549" fmla="*/ 815111 h 1639681"/>
              <a:gd name="connsiteX2550" fmla="*/ 18840 w 5829166"/>
              <a:gd name="connsiteY2550" fmla="*/ 813864 h 1639681"/>
              <a:gd name="connsiteX2551" fmla="*/ 9344 w 5829166"/>
              <a:gd name="connsiteY2551" fmla="*/ 820922 h 1639681"/>
              <a:gd name="connsiteX2552" fmla="*/ 12125 w 5829166"/>
              <a:gd name="connsiteY2552" fmla="*/ 823636 h 1639681"/>
              <a:gd name="connsiteX2553" fmla="*/ 9573 w 5829166"/>
              <a:gd name="connsiteY2553" fmla="*/ 825589 h 1639681"/>
              <a:gd name="connsiteX2554" fmla="*/ 10963 w 5829166"/>
              <a:gd name="connsiteY2554" fmla="*/ 827770 h 1639681"/>
              <a:gd name="connsiteX2555" fmla="*/ 12240 w 5829166"/>
              <a:gd name="connsiteY2555" fmla="*/ 832780 h 1639681"/>
              <a:gd name="connsiteX2556" fmla="*/ 11459 w 5829166"/>
              <a:gd name="connsiteY2556" fmla="*/ 834552 h 1639681"/>
              <a:gd name="connsiteX2557" fmla="*/ 10992 w 5829166"/>
              <a:gd name="connsiteY2557" fmla="*/ 834923 h 1639681"/>
              <a:gd name="connsiteX2558" fmla="*/ 10325 w 5829166"/>
              <a:gd name="connsiteY2558" fmla="*/ 834600 h 1639681"/>
              <a:gd name="connsiteX2559" fmla="*/ 5020 w 5829166"/>
              <a:gd name="connsiteY2559" fmla="*/ 834190 h 1639681"/>
              <a:gd name="connsiteX2560" fmla="*/ 3648 w 5829166"/>
              <a:gd name="connsiteY2560" fmla="*/ 836847 h 1639681"/>
              <a:gd name="connsiteX2561" fmla="*/ 8325 w 5829166"/>
              <a:gd name="connsiteY2561" fmla="*/ 841048 h 1639681"/>
              <a:gd name="connsiteX2562" fmla="*/ 9125 w 5829166"/>
              <a:gd name="connsiteY2562" fmla="*/ 841400 h 1639681"/>
              <a:gd name="connsiteX2563" fmla="*/ 9125 w 5829166"/>
              <a:gd name="connsiteY2563" fmla="*/ 841562 h 1639681"/>
              <a:gd name="connsiteX2564" fmla="*/ 6372 w 5829166"/>
              <a:gd name="connsiteY2564" fmla="*/ 844049 h 1639681"/>
              <a:gd name="connsiteX2565" fmla="*/ 1276 w 5829166"/>
              <a:gd name="connsiteY2565" fmla="*/ 843153 h 1639681"/>
              <a:gd name="connsiteX2566" fmla="*/ 1981 w 5829166"/>
              <a:gd name="connsiteY2566" fmla="*/ 847401 h 1639681"/>
              <a:gd name="connsiteX2567" fmla="*/ 10592 w 5829166"/>
              <a:gd name="connsiteY2567" fmla="*/ 846382 h 1639681"/>
              <a:gd name="connsiteX2568" fmla="*/ 10716 w 5829166"/>
              <a:gd name="connsiteY2568" fmla="*/ 846382 h 1639681"/>
              <a:gd name="connsiteX2569" fmla="*/ 8287 w 5829166"/>
              <a:gd name="connsiteY2569" fmla="*/ 851173 h 1639681"/>
              <a:gd name="connsiteX2570" fmla="*/ 6534 w 5829166"/>
              <a:gd name="connsiteY2570" fmla="*/ 851687 h 1639681"/>
              <a:gd name="connsiteX2571" fmla="*/ 4934 w 5829166"/>
              <a:gd name="connsiteY2571" fmla="*/ 858555 h 1639681"/>
              <a:gd name="connsiteX2572" fmla="*/ 0 w 5829166"/>
              <a:gd name="connsiteY2572" fmla="*/ 860622 h 1639681"/>
              <a:gd name="connsiteX2573" fmla="*/ 1267 w 5829166"/>
              <a:gd name="connsiteY2573" fmla="*/ 860984 h 1639681"/>
              <a:gd name="connsiteX2574" fmla="*/ 200 w 5829166"/>
              <a:gd name="connsiteY2574" fmla="*/ 861384 h 1639681"/>
              <a:gd name="connsiteX2575" fmla="*/ 5353 w 5829166"/>
              <a:gd name="connsiteY2575" fmla="*/ 862984 h 1639681"/>
              <a:gd name="connsiteX2576" fmla="*/ 2019 w 5829166"/>
              <a:gd name="connsiteY2576" fmla="*/ 866175 h 1639681"/>
              <a:gd name="connsiteX2577" fmla="*/ 11059 w 5829166"/>
              <a:gd name="connsiteY2577" fmla="*/ 872061 h 1639681"/>
              <a:gd name="connsiteX2578" fmla="*/ 10287 w 5829166"/>
              <a:gd name="connsiteY2578" fmla="*/ 876290 h 1639681"/>
              <a:gd name="connsiteX2579" fmla="*/ 12078 w 5829166"/>
              <a:gd name="connsiteY2579" fmla="*/ 875957 h 1639681"/>
              <a:gd name="connsiteX2580" fmla="*/ 12192 w 5829166"/>
              <a:gd name="connsiteY2580" fmla="*/ 877443 h 1639681"/>
              <a:gd name="connsiteX2581" fmla="*/ 8725 w 5829166"/>
              <a:gd name="connsiteY2581" fmla="*/ 879139 h 1639681"/>
              <a:gd name="connsiteX2582" fmla="*/ 10658 w 5829166"/>
              <a:gd name="connsiteY2582" fmla="*/ 887721 h 1639681"/>
              <a:gd name="connsiteX2583" fmla="*/ 14697 w 5829166"/>
              <a:gd name="connsiteY2583" fmla="*/ 881863 h 1639681"/>
              <a:gd name="connsiteX2584" fmla="*/ 16850 w 5829166"/>
              <a:gd name="connsiteY2584" fmla="*/ 889435 h 1639681"/>
              <a:gd name="connsiteX2585" fmla="*/ 19945 w 5829166"/>
              <a:gd name="connsiteY2585" fmla="*/ 889749 h 1639681"/>
              <a:gd name="connsiteX2586" fmla="*/ 21746 w 5829166"/>
              <a:gd name="connsiteY2586" fmla="*/ 889988 h 1639681"/>
              <a:gd name="connsiteX2587" fmla="*/ 21746 w 5829166"/>
              <a:gd name="connsiteY2587" fmla="*/ 891588 h 1639681"/>
              <a:gd name="connsiteX2588" fmla="*/ 23984 w 5829166"/>
              <a:gd name="connsiteY2588" fmla="*/ 892635 h 1639681"/>
              <a:gd name="connsiteX2589" fmla="*/ 23317 w 5829166"/>
              <a:gd name="connsiteY2589" fmla="*/ 894407 h 1639681"/>
              <a:gd name="connsiteX2590" fmla="*/ 24384 w 5829166"/>
              <a:gd name="connsiteY2590" fmla="*/ 898532 h 1639681"/>
              <a:gd name="connsiteX2591" fmla="*/ 30032 w 5829166"/>
              <a:gd name="connsiteY2591" fmla="*/ 904827 h 1639681"/>
              <a:gd name="connsiteX2592" fmla="*/ 37052 w 5829166"/>
              <a:gd name="connsiteY2592" fmla="*/ 906856 h 1639681"/>
              <a:gd name="connsiteX2593" fmla="*/ 46187 w 5829166"/>
              <a:gd name="connsiteY2593" fmla="*/ 912190 h 1639681"/>
              <a:gd name="connsiteX2594" fmla="*/ 63875 w 5829166"/>
              <a:gd name="connsiteY2594" fmla="*/ 921772 h 1639681"/>
              <a:gd name="connsiteX2595" fmla="*/ 69180 w 5829166"/>
              <a:gd name="connsiteY2595" fmla="*/ 932116 h 1639681"/>
              <a:gd name="connsiteX2596" fmla="*/ 69180 w 5829166"/>
              <a:gd name="connsiteY2596" fmla="*/ 935146 h 1639681"/>
              <a:gd name="connsiteX2597" fmla="*/ 70218 w 5829166"/>
              <a:gd name="connsiteY2597" fmla="*/ 950519 h 1639681"/>
              <a:gd name="connsiteX2598" fmla="*/ 65427 w 5829166"/>
              <a:gd name="connsiteY2598" fmla="*/ 989800 h 1639681"/>
              <a:gd name="connsiteX2599" fmla="*/ 72990 w 5829166"/>
              <a:gd name="connsiteY2599" fmla="*/ 1010155 h 1639681"/>
              <a:gd name="connsiteX2600" fmla="*/ 86839 w 5829166"/>
              <a:gd name="connsiteY2600" fmla="*/ 1015203 h 1639681"/>
              <a:gd name="connsiteX2601" fmla="*/ 97869 w 5829166"/>
              <a:gd name="connsiteY2601" fmla="*/ 1004983 h 1639681"/>
              <a:gd name="connsiteX2602" fmla="*/ 97355 w 5829166"/>
              <a:gd name="connsiteY2602" fmla="*/ 992210 h 1639681"/>
              <a:gd name="connsiteX2603" fmla="*/ 95298 w 5829166"/>
              <a:gd name="connsiteY2603" fmla="*/ 975074 h 1639681"/>
              <a:gd name="connsiteX2604" fmla="*/ 102384 w 5829166"/>
              <a:gd name="connsiteY2604" fmla="*/ 934279 h 1639681"/>
              <a:gd name="connsiteX2605" fmla="*/ 114662 w 5829166"/>
              <a:gd name="connsiteY2605" fmla="*/ 916829 h 1639681"/>
              <a:gd name="connsiteX2606" fmla="*/ 116738 w 5829166"/>
              <a:gd name="connsiteY2606" fmla="*/ 917343 h 1639681"/>
              <a:gd name="connsiteX2607" fmla="*/ 119072 w 5829166"/>
              <a:gd name="connsiteY2607" fmla="*/ 919258 h 1639681"/>
              <a:gd name="connsiteX2608" fmla="*/ 122396 w 5829166"/>
              <a:gd name="connsiteY2608" fmla="*/ 916829 h 1639681"/>
              <a:gd name="connsiteX2609" fmla="*/ 125720 w 5829166"/>
              <a:gd name="connsiteY2609" fmla="*/ 919229 h 1639681"/>
              <a:gd name="connsiteX2610" fmla="*/ 135017 w 5829166"/>
              <a:gd name="connsiteY2610" fmla="*/ 911562 h 1639681"/>
              <a:gd name="connsiteX2611" fmla="*/ 150981 w 5829166"/>
              <a:gd name="connsiteY2611" fmla="*/ 911562 h 1639681"/>
              <a:gd name="connsiteX2612" fmla="*/ 154172 w 5829166"/>
              <a:gd name="connsiteY2612" fmla="*/ 913990 h 1639681"/>
              <a:gd name="connsiteX2613" fmla="*/ 157496 w 5829166"/>
              <a:gd name="connsiteY2613" fmla="*/ 911495 h 1639681"/>
              <a:gd name="connsiteX2614" fmla="*/ 195672 w 5829166"/>
              <a:gd name="connsiteY2614" fmla="*/ 911495 h 1639681"/>
              <a:gd name="connsiteX2615" fmla="*/ 199015 w 5829166"/>
              <a:gd name="connsiteY2615" fmla="*/ 913943 h 1639681"/>
              <a:gd name="connsiteX2616" fmla="*/ 214979 w 5829166"/>
              <a:gd name="connsiteY2616" fmla="*/ 913943 h 1639681"/>
              <a:gd name="connsiteX2617" fmla="*/ 217713 w 5829166"/>
              <a:gd name="connsiteY2617" fmla="*/ 911705 h 1639681"/>
              <a:gd name="connsiteX2618" fmla="*/ 228248 w 5829166"/>
              <a:gd name="connsiteY2618" fmla="*/ 914724 h 1639681"/>
              <a:gd name="connsiteX2619" fmla="*/ 240354 w 5829166"/>
              <a:gd name="connsiteY2619" fmla="*/ 919610 h 1639681"/>
              <a:gd name="connsiteX2620" fmla="*/ 243545 w 5829166"/>
              <a:gd name="connsiteY2620" fmla="*/ 914124 h 1639681"/>
              <a:gd name="connsiteX2621" fmla="*/ 246917 w 5829166"/>
              <a:gd name="connsiteY2621" fmla="*/ 916562 h 1639681"/>
              <a:gd name="connsiteX2622" fmla="*/ 253175 w 5829166"/>
              <a:gd name="connsiteY2622" fmla="*/ 916562 h 1639681"/>
              <a:gd name="connsiteX2623" fmla="*/ 257489 w 5829166"/>
              <a:gd name="connsiteY2623" fmla="*/ 913619 h 1639681"/>
              <a:gd name="connsiteX2624" fmla="*/ 276111 w 5829166"/>
              <a:gd name="connsiteY2624" fmla="*/ 913619 h 1639681"/>
              <a:gd name="connsiteX2625" fmla="*/ 277168 w 5829166"/>
              <a:gd name="connsiteY2625" fmla="*/ 912648 h 1639681"/>
              <a:gd name="connsiteX2626" fmla="*/ 270701 w 5829166"/>
              <a:gd name="connsiteY2626" fmla="*/ 909961 h 1639681"/>
              <a:gd name="connsiteX2627" fmla="*/ 278682 w 5829166"/>
              <a:gd name="connsiteY2627" fmla="*/ 908704 h 1639681"/>
              <a:gd name="connsiteX2628" fmla="*/ 281873 w 5829166"/>
              <a:gd name="connsiteY2628" fmla="*/ 911095 h 1639681"/>
              <a:gd name="connsiteX2629" fmla="*/ 292141 w 5829166"/>
              <a:gd name="connsiteY2629" fmla="*/ 906437 h 1639681"/>
              <a:gd name="connsiteX2630" fmla="*/ 294265 w 5829166"/>
              <a:gd name="connsiteY2630" fmla="*/ 908371 h 1639681"/>
              <a:gd name="connsiteX2631" fmla="*/ 300371 w 5829166"/>
              <a:gd name="connsiteY2631" fmla="*/ 905790 h 1639681"/>
              <a:gd name="connsiteX2632" fmla="*/ 304362 w 5829166"/>
              <a:gd name="connsiteY2632" fmla="*/ 908685 h 1639681"/>
              <a:gd name="connsiteX2633" fmla="*/ 307686 w 5829166"/>
              <a:gd name="connsiteY2633" fmla="*/ 906209 h 1639681"/>
              <a:gd name="connsiteX2634" fmla="*/ 313925 w 5829166"/>
              <a:gd name="connsiteY2634" fmla="*/ 906209 h 1639681"/>
              <a:gd name="connsiteX2635" fmla="*/ 317268 w 5829166"/>
              <a:gd name="connsiteY2635" fmla="*/ 908733 h 1639681"/>
              <a:gd name="connsiteX2636" fmla="*/ 342681 w 5829166"/>
              <a:gd name="connsiteY2636" fmla="*/ 908733 h 1639681"/>
              <a:gd name="connsiteX2637" fmla="*/ 346005 w 5829166"/>
              <a:gd name="connsiteY2637" fmla="*/ 906456 h 1639681"/>
              <a:gd name="connsiteX2638" fmla="*/ 350044 w 5829166"/>
              <a:gd name="connsiteY2638" fmla="*/ 909114 h 1639681"/>
              <a:gd name="connsiteX2639" fmla="*/ 362179 w 5829166"/>
              <a:gd name="connsiteY2639" fmla="*/ 903942 h 1639681"/>
              <a:gd name="connsiteX2640" fmla="*/ 365208 w 5829166"/>
              <a:gd name="connsiteY2640" fmla="*/ 906209 h 1639681"/>
              <a:gd name="connsiteX2641" fmla="*/ 371399 w 5829166"/>
              <a:gd name="connsiteY2641" fmla="*/ 906209 h 1639681"/>
              <a:gd name="connsiteX2642" fmla="*/ 374799 w 5829166"/>
              <a:gd name="connsiteY2642" fmla="*/ 908704 h 1639681"/>
              <a:gd name="connsiteX2643" fmla="*/ 379390 w 5829166"/>
              <a:gd name="connsiteY2643" fmla="*/ 904923 h 1639681"/>
              <a:gd name="connsiteX2644" fmla="*/ 376342 w 5829166"/>
              <a:gd name="connsiteY2644" fmla="*/ 902160 h 1639681"/>
              <a:gd name="connsiteX2645" fmla="*/ 385429 w 5829166"/>
              <a:gd name="connsiteY2645" fmla="*/ 902465 h 1639681"/>
              <a:gd name="connsiteX2646" fmla="*/ 382876 w 5829166"/>
              <a:gd name="connsiteY2646" fmla="*/ 905104 h 1639681"/>
              <a:gd name="connsiteX2647" fmla="*/ 384362 w 5829166"/>
              <a:gd name="connsiteY2647" fmla="*/ 906142 h 1639681"/>
              <a:gd name="connsiteX2648" fmla="*/ 398059 w 5829166"/>
              <a:gd name="connsiteY2648" fmla="*/ 900732 h 1639681"/>
              <a:gd name="connsiteX2649" fmla="*/ 406594 w 5829166"/>
              <a:gd name="connsiteY2649" fmla="*/ 900732 h 1639681"/>
              <a:gd name="connsiteX2650" fmla="*/ 410061 w 5829166"/>
              <a:gd name="connsiteY2650" fmla="*/ 898532 h 1639681"/>
              <a:gd name="connsiteX2651" fmla="*/ 413252 w 5829166"/>
              <a:gd name="connsiteY2651" fmla="*/ 901199 h 1639681"/>
              <a:gd name="connsiteX2652" fmla="*/ 426806 w 5829166"/>
              <a:gd name="connsiteY2652" fmla="*/ 901199 h 1639681"/>
              <a:gd name="connsiteX2653" fmla="*/ 431930 w 5829166"/>
              <a:gd name="connsiteY2653" fmla="*/ 906228 h 1639681"/>
              <a:gd name="connsiteX2654" fmla="*/ 435359 w 5829166"/>
              <a:gd name="connsiteY2654" fmla="*/ 903780 h 1639681"/>
              <a:gd name="connsiteX2655" fmla="*/ 440150 w 5829166"/>
              <a:gd name="connsiteY2655" fmla="*/ 907418 h 1639681"/>
              <a:gd name="connsiteX2656" fmla="*/ 437083 w 5829166"/>
              <a:gd name="connsiteY2656" fmla="*/ 910247 h 1639681"/>
              <a:gd name="connsiteX2657" fmla="*/ 438321 w 5829166"/>
              <a:gd name="connsiteY2657" fmla="*/ 911228 h 1639681"/>
              <a:gd name="connsiteX2658" fmla="*/ 448113 w 5829166"/>
              <a:gd name="connsiteY2658" fmla="*/ 911228 h 1639681"/>
              <a:gd name="connsiteX2659" fmla="*/ 452904 w 5829166"/>
              <a:gd name="connsiteY2659" fmla="*/ 908266 h 1639681"/>
              <a:gd name="connsiteX2660" fmla="*/ 457838 w 5829166"/>
              <a:gd name="connsiteY2660" fmla="*/ 911247 h 1639681"/>
              <a:gd name="connsiteX2661" fmla="*/ 461524 w 5829166"/>
              <a:gd name="connsiteY2661" fmla="*/ 908580 h 1639681"/>
              <a:gd name="connsiteX2662" fmla="*/ 465868 w 5829166"/>
              <a:gd name="connsiteY2662" fmla="*/ 909781 h 1639681"/>
              <a:gd name="connsiteX2663" fmla="*/ 462677 w 5829166"/>
              <a:gd name="connsiteY2663" fmla="*/ 912790 h 1639681"/>
              <a:gd name="connsiteX2664" fmla="*/ 483813 w 5829166"/>
              <a:gd name="connsiteY2664" fmla="*/ 921496 h 1639681"/>
              <a:gd name="connsiteX2665" fmla="*/ 487470 w 5829166"/>
              <a:gd name="connsiteY2665" fmla="*/ 918858 h 1639681"/>
              <a:gd name="connsiteX2666" fmla="*/ 497053 w 5829166"/>
              <a:gd name="connsiteY2666" fmla="*/ 921210 h 1639681"/>
              <a:gd name="connsiteX2667" fmla="*/ 504654 w 5829166"/>
              <a:gd name="connsiteY2667" fmla="*/ 921306 h 1639681"/>
              <a:gd name="connsiteX2668" fmla="*/ 501463 w 5829166"/>
              <a:gd name="connsiteY2668" fmla="*/ 926097 h 1639681"/>
              <a:gd name="connsiteX2669" fmla="*/ 502549 w 5829166"/>
              <a:gd name="connsiteY2669" fmla="*/ 927078 h 1639681"/>
              <a:gd name="connsiteX2670" fmla="*/ 519884 w 5829166"/>
              <a:gd name="connsiteY2670" fmla="*/ 927078 h 1639681"/>
              <a:gd name="connsiteX2671" fmla="*/ 524447 w 5829166"/>
              <a:gd name="connsiteY2671" fmla="*/ 932659 h 1639681"/>
              <a:gd name="connsiteX2672" fmla="*/ 527533 w 5829166"/>
              <a:gd name="connsiteY2672" fmla="*/ 930116 h 1639681"/>
              <a:gd name="connsiteX2673" fmla="*/ 537448 w 5829166"/>
              <a:gd name="connsiteY2673" fmla="*/ 934908 h 1639681"/>
              <a:gd name="connsiteX2674" fmla="*/ 542096 w 5829166"/>
              <a:gd name="connsiteY2674" fmla="*/ 931431 h 1639681"/>
              <a:gd name="connsiteX2675" fmla="*/ 546964 w 5829166"/>
              <a:gd name="connsiteY2675" fmla="*/ 937727 h 1639681"/>
              <a:gd name="connsiteX2676" fmla="*/ 556079 w 5829166"/>
              <a:gd name="connsiteY2676" fmla="*/ 937727 h 1639681"/>
              <a:gd name="connsiteX2677" fmla="*/ 562118 w 5829166"/>
              <a:gd name="connsiteY2677" fmla="*/ 940632 h 1639681"/>
              <a:gd name="connsiteX2678" fmla="*/ 566633 w 5829166"/>
              <a:gd name="connsiteY2678" fmla="*/ 937441 h 1639681"/>
              <a:gd name="connsiteX2679" fmla="*/ 582311 w 5829166"/>
              <a:gd name="connsiteY2679" fmla="*/ 947985 h 1639681"/>
              <a:gd name="connsiteX2680" fmla="*/ 586207 w 5829166"/>
              <a:gd name="connsiteY2680" fmla="*/ 947985 h 1639681"/>
              <a:gd name="connsiteX2681" fmla="*/ 587797 w 5829166"/>
              <a:gd name="connsiteY2681" fmla="*/ 947985 h 1639681"/>
              <a:gd name="connsiteX2682" fmla="*/ 594379 w 5829166"/>
              <a:gd name="connsiteY2682" fmla="*/ 950881 h 1639681"/>
              <a:gd name="connsiteX2683" fmla="*/ 602761 w 5829166"/>
              <a:gd name="connsiteY2683" fmla="*/ 956243 h 1639681"/>
              <a:gd name="connsiteX2684" fmla="*/ 609914 w 5829166"/>
              <a:gd name="connsiteY2684" fmla="*/ 953081 h 1639681"/>
              <a:gd name="connsiteX2685" fmla="*/ 617896 w 5829166"/>
              <a:gd name="connsiteY2685" fmla="*/ 958834 h 1639681"/>
              <a:gd name="connsiteX2686" fmla="*/ 632260 w 5829166"/>
              <a:gd name="connsiteY2686" fmla="*/ 962025 h 1639681"/>
              <a:gd name="connsiteX2687" fmla="*/ 643547 w 5829166"/>
              <a:gd name="connsiteY2687" fmla="*/ 971322 h 1639681"/>
              <a:gd name="connsiteX2688" fmla="*/ 648834 w 5829166"/>
              <a:gd name="connsiteY2688" fmla="*/ 966959 h 1639681"/>
              <a:gd name="connsiteX2689" fmla="*/ 661187 w 5829166"/>
              <a:gd name="connsiteY2689" fmla="*/ 977151 h 1639681"/>
              <a:gd name="connsiteX2690" fmla="*/ 665112 w 5829166"/>
              <a:gd name="connsiteY2690" fmla="*/ 975084 h 1639681"/>
              <a:gd name="connsiteX2691" fmla="*/ 673246 w 5829166"/>
              <a:gd name="connsiteY2691" fmla="*/ 978598 h 1639681"/>
              <a:gd name="connsiteX2692" fmla="*/ 680923 w 5829166"/>
              <a:gd name="connsiteY2692" fmla="*/ 982389 h 1639681"/>
              <a:gd name="connsiteX2693" fmla="*/ 682695 w 5829166"/>
              <a:gd name="connsiteY2693" fmla="*/ 980475 h 1639681"/>
              <a:gd name="connsiteX2694" fmla="*/ 683971 w 5829166"/>
              <a:gd name="connsiteY2694" fmla="*/ 977017 h 1639681"/>
              <a:gd name="connsiteX2695" fmla="*/ 693411 w 5829166"/>
              <a:gd name="connsiteY2695" fmla="*/ 987228 h 1639681"/>
              <a:gd name="connsiteX2696" fmla="*/ 707898 w 5829166"/>
              <a:gd name="connsiteY2696" fmla="*/ 988666 h 1639681"/>
              <a:gd name="connsiteX2697" fmla="*/ 709222 w 5829166"/>
              <a:gd name="connsiteY2697" fmla="*/ 992896 h 1639681"/>
              <a:gd name="connsiteX2698" fmla="*/ 719023 w 5829166"/>
              <a:gd name="connsiteY2698" fmla="*/ 992896 h 1639681"/>
              <a:gd name="connsiteX2699" fmla="*/ 729958 w 5829166"/>
              <a:gd name="connsiteY2699" fmla="*/ 993524 h 1639681"/>
              <a:gd name="connsiteX2700" fmla="*/ 733692 w 5829166"/>
              <a:gd name="connsiteY2700" fmla="*/ 996896 h 1639681"/>
              <a:gd name="connsiteX2701" fmla="*/ 735435 w 5829166"/>
              <a:gd name="connsiteY2701" fmla="*/ 1003278 h 1639681"/>
              <a:gd name="connsiteX2702" fmla="*/ 738778 w 5829166"/>
              <a:gd name="connsiteY2702" fmla="*/ 1000849 h 1639681"/>
              <a:gd name="connsiteX2703" fmla="*/ 743379 w 5829166"/>
              <a:gd name="connsiteY2703" fmla="*/ 1004630 h 1639681"/>
              <a:gd name="connsiteX2704" fmla="*/ 740340 w 5829166"/>
              <a:gd name="connsiteY2704" fmla="*/ 1007373 h 1639681"/>
              <a:gd name="connsiteX2705" fmla="*/ 741550 w 5829166"/>
              <a:gd name="connsiteY2705" fmla="*/ 1008336 h 1639681"/>
              <a:gd name="connsiteX2706" fmla="*/ 744741 w 5829166"/>
              <a:gd name="connsiteY2706" fmla="*/ 1008612 h 1639681"/>
              <a:gd name="connsiteX2707" fmla="*/ 748475 w 5829166"/>
              <a:gd name="connsiteY2707" fmla="*/ 1005830 h 1639681"/>
              <a:gd name="connsiteX2708" fmla="*/ 765477 w 5829166"/>
              <a:gd name="connsiteY2708" fmla="*/ 1015032 h 1639681"/>
              <a:gd name="connsiteX2709" fmla="*/ 766353 w 5829166"/>
              <a:gd name="connsiteY2709" fmla="*/ 1018489 h 1639681"/>
              <a:gd name="connsiteX2710" fmla="*/ 773582 w 5829166"/>
              <a:gd name="connsiteY2710" fmla="*/ 1016575 h 1639681"/>
              <a:gd name="connsiteX2711" fmla="*/ 780364 w 5829166"/>
              <a:gd name="connsiteY2711" fmla="*/ 1021794 h 1639681"/>
              <a:gd name="connsiteX2712" fmla="*/ 788718 w 5829166"/>
              <a:gd name="connsiteY2712" fmla="*/ 1021794 h 1639681"/>
              <a:gd name="connsiteX2713" fmla="*/ 797452 w 5829166"/>
              <a:gd name="connsiteY2713" fmla="*/ 1025681 h 1639681"/>
              <a:gd name="connsiteX2714" fmla="*/ 807034 w 5829166"/>
              <a:gd name="connsiteY2714" fmla="*/ 1027852 h 1639681"/>
              <a:gd name="connsiteX2715" fmla="*/ 808082 w 5829166"/>
              <a:gd name="connsiteY2715" fmla="*/ 1031710 h 1639681"/>
              <a:gd name="connsiteX2716" fmla="*/ 820122 w 5829166"/>
              <a:gd name="connsiteY2716" fmla="*/ 1033739 h 1639681"/>
              <a:gd name="connsiteX2717" fmla="*/ 814016 w 5829166"/>
              <a:gd name="connsiteY2717" fmla="*/ 1036187 h 1639681"/>
              <a:gd name="connsiteX2718" fmla="*/ 825332 w 5829166"/>
              <a:gd name="connsiteY2718" fmla="*/ 1042464 h 1639681"/>
              <a:gd name="connsiteX2719" fmla="*/ 827580 w 5829166"/>
              <a:gd name="connsiteY2719" fmla="*/ 1040606 h 1639681"/>
              <a:gd name="connsiteX2720" fmla="*/ 837467 w 5829166"/>
              <a:gd name="connsiteY2720" fmla="*/ 1045397 h 1639681"/>
              <a:gd name="connsiteX2721" fmla="*/ 847373 w 5829166"/>
              <a:gd name="connsiteY2721" fmla="*/ 1053084 h 1639681"/>
              <a:gd name="connsiteX2722" fmla="*/ 849554 w 5829166"/>
              <a:gd name="connsiteY2722" fmla="*/ 1051665 h 1639681"/>
              <a:gd name="connsiteX2723" fmla="*/ 858507 w 5829166"/>
              <a:gd name="connsiteY2723" fmla="*/ 1057208 h 1639681"/>
              <a:gd name="connsiteX2724" fmla="*/ 855564 w 5829166"/>
              <a:gd name="connsiteY2724" fmla="*/ 1059637 h 1639681"/>
              <a:gd name="connsiteX2725" fmla="*/ 862622 w 5829166"/>
              <a:gd name="connsiteY2725" fmla="*/ 1063133 h 1639681"/>
              <a:gd name="connsiteX2726" fmla="*/ 870861 w 5829166"/>
              <a:gd name="connsiteY2726" fmla="*/ 1064476 h 1639681"/>
              <a:gd name="connsiteX2727" fmla="*/ 871947 w 5829166"/>
              <a:gd name="connsiteY2727" fmla="*/ 1068838 h 1639681"/>
              <a:gd name="connsiteX2728" fmla="*/ 881015 w 5829166"/>
              <a:gd name="connsiteY2728" fmla="*/ 1069134 h 1639681"/>
              <a:gd name="connsiteX2729" fmla="*/ 874633 w 5829166"/>
              <a:gd name="connsiteY2729" fmla="*/ 1072429 h 1639681"/>
              <a:gd name="connsiteX2730" fmla="*/ 879900 w 5829166"/>
              <a:gd name="connsiteY2730" fmla="*/ 1076658 h 1639681"/>
              <a:gd name="connsiteX2731" fmla="*/ 881834 w 5829166"/>
              <a:gd name="connsiteY2731" fmla="*/ 1072229 h 1639681"/>
              <a:gd name="connsiteX2732" fmla="*/ 890454 w 5829166"/>
              <a:gd name="connsiteY2732" fmla="*/ 1072944 h 1639681"/>
              <a:gd name="connsiteX2733" fmla="*/ 887406 w 5829166"/>
              <a:gd name="connsiteY2733" fmla="*/ 1075706 h 1639681"/>
              <a:gd name="connsiteX2734" fmla="*/ 891959 w 5829166"/>
              <a:gd name="connsiteY2734" fmla="*/ 1079507 h 1639681"/>
              <a:gd name="connsiteX2735" fmla="*/ 905256 w 5829166"/>
              <a:gd name="connsiteY2735" fmla="*/ 1089612 h 1639681"/>
              <a:gd name="connsiteX2736" fmla="*/ 908323 w 5829166"/>
              <a:gd name="connsiteY2736" fmla="*/ 1087669 h 1639681"/>
              <a:gd name="connsiteX2737" fmla="*/ 914410 w 5829166"/>
              <a:gd name="connsiteY2737" fmla="*/ 1092660 h 1639681"/>
              <a:gd name="connsiteX2738" fmla="*/ 920791 w 5829166"/>
              <a:gd name="connsiteY2738" fmla="*/ 1092660 h 1639681"/>
              <a:gd name="connsiteX2739" fmla="*/ 924239 w 5829166"/>
              <a:gd name="connsiteY2739" fmla="*/ 1095299 h 1639681"/>
              <a:gd name="connsiteX2740" fmla="*/ 931907 w 5829166"/>
              <a:gd name="connsiteY2740" fmla="*/ 1096490 h 1639681"/>
              <a:gd name="connsiteX2741" fmla="*/ 929030 w 5829166"/>
              <a:gd name="connsiteY2741" fmla="*/ 1099233 h 1639681"/>
              <a:gd name="connsiteX2742" fmla="*/ 939756 w 5829166"/>
              <a:gd name="connsiteY2742" fmla="*/ 1105815 h 1639681"/>
              <a:gd name="connsiteX2743" fmla="*/ 950509 w 5829166"/>
              <a:gd name="connsiteY2743" fmla="*/ 1115511 h 1639681"/>
              <a:gd name="connsiteX2744" fmla="*/ 948128 w 5829166"/>
              <a:gd name="connsiteY2744" fmla="*/ 1117702 h 1639681"/>
              <a:gd name="connsiteX2745" fmla="*/ 956767 w 5829166"/>
              <a:gd name="connsiteY2745" fmla="*/ 1118321 h 1639681"/>
              <a:gd name="connsiteX2746" fmla="*/ 958968 w 5829166"/>
              <a:gd name="connsiteY2746" fmla="*/ 1113196 h 1639681"/>
              <a:gd name="connsiteX2747" fmla="*/ 961596 w 5829166"/>
              <a:gd name="connsiteY2747" fmla="*/ 1117825 h 1639681"/>
              <a:gd name="connsiteX2748" fmla="*/ 969035 w 5829166"/>
              <a:gd name="connsiteY2748" fmla="*/ 1121273 h 1639681"/>
              <a:gd name="connsiteX2749" fmla="*/ 972388 w 5829166"/>
              <a:gd name="connsiteY2749" fmla="*/ 1118959 h 1639681"/>
              <a:gd name="connsiteX2750" fmla="*/ 974627 w 5829166"/>
              <a:gd name="connsiteY2750" fmla="*/ 1123750 h 1639681"/>
              <a:gd name="connsiteX2751" fmla="*/ 979846 w 5829166"/>
              <a:gd name="connsiteY2751" fmla="*/ 1125245 h 1639681"/>
              <a:gd name="connsiteX2752" fmla="*/ 981189 w 5829166"/>
              <a:gd name="connsiteY2752" fmla="*/ 1131799 h 1639681"/>
              <a:gd name="connsiteX2753" fmla="*/ 985504 w 5829166"/>
              <a:gd name="connsiteY2753" fmla="*/ 1132627 h 1639681"/>
              <a:gd name="connsiteX2754" fmla="*/ 987562 w 5829166"/>
              <a:gd name="connsiteY2754" fmla="*/ 1137418 h 1639681"/>
              <a:gd name="connsiteX2755" fmla="*/ 991838 w 5829166"/>
              <a:gd name="connsiteY2755" fmla="*/ 1134228 h 1639681"/>
              <a:gd name="connsiteX2756" fmla="*/ 996934 w 5829166"/>
              <a:gd name="connsiteY2756" fmla="*/ 1139733 h 1639681"/>
              <a:gd name="connsiteX2757" fmla="*/ 1008679 w 5829166"/>
              <a:gd name="connsiteY2757" fmla="*/ 1141181 h 1639681"/>
              <a:gd name="connsiteX2758" fmla="*/ 1008679 w 5829166"/>
              <a:gd name="connsiteY2758" fmla="*/ 1143886 h 1639681"/>
              <a:gd name="connsiteX2759" fmla="*/ 1013260 w 5829166"/>
              <a:gd name="connsiteY2759" fmla="*/ 1147524 h 1639681"/>
              <a:gd name="connsiteX2760" fmla="*/ 1019642 w 5829166"/>
              <a:gd name="connsiteY2760" fmla="*/ 1145181 h 1639681"/>
              <a:gd name="connsiteX2761" fmla="*/ 1023014 w 5829166"/>
              <a:gd name="connsiteY2761" fmla="*/ 1147705 h 1639681"/>
              <a:gd name="connsiteX2762" fmla="*/ 1027328 w 5829166"/>
              <a:gd name="connsiteY2762" fmla="*/ 1144505 h 1639681"/>
              <a:gd name="connsiteX2763" fmla="*/ 1031853 w 5829166"/>
              <a:gd name="connsiteY2763" fmla="*/ 1150230 h 1639681"/>
              <a:gd name="connsiteX2764" fmla="*/ 1040473 w 5829166"/>
              <a:gd name="connsiteY2764" fmla="*/ 1150630 h 1639681"/>
              <a:gd name="connsiteX2765" fmla="*/ 1052208 w 5829166"/>
              <a:gd name="connsiteY2765" fmla="*/ 1160412 h 1639681"/>
              <a:gd name="connsiteX2766" fmla="*/ 1055141 w 5829166"/>
              <a:gd name="connsiteY2766" fmla="*/ 1158450 h 1639681"/>
              <a:gd name="connsiteX2767" fmla="*/ 1057761 w 5829166"/>
              <a:gd name="connsiteY2767" fmla="*/ 1160612 h 1639681"/>
              <a:gd name="connsiteX2768" fmla="*/ 1064857 w 5829166"/>
              <a:gd name="connsiteY2768" fmla="*/ 1160612 h 1639681"/>
              <a:gd name="connsiteX2769" fmla="*/ 1067457 w 5829166"/>
              <a:gd name="connsiteY2769" fmla="*/ 1158450 h 1639681"/>
              <a:gd name="connsiteX2770" fmla="*/ 1071925 w 5829166"/>
              <a:gd name="connsiteY2770" fmla="*/ 1162660 h 1639681"/>
              <a:gd name="connsiteX2771" fmla="*/ 1069658 w 5829166"/>
              <a:gd name="connsiteY2771" fmla="*/ 1164574 h 1639681"/>
              <a:gd name="connsiteX2772" fmla="*/ 1070258 w 5829166"/>
              <a:gd name="connsiteY2772" fmla="*/ 1165803 h 1639681"/>
              <a:gd name="connsiteX2773" fmla="*/ 1080707 w 5829166"/>
              <a:gd name="connsiteY2773" fmla="*/ 1165803 h 1639681"/>
              <a:gd name="connsiteX2774" fmla="*/ 1084088 w 5829166"/>
              <a:gd name="connsiteY2774" fmla="*/ 1163508 h 1639681"/>
              <a:gd name="connsiteX2775" fmla="*/ 1093022 w 5829166"/>
              <a:gd name="connsiteY2775" fmla="*/ 1165670 h 1639681"/>
              <a:gd name="connsiteX2776" fmla="*/ 1101471 w 5829166"/>
              <a:gd name="connsiteY2776" fmla="*/ 1168765 h 1639681"/>
              <a:gd name="connsiteX2777" fmla="*/ 1109015 w 5829166"/>
              <a:gd name="connsiteY2777" fmla="*/ 1168765 h 1639681"/>
              <a:gd name="connsiteX2778" fmla="*/ 1112463 w 5829166"/>
              <a:gd name="connsiteY2778" fmla="*/ 1166146 h 1639681"/>
              <a:gd name="connsiteX2779" fmla="*/ 1118416 w 5829166"/>
              <a:gd name="connsiteY2779" fmla="*/ 1166146 h 1639681"/>
              <a:gd name="connsiteX2780" fmla="*/ 1123464 w 5829166"/>
              <a:gd name="connsiteY2780" fmla="*/ 1162955 h 1639681"/>
              <a:gd name="connsiteX2781" fmla="*/ 1129122 w 5829166"/>
              <a:gd name="connsiteY2781" fmla="*/ 1166003 h 1639681"/>
              <a:gd name="connsiteX2782" fmla="*/ 1130237 w 5829166"/>
              <a:gd name="connsiteY2782" fmla="*/ 1162174 h 1639681"/>
              <a:gd name="connsiteX2783" fmla="*/ 1143819 w 5829166"/>
              <a:gd name="connsiteY2783" fmla="*/ 1158135 h 1639681"/>
              <a:gd name="connsiteX2784" fmla="*/ 1145924 w 5829166"/>
              <a:gd name="connsiteY2784" fmla="*/ 1156535 h 1639681"/>
              <a:gd name="connsiteX2785" fmla="*/ 1147105 w 5829166"/>
              <a:gd name="connsiteY2785" fmla="*/ 1150591 h 1639681"/>
              <a:gd name="connsiteX2786" fmla="*/ 1152963 w 5829166"/>
              <a:gd name="connsiteY2786" fmla="*/ 1149591 h 1639681"/>
              <a:gd name="connsiteX2787" fmla="*/ 1150687 w 5829166"/>
              <a:gd name="connsiteY2787" fmla="*/ 1142438 h 1639681"/>
              <a:gd name="connsiteX2788" fmla="*/ 1148515 w 5829166"/>
              <a:gd name="connsiteY2788" fmla="*/ 1135351 h 1639681"/>
              <a:gd name="connsiteX2789" fmla="*/ 1142733 w 5829166"/>
              <a:gd name="connsiteY2789" fmla="*/ 1130560 h 1639681"/>
              <a:gd name="connsiteX2790" fmla="*/ 1142552 w 5829166"/>
              <a:gd name="connsiteY2790" fmla="*/ 1125474 h 1639681"/>
              <a:gd name="connsiteX2791" fmla="*/ 1139133 w 5829166"/>
              <a:gd name="connsiteY2791" fmla="*/ 1119978 h 1639681"/>
              <a:gd name="connsiteX2792" fmla="*/ 1134037 w 5829166"/>
              <a:gd name="connsiteY2792" fmla="*/ 1118035 h 1639681"/>
              <a:gd name="connsiteX2793" fmla="*/ 1129694 w 5829166"/>
              <a:gd name="connsiteY2793" fmla="*/ 1112939 h 1639681"/>
              <a:gd name="connsiteX2794" fmla="*/ 1124769 w 5829166"/>
              <a:gd name="connsiteY2794" fmla="*/ 1108482 h 1639681"/>
              <a:gd name="connsiteX2795" fmla="*/ 1118387 w 5829166"/>
              <a:gd name="connsiteY2795" fmla="*/ 1105205 h 1639681"/>
              <a:gd name="connsiteX2796" fmla="*/ 1110615 w 5829166"/>
              <a:gd name="connsiteY2796" fmla="*/ 1101519 h 1639681"/>
              <a:gd name="connsiteX2797" fmla="*/ 1101766 w 5829166"/>
              <a:gd name="connsiteY2797" fmla="*/ 1096956 h 1639681"/>
              <a:gd name="connsiteX2798" fmla="*/ 1099918 w 5829166"/>
              <a:gd name="connsiteY2798" fmla="*/ 1092451 h 1639681"/>
              <a:gd name="connsiteX2799" fmla="*/ 1095127 w 5829166"/>
              <a:gd name="connsiteY2799" fmla="*/ 1092451 h 1639681"/>
              <a:gd name="connsiteX2800" fmla="*/ 1090146 w 5829166"/>
              <a:gd name="connsiteY2800" fmla="*/ 1087174 h 1639681"/>
              <a:gd name="connsiteX2801" fmla="*/ 1080049 w 5829166"/>
              <a:gd name="connsiteY2801" fmla="*/ 1087174 h 1639681"/>
              <a:gd name="connsiteX2802" fmla="*/ 1074096 w 5829166"/>
              <a:gd name="connsiteY2802" fmla="*/ 1082516 h 1639681"/>
              <a:gd name="connsiteX2803" fmla="*/ 1067714 w 5829166"/>
              <a:gd name="connsiteY2803" fmla="*/ 1079525 h 1639681"/>
              <a:gd name="connsiteX2804" fmla="*/ 1061323 w 5829166"/>
              <a:gd name="connsiteY2804" fmla="*/ 1079525 h 1639681"/>
              <a:gd name="connsiteX2805" fmla="*/ 1058132 w 5829166"/>
              <a:gd name="connsiteY2805" fmla="*/ 1077144 h 1639681"/>
              <a:gd name="connsiteX2806" fmla="*/ 1053608 w 5829166"/>
              <a:gd name="connsiteY2806" fmla="*/ 1076230 h 1639681"/>
              <a:gd name="connsiteX2807" fmla="*/ 1052303 w 5829166"/>
              <a:gd name="connsiteY2807" fmla="*/ 1071886 h 1639681"/>
              <a:gd name="connsiteX2808" fmla="*/ 1041683 w 5829166"/>
              <a:gd name="connsiteY2808" fmla="*/ 1071391 h 1639681"/>
              <a:gd name="connsiteX2809" fmla="*/ 1032615 w 5829166"/>
              <a:gd name="connsiteY2809" fmla="*/ 1063923 h 1639681"/>
              <a:gd name="connsiteX2810" fmla="*/ 1025281 w 5829166"/>
              <a:gd name="connsiteY2810" fmla="*/ 1063457 h 1639681"/>
              <a:gd name="connsiteX2811" fmla="*/ 1023366 w 5829166"/>
              <a:gd name="connsiteY2811" fmla="*/ 1058780 h 1639681"/>
              <a:gd name="connsiteX2812" fmla="*/ 1014032 w 5829166"/>
              <a:gd name="connsiteY2812" fmla="*/ 1056942 h 1639681"/>
              <a:gd name="connsiteX2813" fmla="*/ 1004211 w 5829166"/>
              <a:gd name="connsiteY2813" fmla="*/ 1051246 h 1639681"/>
              <a:gd name="connsiteX2814" fmla="*/ 993029 w 5829166"/>
              <a:gd name="connsiteY2814" fmla="*/ 1047026 h 1639681"/>
              <a:gd name="connsiteX2815" fmla="*/ 991438 w 5829166"/>
              <a:gd name="connsiteY2815" fmla="*/ 1042816 h 1639681"/>
              <a:gd name="connsiteX2816" fmla="*/ 977065 w 5829166"/>
              <a:gd name="connsiteY2816" fmla="*/ 1039035 h 1639681"/>
              <a:gd name="connsiteX2817" fmla="*/ 954710 w 5829166"/>
              <a:gd name="connsiteY2817" fmla="*/ 1031758 h 1639681"/>
              <a:gd name="connsiteX2818" fmla="*/ 953748 w 5829166"/>
              <a:gd name="connsiteY2818" fmla="*/ 1027947 h 1639681"/>
              <a:gd name="connsiteX2819" fmla="*/ 946290 w 5829166"/>
              <a:gd name="connsiteY2819" fmla="*/ 1024509 h 1639681"/>
              <a:gd name="connsiteX2820" fmla="*/ 936803 w 5829166"/>
              <a:gd name="connsiteY2820" fmla="*/ 1021623 h 1639681"/>
              <a:gd name="connsiteX2821" fmla="*/ 925773 w 5829166"/>
              <a:gd name="connsiteY2821" fmla="*/ 1012917 h 1639681"/>
              <a:gd name="connsiteX2822" fmla="*/ 924392 w 5829166"/>
              <a:gd name="connsiteY2822" fmla="*/ 1008412 h 1639681"/>
              <a:gd name="connsiteX2823" fmla="*/ 917400 w 5829166"/>
              <a:gd name="connsiteY2823" fmla="*/ 1011108 h 1639681"/>
              <a:gd name="connsiteX2824" fmla="*/ 912790 w 5829166"/>
              <a:gd name="connsiteY2824" fmla="*/ 1007916 h 1639681"/>
              <a:gd name="connsiteX2825" fmla="*/ 907552 w 5829166"/>
              <a:gd name="connsiteY2825" fmla="*/ 1010993 h 1639681"/>
              <a:gd name="connsiteX2826" fmla="*/ 903075 w 5829166"/>
              <a:gd name="connsiteY2826" fmla="*/ 1007355 h 1639681"/>
              <a:gd name="connsiteX2827" fmla="*/ 901684 w 5829166"/>
              <a:gd name="connsiteY2827" fmla="*/ 1000963 h 1639681"/>
              <a:gd name="connsiteX2828" fmla="*/ 898493 w 5829166"/>
              <a:gd name="connsiteY2828" fmla="*/ 1003144 h 1639681"/>
              <a:gd name="connsiteX2829" fmla="*/ 890207 w 5829166"/>
              <a:gd name="connsiteY2829" fmla="*/ 998153 h 1639681"/>
              <a:gd name="connsiteX2830" fmla="*/ 881682 w 5829166"/>
              <a:gd name="connsiteY2830" fmla="*/ 992915 h 1639681"/>
              <a:gd name="connsiteX2831" fmla="*/ 878453 w 5829166"/>
              <a:gd name="connsiteY2831" fmla="*/ 992915 h 1639681"/>
              <a:gd name="connsiteX2832" fmla="*/ 876862 w 5829166"/>
              <a:gd name="connsiteY2832" fmla="*/ 992915 h 1639681"/>
              <a:gd name="connsiteX2833" fmla="*/ 871785 w 5829166"/>
              <a:gd name="connsiteY2833" fmla="*/ 990448 h 1639681"/>
              <a:gd name="connsiteX2834" fmla="*/ 860050 w 5829166"/>
              <a:gd name="connsiteY2834" fmla="*/ 985056 h 1639681"/>
              <a:gd name="connsiteX2835" fmla="*/ 853173 w 5829166"/>
              <a:gd name="connsiteY2835" fmla="*/ 979684 h 1639681"/>
              <a:gd name="connsiteX2836" fmla="*/ 847011 w 5829166"/>
              <a:gd name="connsiteY2836" fmla="*/ 979684 h 1639681"/>
              <a:gd name="connsiteX2837" fmla="*/ 841200 w 5829166"/>
              <a:gd name="connsiteY2837" fmla="*/ 974893 h 1639681"/>
              <a:gd name="connsiteX2838" fmla="*/ 831447 w 5829166"/>
              <a:gd name="connsiteY2838" fmla="*/ 972131 h 1639681"/>
              <a:gd name="connsiteX2839" fmla="*/ 820531 w 5829166"/>
              <a:gd name="connsiteY2839" fmla="*/ 969664 h 1639681"/>
              <a:gd name="connsiteX2840" fmla="*/ 811273 w 5829166"/>
              <a:gd name="connsiteY2840" fmla="*/ 961063 h 1639681"/>
              <a:gd name="connsiteX2841" fmla="*/ 798624 w 5829166"/>
              <a:gd name="connsiteY2841" fmla="*/ 961063 h 1639681"/>
              <a:gd name="connsiteX2842" fmla="*/ 777535 w 5829166"/>
              <a:gd name="connsiteY2842" fmla="*/ 948852 h 1639681"/>
              <a:gd name="connsiteX2843" fmla="*/ 772478 w 5829166"/>
              <a:gd name="connsiteY2843" fmla="*/ 947252 h 1639681"/>
              <a:gd name="connsiteX2844" fmla="*/ 771535 w 5829166"/>
              <a:gd name="connsiteY2844" fmla="*/ 943480 h 1639681"/>
              <a:gd name="connsiteX2845" fmla="*/ 761305 w 5829166"/>
              <a:gd name="connsiteY2845" fmla="*/ 940537 h 1639681"/>
              <a:gd name="connsiteX2846" fmla="*/ 753532 w 5829166"/>
              <a:gd name="connsiteY2846" fmla="*/ 936879 h 1639681"/>
              <a:gd name="connsiteX2847" fmla="*/ 744064 w 5829166"/>
              <a:gd name="connsiteY2847" fmla="*/ 932269 h 1639681"/>
              <a:gd name="connsiteX2848" fmla="*/ 730625 w 5829166"/>
              <a:gd name="connsiteY2848" fmla="*/ 932269 h 1639681"/>
              <a:gd name="connsiteX2849" fmla="*/ 722262 w 5829166"/>
              <a:gd name="connsiteY2849" fmla="*/ 929316 h 1639681"/>
              <a:gd name="connsiteX2850" fmla="*/ 716213 w 5829166"/>
              <a:gd name="connsiteY2850" fmla="*/ 924525 h 1639681"/>
              <a:gd name="connsiteX2851" fmla="*/ 710479 w 5829166"/>
              <a:gd name="connsiteY2851" fmla="*/ 924525 h 1639681"/>
              <a:gd name="connsiteX2852" fmla="*/ 704393 w 5829166"/>
              <a:gd name="connsiteY2852" fmla="*/ 919239 h 1639681"/>
              <a:gd name="connsiteX2853" fmla="*/ 698135 w 5829166"/>
              <a:gd name="connsiteY2853" fmla="*/ 919239 h 1639681"/>
              <a:gd name="connsiteX2854" fmla="*/ 690629 w 5829166"/>
              <a:gd name="connsiteY2854" fmla="*/ 916038 h 1639681"/>
              <a:gd name="connsiteX2855" fmla="*/ 688696 w 5829166"/>
              <a:gd name="connsiteY2855" fmla="*/ 917772 h 1639681"/>
              <a:gd name="connsiteX2856" fmla="*/ 684914 w 5829166"/>
              <a:gd name="connsiteY2856" fmla="*/ 911666 h 1639681"/>
              <a:gd name="connsiteX2857" fmla="*/ 674075 w 5829166"/>
              <a:gd name="connsiteY2857" fmla="*/ 910771 h 1639681"/>
              <a:gd name="connsiteX2858" fmla="*/ 673484 w 5829166"/>
              <a:gd name="connsiteY2858" fmla="*/ 910209 h 1639681"/>
              <a:gd name="connsiteX2859" fmla="*/ 672275 w 5829166"/>
              <a:gd name="connsiteY2859" fmla="*/ 906437 h 1639681"/>
              <a:gd name="connsiteX2860" fmla="*/ 660397 w 5829166"/>
              <a:gd name="connsiteY2860" fmla="*/ 904837 h 1639681"/>
              <a:gd name="connsiteX2861" fmla="*/ 663292 w 5829166"/>
              <a:gd name="connsiteY2861" fmla="*/ 901856 h 1639681"/>
              <a:gd name="connsiteX2862" fmla="*/ 655577 w 5829166"/>
              <a:gd name="connsiteY2862" fmla="*/ 900722 h 1639681"/>
              <a:gd name="connsiteX2863" fmla="*/ 651948 w 5829166"/>
              <a:gd name="connsiteY2863" fmla="*/ 898027 h 1639681"/>
              <a:gd name="connsiteX2864" fmla="*/ 642614 w 5829166"/>
              <a:gd name="connsiteY2864" fmla="*/ 898027 h 1639681"/>
              <a:gd name="connsiteX2865" fmla="*/ 633422 w 5829166"/>
              <a:gd name="connsiteY2865" fmla="*/ 890511 h 1639681"/>
              <a:gd name="connsiteX2866" fmla="*/ 631974 w 5829166"/>
              <a:gd name="connsiteY2866" fmla="*/ 890273 h 1639681"/>
              <a:gd name="connsiteX2867" fmla="*/ 622745 w 5829166"/>
              <a:gd name="connsiteY2867" fmla="*/ 889559 h 1639681"/>
              <a:gd name="connsiteX2868" fmla="*/ 620449 w 5829166"/>
              <a:gd name="connsiteY2868" fmla="*/ 887673 h 1639681"/>
              <a:gd name="connsiteX2869" fmla="*/ 612867 w 5829166"/>
              <a:gd name="connsiteY2869" fmla="*/ 887673 h 1639681"/>
              <a:gd name="connsiteX2870" fmla="*/ 608209 w 5829166"/>
              <a:gd name="connsiteY2870" fmla="*/ 882634 h 1639681"/>
              <a:gd name="connsiteX2871" fmla="*/ 601247 w 5829166"/>
              <a:gd name="connsiteY2871" fmla="*/ 882634 h 1639681"/>
              <a:gd name="connsiteX2872" fmla="*/ 598037 w 5829166"/>
              <a:gd name="connsiteY2872" fmla="*/ 884768 h 1639681"/>
              <a:gd name="connsiteX2873" fmla="*/ 590236 w 5829166"/>
              <a:gd name="connsiteY2873" fmla="*/ 880148 h 1639681"/>
              <a:gd name="connsiteX2874" fmla="*/ 582044 w 5829166"/>
              <a:gd name="connsiteY2874" fmla="*/ 877300 h 1639681"/>
              <a:gd name="connsiteX2875" fmla="*/ 576825 w 5829166"/>
              <a:gd name="connsiteY2875" fmla="*/ 871909 h 1639681"/>
              <a:gd name="connsiteX2876" fmla="*/ 563270 w 5829166"/>
              <a:gd name="connsiteY2876" fmla="*/ 871909 h 1639681"/>
              <a:gd name="connsiteX2877" fmla="*/ 546125 w 5829166"/>
              <a:gd name="connsiteY2877" fmla="*/ 866184 h 1639681"/>
              <a:gd name="connsiteX2878" fmla="*/ 540487 w 5829166"/>
              <a:gd name="connsiteY2878" fmla="*/ 861546 h 1639681"/>
              <a:gd name="connsiteX2879" fmla="*/ 532352 w 5829166"/>
              <a:gd name="connsiteY2879" fmla="*/ 861546 h 1639681"/>
              <a:gd name="connsiteX2880" fmla="*/ 528133 w 5829166"/>
              <a:gd name="connsiteY2880" fmla="*/ 856355 h 1639681"/>
              <a:gd name="connsiteX2881" fmla="*/ 512074 w 5829166"/>
              <a:gd name="connsiteY2881" fmla="*/ 851383 h 1639681"/>
              <a:gd name="connsiteX2882" fmla="*/ 509054 w 5829166"/>
              <a:gd name="connsiteY2882" fmla="*/ 851040 h 1639681"/>
              <a:gd name="connsiteX2883" fmla="*/ 501072 w 5829166"/>
              <a:gd name="connsiteY2883" fmla="*/ 851954 h 1639681"/>
              <a:gd name="connsiteX2884" fmla="*/ 504158 w 5829166"/>
              <a:gd name="connsiteY2884" fmla="*/ 849411 h 1639681"/>
              <a:gd name="connsiteX2885" fmla="*/ 499748 w 5829166"/>
              <a:gd name="connsiteY2885" fmla="*/ 845934 h 1639681"/>
              <a:gd name="connsiteX2886" fmla="*/ 495195 w 5829166"/>
              <a:gd name="connsiteY2886" fmla="*/ 850564 h 1639681"/>
              <a:gd name="connsiteX2887" fmla="*/ 493233 w 5829166"/>
              <a:gd name="connsiteY2887" fmla="*/ 846087 h 1639681"/>
              <a:gd name="connsiteX2888" fmla="*/ 483156 w 5829166"/>
              <a:gd name="connsiteY2888" fmla="*/ 843210 h 1639681"/>
              <a:gd name="connsiteX2889" fmla="*/ 478812 w 5829166"/>
              <a:gd name="connsiteY2889" fmla="*/ 846411 h 1639681"/>
              <a:gd name="connsiteX2890" fmla="*/ 468230 w 5829166"/>
              <a:gd name="connsiteY2890" fmla="*/ 837609 h 1639681"/>
              <a:gd name="connsiteX2891" fmla="*/ 447037 w 5829166"/>
              <a:gd name="connsiteY2891" fmla="*/ 837609 h 1639681"/>
              <a:gd name="connsiteX2892" fmla="*/ 438493 w 5829166"/>
              <a:gd name="connsiteY2892" fmla="*/ 829970 h 1639681"/>
              <a:gd name="connsiteX2893" fmla="*/ 435083 w 5829166"/>
              <a:gd name="connsiteY2893" fmla="*/ 832533 h 1639681"/>
              <a:gd name="connsiteX2894" fmla="*/ 427320 w 5829166"/>
              <a:gd name="connsiteY2894" fmla="*/ 829789 h 1639681"/>
              <a:gd name="connsiteX2895" fmla="*/ 413595 w 5829166"/>
              <a:gd name="connsiteY2895" fmla="*/ 829789 h 1639681"/>
              <a:gd name="connsiteX2896" fmla="*/ 407508 w 5829166"/>
              <a:gd name="connsiteY2896" fmla="*/ 826989 h 1639681"/>
              <a:gd name="connsiteX2897" fmla="*/ 403450 w 5829166"/>
              <a:gd name="connsiteY2897" fmla="*/ 829818 h 1639681"/>
              <a:gd name="connsiteX2898" fmla="*/ 393325 w 5829166"/>
              <a:gd name="connsiteY2898" fmla="*/ 825027 h 1639681"/>
              <a:gd name="connsiteX2899" fmla="*/ 387439 w 5829166"/>
              <a:gd name="connsiteY2899" fmla="*/ 824884 h 1639681"/>
              <a:gd name="connsiteX2900" fmla="*/ 384248 w 5829166"/>
              <a:gd name="connsiteY2900" fmla="*/ 822617 h 1639681"/>
              <a:gd name="connsiteX2901" fmla="*/ 378962 w 5829166"/>
              <a:gd name="connsiteY2901" fmla="*/ 825379 h 1639681"/>
              <a:gd name="connsiteX2902" fmla="*/ 374618 w 5829166"/>
              <a:gd name="connsiteY2902" fmla="*/ 822522 h 1639681"/>
              <a:gd name="connsiteX2903" fmla="*/ 371427 w 5829166"/>
              <a:gd name="connsiteY2903" fmla="*/ 824703 h 1639681"/>
              <a:gd name="connsiteX2904" fmla="*/ 364674 w 5829166"/>
              <a:gd name="connsiteY2904" fmla="*/ 825122 h 1639681"/>
              <a:gd name="connsiteX2905" fmla="*/ 361817 w 5829166"/>
              <a:gd name="connsiteY2905" fmla="*/ 827484 h 1639681"/>
              <a:gd name="connsiteX2906" fmla="*/ 353339 w 5829166"/>
              <a:gd name="connsiteY2906" fmla="*/ 822246 h 1639681"/>
              <a:gd name="connsiteX2907" fmla="*/ 348977 w 5829166"/>
              <a:gd name="connsiteY2907" fmla="*/ 824284 h 1639681"/>
              <a:gd name="connsiteX2908" fmla="*/ 343567 w 5829166"/>
              <a:gd name="connsiteY2908" fmla="*/ 821807 h 1639681"/>
              <a:gd name="connsiteX2909" fmla="*/ 339481 w 5829166"/>
              <a:gd name="connsiteY2909" fmla="*/ 824732 h 1639681"/>
              <a:gd name="connsiteX2910" fmla="*/ 332327 w 5829166"/>
              <a:gd name="connsiteY2910" fmla="*/ 825103 h 1639681"/>
              <a:gd name="connsiteX2911" fmla="*/ 330165 w 5829166"/>
              <a:gd name="connsiteY2911" fmla="*/ 830294 h 1639681"/>
              <a:gd name="connsiteX2912" fmla="*/ 326546 w 5829166"/>
              <a:gd name="connsiteY2912" fmla="*/ 822436 h 1639681"/>
              <a:gd name="connsiteX2913" fmla="*/ 323126 w 5829166"/>
              <a:gd name="connsiteY2913" fmla="*/ 824884 h 1639681"/>
              <a:gd name="connsiteX2914" fmla="*/ 318164 w 5829166"/>
              <a:gd name="connsiteY2914" fmla="*/ 824798 h 1639681"/>
              <a:gd name="connsiteX2915" fmla="*/ 311772 w 5829166"/>
              <a:gd name="connsiteY2915" fmla="*/ 821817 h 1639681"/>
              <a:gd name="connsiteX2916" fmla="*/ 307115 w 5829166"/>
              <a:gd name="connsiteY2916" fmla="*/ 825017 h 1639681"/>
              <a:gd name="connsiteX2917" fmla="*/ 293141 w 5829166"/>
              <a:gd name="connsiteY2917" fmla="*/ 823770 h 1639681"/>
              <a:gd name="connsiteX2918" fmla="*/ 296094 w 5829166"/>
              <a:gd name="connsiteY2918" fmla="*/ 820788 h 1639681"/>
              <a:gd name="connsiteX2919" fmla="*/ 288398 w 5829166"/>
              <a:gd name="connsiteY2919" fmla="*/ 819664 h 1639681"/>
              <a:gd name="connsiteX2920" fmla="*/ 285055 w 5829166"/>
              <a:gd name="connsiteY2920" fmla="*/ 817121 h 1639681"/>
              <a:gd name="connsiteX2921" fmla="*/ 278797 w 5829166"/>
              <a:gd name="connsiteY2921" fmla="*/ 817121 h 1639681"/>
              <a:gd name="connsiteX2922" fmla="*/ 275349 w 5829166"/>
              <a:gd name="connsiteY2922" fmla="*/ 819502 h 1639681"/>
              <a:gd name="connsiteX2923" fmla="*/ 272320 w 5829166"/>
              <a:gd name="connsiteY2923" fmla="*/ 817007 h 1639681"/>
              <a:gd name="connsiteX2924" fmla="*/ 262738 w 5829166"/>
              <a:gd name="connsiteY2924" fmla="*/ 817007 h 1639681"/>
              <a:gd name="connsiteX2925" fmla="*/ 259766 w 5829166"/>
              <a:gd name="connsiteY2925" fmla="*/ 814549 h 1639681"/>
              <a:gd name="connsiteX2926" fmla="*/ 256299 w 5829166"/>
              <a:gd name="connsiteY2926" fmla="*/ 817007 h 1639681"/>
              <a:gd name="connsiteX2927" fmla="*/ 253279 w 5829166"/>
              <a:gd name="connsiteY2927" fmla="*/ 811701 h 1639681"/>
              <a:gd name="connsiteX2928" fmla="*/ 246526 w 5829166"/>
              <a:gd name="connsiteY2928" fmla="*/ 819255 h 1639681"/>
              <a:gd name="connsiteX2929" fmla="*/ 243335 w 5829166"/>
              <a:gd name="connsiteY2929" fmla="*/ 817131 h 1639681"/>
              <a:gd name="connsiteX2930" fmla="*/ 232686 w 5829166"/>
              <a:gd name="connsiteY2930" fmla="*/ 815664 h 1639681"/>
              <a:gd name="connsiteX2931" fmla="*/ 235315 w 5829166"/>
              <a:gd name="connsiteY2931" fmla="*/ 813121 h 1639681"/>
              <a:gd name="connsiteX2932" fmla="*/ 230876 w 5829166"/>
              <a:gd name="connsiteY2932" fmla="*/ 808949 h 1639681"/>
              <a:gd name="connsiteX2933" fmla="*/ 227686 w 5829166"/>
              <a:gd name="connsiteY2933" fmla="*/ 814283 h 1639681"/>
              <a:gd name="connsiteX2934" fmla="*/ 221066 w 5829166"/>
              <a:gd name="connsiteY2934" fmla="*/ 814283 h 1639681"/>
              <a:gd name="connsiteX2935" fmla="*/ 213236 w 5829166"/>
              <a:gd name="connsiteY2935" fmla="*/ 807034 h 1639681"/>
              <a:gd name="connsiteX2936" fmla="*/ 219627 w 5829166"/>
              <a:gd name="connsiteY2936" fmla="*/ 797614 h 1639681"/>
              <a:gd name="connsiteX2937" fmla="*/ 216865 w 5829166"/>
              <a:gd name="connsiteY2937" fmla="*/ 794880 h 1639681"/>
              <a:gd name="connsiteX2938" fmla="*/ 223523 w 5829166"/>
              <a:gd name="connsiteY2938" fmla="*/ 790518 h 1639681"/>
              <a:gd name="connsiteX2939" fmla="*/ 230667 w 5829166"/>
              <a:gd name="connsiteY2939" fmla="*/ 785936 h 1639681"/>
              <a:gd name="connsiteX2940" fmla="*/ 236239 w 5829166"/>
              <a:gd name="connsiteY2940" fmla="*/ 781222 h 1639681"/>
              <a:gd name="connsiteX2941" fmla="*/ 239878 w 5829166"/>
              <a:gd name="connsiteY2941" fmla="*/ 777326 h 1639681"/>
              <a:gd name="connsiteX2942" fmla="*/ 244278 w 5829166"/>
              <a:gd name="connsiteY2942" fmla="*/ 780402 h 1639681"/>
              <a:gd name="connsiteX2943" fmla="*/ 245535 w 5829166"/>
              <a:gd name="connsiteY2943" fmla="*/ 776202 h 1639681"/>
              <a:gd name="connsiteX2944" fmla="*/ 250660 w 5829166"/>
              <a:gd name="connsiteY2944" fmla="*/ 772878 h 1639681"/>
              <a:gd name="connsiteX2945" fmla="*/ 253013 w 5829166"/>
              <a:gd name="connsiteY2945" fmla="*/ 774811 h 1639681"/>
              <a:gd name="connsiteX2946" fmla="*/ 262976 w 5829166"/>
              <a:gd name="connsiteY2946" fmla="*/ 766829 h 1639681"/>
              <a:gd name="connsiteX2947" fmla="*/ 264319 w 5829166"/>
              <a:gd name="connsiteY2947" fmla="*/ 764772 h 1639681"/>
              <a:gd name="connsiteX2948" fmla="*/ 270339 w 5829166"/>
              <a:gd name="connsiteY2948" fmla="*/ 758962 h 1639681"/>
              <a:gd name="connsiteX2949" fmla="*/ 279216 w 5829166"/>
              <a:gd name="connsiteY2949" fmla="*/ 758962 h 1639681"/>
              <a:gd name="connsiteX2950" fmla="*/ 281292 w 5829166"/>
              <a:gd name="connsiteY2950" fmla="*/ 754361 h 1639681"/>
              <a:gd name="connsiteX2951" fmla="*/ 286388 w 5829166"/>
              <a:gd name="connsiteY2951" fmla="*/ 752456 h 1639681"/>
              <a:gd name="connsiteX2952" fmla="*/ 283693 w 5829166"/>
              <a:gd name="connsiteY2952" fmla="*/ 749713 h 1639681"/>
              <a:gd name="connsiteX2953" fmla="*/ 289531 w 5829166"/>
              <a:gd name="connsiteY2953" fmla="*/ 747779 h 1639681"/>
              <a:gd name="connsiteX2954" fmla="*/ 286712 w 5829166"/>
              <a:gd name="connsiteY2954" fmla="*/ 743712 h 1639681"/>
              <a:gd name="connsiteX2955" fmla="*/ 298285 w 5829166"/>
              <a:gd name="connsiteY2955" fmla="*/ 743255 h 1639681"/>
              <a:gd name="connsiteX2956" fmla="*/ 312144 w 5829166"/>
              <a:gd name="connsiteY2956" fmla="*/ 735673 h 1639681"/>
              <a:gd name="connsiteX2957" fmla="*/ 318659 w 5829166"/>
              <a:gd name="connsiteY2957" fmla="*/ 730768 h 1639681"/>
              <a:gd name="connsiteX2958" fmla="*/ 320145 w 5829166"/>
              <a:gd name="connsiteY2958" fmla="*/ 727577 h 1639681"/>
              <a:gd name="connsiteX2959" fmla="*/ 329984 w 5829166"/>
              <a:gd name="connsiteY2959" fmla="*/ 727577 h 1639681"/>
              <a:gd name="connsiteX2960" fmla="*/ 332365 w 5829166"/>
              <a:gd name="connsiteY2960" fmla="*/ 725614 h 1639681"/>
              <a:gd name="connsiteX2961" fmla="*/ 343919 w 5829166"/>
              <a:gd name="connsiteY2961" fmla="*/ 724024 h 1639681"/>
              <a:gd name="connsiteX2962" fmla="*/ 344796 w 5829166"/>
              <a:gd name="connsiteY2962" fmla="*/ 720452 h 1639681"/>
              <a:gd name="connsiteX2963" fmla="*/ 352158 w 5829166"/>
              <a:gd name="connsiteY2963" fmla="*/ 722414 h 1639681"/>
              <a:gd name="connsiteX2964" fmla="*/ 360731 w 5829166"/>
              <a:gd name="connsiteY2964" fmla="*/ 714347 h 1639681"/>
              <a:gd name="connsiteX2965" fmla="*/ 376095 w 5829166"/>
              <a:gd name="connsiteY2965" fmla="*/ 710613 h 1639681"/>
              <a:gd name="connsiteX2966" fmla="*/ 373075 w 5829166"/>
              <a:gd name="connsiteY2966" fmla="*/ 707869 h 1639681"/>
              <a:gd name="connsiteX2967" fmla="*/ 381152 w 5829166"/>
              <a:gd name="connsiteY2967" fmla="*/ 698916 h 1639681"/>
              <a:gd name="connsiteX2968" fmla="*/ 388296 w 5829166"/>
              <a:gd name="connsiteY2968" fmla="*/ 698087 h 1639681"/>
              <a:gd name="connsiteX2969" fmla="*/ 390144 w 5829166"/>
              <a:gd name="connsiteY2969" fmla="*/ 693687 h 1639681"/>
              <a:gd name="connsiteX2970" fmla="*/ 398126 w 5829166"/>
              <a:gd name="connsiteY2970" fmla="*/ 692563 h 1639681"/>
              <a:gd name="connsiteX2971" fmla="*/ 399193 w 5829166"/>
              <a:gd name="connsiteY2971" fmla="*/ 688286 h 1639681"/>
              <a:gd name="connsiteX2972" fmla="*/ 405575 w 5829166"/>
              <a:gd name="connsiteY2972" fmla="*/ 688286 h 1639681"/>
              <a:gd name="connsiteX2973" fmla="*/ 412252 w 5829166"/>
              <a:gd name="connsiteY2973" fmla="*/ 685543 h 1639681"/>
              <a:gd name="connsiteX2974" fmla="*/ 417347 w 5829166"/>
              <a:gd name="connsiteY2974" fmla="*/ 683181 h 1639681"/>
              <a:gd name="connsiteX2975" fmla="*/ 424510 w 5829166"/>
              <a:gd name="connsiteY2975" fmla="*/ 681438 h 1639681"/>
              <a:gd name="connsiteX2976" fmla="*/ 427158 w 5829166"/>
              <a:gd name="connsiteY2976" fmla="*/ 680456 h 1639681"/>
              <a:gd name="connsiteX2977" fmla="*/ 434311 w 5829166"/>
              <a:gd name="connsiteY2977" fmla="*/ 673513 h 1639681"/>
              <a:gd name="connsiteX2978" fmla="*/ 452285 w 5829166"/>
              <a:gd name="connsiteY2978" fmla="*/ 666179 h 1639681"/>
              <a:gd name="connsiteX2979" fmla="*/ 453885 w 5829166"/>
              <a:gd name="connsiteY2979" fmla="*/ 662007 h 1639681"/>
              <a:gd name="connsiteX2980" fmla="*/ 459238 w 5829166"/>
              <a:gd name="connsiteY2980" fmla="*/ 665198 h 1639681"/>
              <a:gd name="connsiteX2981" fmla="*/ 464125 w 5829166"/>
              <a:gd name="connsiteY2981" fmla="*/ 662007 h 1639681"/>
              <a:gd name="connsiteX2982" fmla="*/ 471792 w 5829166"/>
              <a:gd name="connsiteY2982" fmla="*/ 661006 h 1639681"/>
              <a:gd name="connsiteX2983" fmla="*/ 482889 w 5829166"/>
              <a:gd name="connsiteY2983" fmla="*/ 654425 h 1639681"/>
              <a:gd name="connsiteX2984" fmla="*/ 487680 w 5829166"/>
              <a:gd name="connsiteY2984" fmla="*/ 652320 h 1639681"/>
              <a:gd name="connsiteX2985" fmla="*/ 488994 w 5829166"/>
              <a:gd name="connsiteY2985" fmla="*/ 648938 h 1639681"/>
              <a:gd name="connsiteX2986" fmla="*/ 492557 w 5829166"/>
              <a:gd name="connsiteY2986" fmla="*/ 648795 h 1639681"/>
              <a:gd name="connsiteX2987" fmla="*/ 496167 w 5829166"/>
              <a:gd name="connsiteY2987" fmla="*/ 651558 h 1639681"/>
              <a:gd name="connsiteX2988" fmla="*/ 517960 w 5829166"/>
              <a:gd name="connsiteY2988" fmla="*/ 635698 h 1639681"/>
              <a:gd name="connsiteX2989" fmla="*/ 524151 w 5829166"/>
              <a:gd name="connsiteY2989" fmla="*/ 635698 h 1639681"/>
              <a:gd name="connsiteX2990" fmla="*/ 529247 w 5829166"/>
              <a:gd name="connsiteY2990" fmla="*/ 637299 h 1639681"/>
              <a:gd name="connsiteX2991" fmla="*/ 529457 w 5829166"/>
              <a:gd name="connsiteY2991" fmla="*/ 634584 h 1639681"/>
              <a:gd name="connsiteX2992" fmla="*/ 526266 w 5829166"/>
              <a:gd name="connsiteY2992" fmla="*/ 631755 h 1639681"/>
              <a:gd name="connsiteX2993" fmla="*/ 530962 w 5829166"/>
              <a:gd name="connsiteY2993" fmla="*/ 627974 h 1639681"/>
              <a:gd name="connsiteX2994" fmla="*/ 541468 w 5829166"/>
              <a:gd name="connsiteY2994" fmla="*/ 627974 h 1639681"/>
              <a:gd name="connsiteX2995" fmla="*/ 548173 w 5829166"/>
              <a:gd name="connsiteY2995" fmla="*/ 621592 h 1639681"/>
              <a:gd name="connsiteX2996" fmla="*/ 555946 w 5829166"/>
              <a:gd name="connsiteY2996" fmla="*/ 617915 h 1639681"/>
              <a:gd name="connsiteX2997" fmla="*/ 564804 w 5829166"/>
              <a:gd name="connsiteY2997" fmla="*/ 613286 h 1639681"/>
              <a:gd name="connsiteX2998" fmla="*/ 572567 w 5829166"/>
              <a:gd name="connsiteY2998" fmla="*/ 609581 h 1639681"/>
              <a:gd name="connsiteX2999" fmla="*/ 578949 w 5829166"/>
              <a:gd name="connsiteY2999" fmla="*/ 606514 h 1639681"/>
              <a:gd name="connsiteX3000" fmla="*/ 585330 w 5829166"/>
              <a:gd name="connsiteY3000" fmla="*/ 601609 h 1639681"/>
              <a:gd name="connsiteX3001" fmla="*/ 594055 w 5829166"/>
              <a:gd name="connsiteY3001" fmla="*/ 601609 h 1639681"/>
              <a:gd name="connsiteX3002" fmla="*/ 595427 w 5829166"/>
              <a:gd name="connsiteY3002" fmla="*/ 601199 h 1639681"/>
              <a:gd name="connsiteX3003" fmla="*/ 609238 w 5829166"/>
              <a:gd name="connsiteY3003" fmla="*/ 591122 h 1639681"/>
              <a:gd name="connsiteX3004" fmla="*/ 614201 w 5829166"/>
              <a:gd name="connsiteY3004" fmla="*/ 591122 h 1639681"/>
              <a:gd name="connsiteX3005" fmla="*/ 616325 w 5829166"/>
              <a:gd name="connsiteY3005" fmla="*/ 589331 h 1639681"/>
              <a:gd name="connsiteX3006" fmla="*/ 622154 w 5829166"/>
              <a:gd name="connsiteY3006" fmla="*/ 587559 h 1639681"/>
              <a:gd name="connsiteX3007" fmla="*/ 618496 w 5829166"/>
              <a:gd name="connsiteY3007" fmla="*/ 584092 h 1639681"/>
              <a:gd name="connsiteX3008" fmla="*/ 627374 w 5829166"/>
              <a:gd name="connsiteY3008" fmla="*/ 582692 h 1639681"/>
              <a:gd name="connsiteX3009" fmla="*/ 634556 w 5829166"/>
              <a:gd name="connsiteY3009" fmla="*/ 577901 h 1639681"/>
              <a:gd name="connsiteX3010" fmla="*/ 638870 w 5829166"/>
              <a:gd name="connsiteY3010" fmla="*/ 577901 h 1639681"/>
              <a:gd name="connsiteX3011" fmla="*/ 649395 w 5829166"/>
              <a:gd name="connsiteY3011" fmla="*/ 572491 h 1639681"/>
              <a:gd name="connsiteX3012" fmla="*/ 660568 w 5829166"/>
              <a:gd name="connsiteY3012" fmla="*/ 570224 h 1639681"/>
              <a:gd name="connsiteX3013" fmla="*/ 669188 w 5829166"/>
              <a:gd name="connsiteY3013" fmla="*/ 564185 h 1639681"/>
              <a:gd name="connsiteX3014" fmla="*/ 670865 w 5829166"/>
              <a:gd name="connsiteY3014" fmla="*/ 559841 h 1639681"/>
              <a:gd name="connsiteX3015" fmla="*/ 675513 w 5829166"/>
              <a:gd name="connsiteY3015" fmla="*/ 559060 h 1639681"/>
              <a:gd name="connsiteX3016" fmla="*/ 677551 w 5829166"/>
              <a:gd name="connsiteY3016" fmla="*/ 554098 h 1639681"/>
              <a:gd name="connsiteX3017" fmla="*/ 681123 w 5829166"/>
              <a:gd name="connsiteY3017" fmla="*/ 556736 h 1639681"/>
              <a:gd name="connsiteX3018" fmla="*/ 684848 w 5829166"/>
              <a:gd name="connsiteY3018" fmla="*/ 553955 h 1639681"/>
              <a:gd name="connsiteX3019" fmla="*/ 692829 w 5829166"/>
              <a:gd name="connsiteY3019" fmla="*/ 553955 h 1639681"/>
              <a:gd name="connsiteX3020" fmla="*/ 701802 w 5829166"/>
              <a:gd name="connsiteY3020" fmla="*/ 550097 h 1639681"/>
              <a:gd name="connsiteX3021" fmla="*/ 712975 w 5829166"/>
              <a:gd name="connsiteY3021" fmla="*/ 541087 h 1639681"/>
              <a:gd name="connsiteX3022" fmla="*/ 716280 w 5829166"/>
              <a:gd name="connsiteY3022" fmla="*/ 543497 h 1639681"/>
              <a:gd name="connsiteX3023" fmla="*/ 720909 w 5829166"/>
              <a:gd name="connsiteY3023" fmla="*/ 539677 h 1639681"/>
              <a:gd name="connsiteX3024" fmla="*/ 720909 w 5829166"/>
              <a:gd name="connsiteY3024" fmla="*/ 534410 h 1639681"/>
              <a:gd name="connsiteX3025" fmla="*/ 725557 w 5829166"/>
              <a:gd name="connsiteY3025" fmla="*/ 530628 h 1639681"/>
              <a:gd name="connsiteX3026" fmla="*/ 729472 w 5829166"/>
              <a:gd name="connsiteY3026" fmla="*/ 533438 h 1639681"/>
              <a:gd name="connsiteX3027" fmla="*/ 731453 w 5829166"/>
              <a:gd name="connsiteY3027" fmla="*/ 525180 h 1639681"/>
              <a:gd name="connsiteX3028" fmla="*/ 738426 w 5829166"/>
              <a:gd name="connsiteY3028" fmla="*/ 525180 h 1639681"/>
              <a:gd name="connsiteX3029" fmla="*/ 741940 w 5829166"/>
              <a:gd name="connsiteY3029" fmla="*/ 522580 h 1639681"/>
              <a:gd name="connsiteX3030" fmla="*/ 751713 w 5829166"/>
              <a:gd name="connsiteY3030" fmla="*/ 520360 h 1639681"/>
              <a:gd name="connsiteX3031" fmla="*/ 754285 w 5829166"/>
              <a:gd name="connsiteY3031" fmla="*/ 522465 h 1639681"/>
              <a:gd name="connsiteX3032" fmla="*/ 764286 w 5829166"/>
              <a:gd name="connsiteY3032" fmla="*/ 514664 h 1639681"/>
              <a:gd name="connsiteX3033" fmla="*/ 768591 w 5829166"/>
              <a:gd name="connsiteY3033" fmla="*/ 514664 h 1639681"/>
              <a:gd name="connsiteX3034" fmla="*/ 773859 w 5829166"/>
              <a:gd name="connsiteY3034" fmla="*/ 507111 h 1639681"/>
              <a:gd name="connsiteX3035" fmla="*/ 781231 w 5829166"/>
              <a:gd name="connsiteY3035" fmla="*/ 505882 h 1639681"/>
              <a:gd name="connsiteX3036" fmla="*/ 782222 w 5829166"/>
              <a:gd name="connsiteY3036" fmla="*/ 502206 h 1639681"/>
              <a:gd name="connsiteX3037" fmla="*/ 790880 w 5829166"/>
              <a:gd name="connsiteY3037" fmla="*/ 500148 h 1639681"/>
              <a:gd name="connsiteX3038" fmla="*/ 788184 w 5829166"/>
              <a:gd name="connsiteY3038" fmla="*/ 497462 h 1639681"/>
              <a:gd name="connsiteX3039" fmla="*/ 796023 w 5829166"/>
              <a:gd name="connsiteY3039" fmla="*/ 496300 h 1639681"/>
              <a:gd name="connsiteX3040" fmla="*/ 800548 w 5829166"/>
              <a:gd name="connsiteY3040" fmla="*/ 492481 h 1639681"/>
              <a:gd name="connsiteX3041" fmla="*/ 797462 w 5829166"/>
              <a:gd name="connsiteY3041" fmla="*/ 489575 h 1639681"/>
              <a:gd name="connsiteX3042" fmla="*/ 802843 w 5829166"/>
              <a:gd name="connsiteY3042" fmla="*/ 487985 h 1639681"/>
              <a:gd name="connsiteX3043" fmla="*/ 808634 w 5829166"/>
              <a:gd name="connsiteY3043" fmla="*/ 483337 h 1639681"/>
              <a:gd name="connsiteX3044" fmla="*/ 818036 w 5829166"/>
              <a:gd name="connsiteY3044" fmla="*/ 483337 h 1639681"/>
              <a:gd name="connsiteX3045" fmla="*/ 821588 w 5829166"/>
              <a:gd name="connsiteY3045" fmla="*/ 480622 h 1639681"/>
              <a:gd name="connsiteX3046" fmla="*/ 829027 w 5829166"/>
              <a:gd name="connsiteY3046" fmla="*/ 479717 h 1639681"/>
              <a:gd name="connsiteX3047" fmla="*/ 830304 w 5829166"/>
              <a:gd name="connsiteY3047" fmla="*/ 475679 h 1639681"/>
              <a:gd name="connsiteX3048" fmla="*/ 836838 w 5829166"/>
              <a:gd name="connsiteY3048" fmla="*/ 473431 h 1639681"/>
              <a:gd name="connsiteX3049" fmla="*/ 845029 w 5829166"/>
              <a:gd name="connsiteY3049" fmla="*/ 467744 h 1639681"/>
              <a:gd name="connsiteX3050" fmla="*/ 854002 w 5829166"/>
              <a:gd name="connsiteY3050" fmla="*/ 459124 h 1639681"/>
              <a:gd name="connsiteX3051" fmla="*/ 860117 w 5829166"/>
              <a:gd name="connsiteY3051" fmla="*/ 461963 h 1639681"/>
              <a:gd name="connsiteX3052" fmla="*/ 861412 w 5829166"/>
              <a:gd name="connsiteY3052" fmla="*/ 459886 h 1639681"/>
              <a:gd name="connsiteX3053" fmla="*/ 861936 w 5829166"/>
              <a:gd name="connsiteY3053" fmla="*/ 458562 h 1639681"/>
              <a:gd name="connsiteX3054" fmla="*/ 885501 w 5829166"/>
              <a:gd name="connsiteY3054" fmla="*/ 446456 h 1639681"/>
              <a:gd name="connsiteX3055" fmla="*/ 891807 w 5829166"/>
              <a:gd name="connsiteY3055" fmla="*/ 446456 h 1639681"/>
              <a:gd name="connsiteX3056" fmla="*/ 902980 w 5829166"/>
              <a:gd name="connsiteY3056" fmla="*/ 439893 h 1639681"/>
              <a:gd name="connsiteX3057" fmla="*/ 902980 w 5829166"/>
              <a:gd name="connsiteY3057" fmla="*/ 437207 h 1639681"/>
              <a:gd name="connsiteX3058" fmla="*/ 911495 w 5829166"/>
              <a:gd name="connsiteY3058" fmla="*/ 433778 h 1639681"/>
              <a:gd name="connsiteX3059" fmla="*/ 914324 w 5829166"/>
              <a:gd name="connsiteY3059" fmla="*/ 436112 h 1639681"/>
              <a:gd name="connsiteX3060" fmla="*/ 922668 w 5829166"/>
              <a:gd name="connsiteY3060" fmla="*/ 427368 h 1639681"/>
              <a:gd name="connsiteX3061" fmla="*/ 924258 w 5829166"/>
              <a:gd name="connsiteY3061" fmla="*/ 423196 h 1639681"/>
              <a:gd name="connsiteX3062" fmla="*/ 926449 w 5829166"/>
              <a:gd name="connsiteY3062" fmla="*/ 427634 h 1639681"/>
              <a:gd name="connsiteX3063" fmla="*/ 934241 w 5829166"/>
              <a:gd name="connsiteY3063" fmla="*/ 424710 h 1639681"/>
              <a:gd name="connsiteX3064" fmla="*/ 935184 w 5829166"/>
              <a:gd name="connsiteY3064" fmla="*/ 423367 h 1639681"/>
              <a:gd name="connsiteX3065" fmla="*/ 935184 w 5829166"/>
              <a:gd name="connsiteY3065" fmla="*/ 419500 h 1639681"/>
              <a:gd name="connsiteX3066" fmla="*/ 939784 w 5829166"/>
              <a:gd name="connsiteY3066" fmla="*/ 414709 h 1639681"/>
              <a:gd name="connsiteX3067" fmla="*/ 942975 w 5829166"/>
              <a:gd name="connsiteY3067" fmla="*/ 420091 h 1639681"/>
              <a:gd name="connsiteX3068" fmla="*/ 946252 w 5829166"/>
              <a:gd name="connsiteY3068" fmla="*/ 417919 h 1639681"/>
              <a:gd name="connsiteX3069" fmla="*/ 950481 w 5829166"/>
              <a:gd name="connsiteY3069" fmla="*/ 420605 h 1639681"/>
              <a:gd name="connsiteX3070" fmla="*/ 954415 w 5829166"/>
              <a:gd name="connsiteY3070" fmla="*/ 418719 h 1639681"/>
              <a:gd name="connsiteX3071" fmla="*/ 957043 w 5829166"/>
              <a:gd name="connsiteY3071" fmla="*/ 417614 h 1639681"/>
              <a:gd name="connsiteX3072" fmla="*/ 960425 w 5829166"/>
              <a:gd name="connsiteY3072" fmla="*/ 416433 h 1639681"/>
              <a:gd name="connsiteX3073" fmla="*/ 956501 w 5829166"/>
              <a:gd name="connsiteY3073" fmla="*/ 412261 h 1639681"/>
              <a:gd name="connsiteX3074" fmla="*/ 971283 w 5829166"/>
              <a:gd name="connsiteY3074" fmla="*/ 412442 h 1639681"/>
              <a:gd name="connsiteX3075" fmla="*/ 976341 w 5829166"/>
              <a:gd name="connsiteY3075" fmla="*/ 415300 h 1639681"/>
              <a:gd name="connsiteX3076" fmla="*/ 981627 w 5829166"/>
              <a:gd name="connsiteY3076" fmla="*/ 412795 h 1639681"/>
              <a:gd name="connsiteX3077" fmla="*/ 987142 w 5829166"/>
              <a:gd name="connsiteY3077" fmla="*/ 416223 h 1639681"/>
              <a:gd name="connsiteX3078" fmla="*/ 991162 w 5829166"/>
              <a:gd name="connsiteY3078" fmla="*/ 401231 h 1639681"/>
              <a:gd name="connsiteX3079" fmla="*/ 997544 w 5829166"/>
              <a:gd name="connsiteY3079" fmla="*/ 404184 h 1639681"/>
              <a:gd name="connsiteX3080" fmla="*/ 1000735 w 5829166"/>
              <a:gd name="connsiteY3080" fmla="*/ 402012 h 1639681"/>
              <a:gd name="connsiteX3081" fmla="*/ 1003192 w 5829166"/>
              <a:gd name="connsiteY3081" fmla="*/ 404022 h 1639681"/>
              <a:gd name="connsiteX3082" fmla="*/ 1014098 w 5829166"/>
              <a:gd name="connsiteY3082" fmla="*/ 402431 h 1639681"/>
              <a:gd name="connsiteX3083" fmla="*/ 1016051 w 5829166"/>
              <a:gd name="connsiteY3083" fmla="*/ 406984 h 1639681"/>
              <a:gd name="connsiteX3084" fmla="*/ 1022661 w 5829166"/>
              <a:gd name="connsiteY3084" fmla="*/ 406984 h 1639681"/>
              <a:gd name="connsiteX3085" fmla="*/ 1029576 w 5829166"/>
              <a:gd name="connsiteY3085" fmla="*/ 412394 h 1639681"/>
              <a:gd name="connsiteX3086" fmla="*/ 1035834 w 5829166"/>
              <a:gd name="connsiteY3086" fmla="*/ 412394 h 1639681"/>
              <a:gd name="connsiteX3087" fmla="*/ 1042559 w 5829166"/>
              <a:gd name="connsiteY3087" fmla="*/ 420091 h 1639681"/>
              <a:gd name="connsiteX3088" fmla="*/ 1049074 w 5829166"/>
              <a:gd name="connsiteY3088" fmla="*/ 420376 h 1639681"/>
              <a:gd name="connsiteX3089" fmla="*/ 1057618 w 5829166"/>
              <a:gd name="connsiteY3089" fmla="*/ 427749 h 1639681"/>
              <a:gd name="connsiteX3090" fmla="*/ 1062295 w 5829166"/>
              <a:gd name="connsiteY3090" fmla="*/ 428644 h 1639681"/>
              <a:gd name="connsiteX3091" fmla="*/ 1063619 w 5829166"/>
              <a:gd name="connsiteY3091" fmla="*/ 432778 h 1639681"/>
              <a:gd name="connsiteX3092" fmla="*/ 1072858 w 5829166"/>
              <a:gd name="connsiteY3092" fmla="*/ 434007 h 1639681"/>
              <a:gd name="connsiteX3093" fmla="*/ 1068800 w 5829166"/>
              <a:gd name="connsiteY3093" fmla="*/ 437664 h 1639681"/>
              <a:gd name="connsiteX3094" fmla="*/ 1077792 w 5829166"/>
              <a:gd name="connsiteY3094" fmla="*/ 439064 h 1639681"/>
              <a:gd name="connsiteX3095" fmla="*/ 1083126 w 5829166"/>
              <a:gd name="connsiteY3095" fmla="*/ 448770 h 1639681"/>
              <a:gd name="connsiteX3096" fmla="*/ 1088374 w 5829166"/>
              <a:gd name="connsiteY3096" fmla="*/ 449666 h 1639681"/>
              <a:gd name="connsiteX3097" fmla="*/ 1088374 w 5829166"/>
              <a:gd name="connsiteY3097" fmla="*/ 458562 h 1639681"/>
              <a:gd name="connsiteX3098" fmla="*/ 1094270 w 5829166"/>
              <a:gd name="connsiteY3098" fmla="*/ 460353 h 1639681"/>
              <a:gd name="connsiteX3099" fmla="*/ 1095566 w 5829166"/>
              <a:gd name="connsiteY3099" fmla="*/ 466735 h 1639681"/>
              <a:gd name="connsiteX3100" fmla="*/ 1096556 w 5829166"/>
              <a:gd name="connsiteY3100" fmla="*/ 467135 h 1639681"/>
              <a:gd name="connsiteX3101" fmla="*/ 1099366 w 5829166"/>
              <a:gd name="connsiteY3101" fmla="*/ 465249 h 1639681"/>
              <a:gd name="connsiteX3102" fmla="*/ 1104443 w 5829166"/>
              <a:gd name="connsiteY3102" fmla="*/ 468601 h 1639681"/>
              <a:gd name="connsiteX3103" fmla="*/ 1104443 w 5829166"/>
              <a:gd name="connsiteY3103" fmla="*/ 474107 h 1639681"/>
              <a:gd name="connsiteX3104" fmla="*/ 1109091 w 5829166"/>
              <a:gd name="connsiteY3104" fmla="*/ 477936 h 1639681"/>
              <a:gd name="connsiteX3105" fmla="*/ 1112282 w 5829166"/>
              <a:gd name="connsiteY3105" fmla="*/ 477936 h 1639681"/>
              <a:gd name="connsiteX3106" fmla="*/ 1116940 w 5829166"/>
              <a:gd name="connsiteY3106" fmla="*/ 484165 h 1639681"/>
              <a:gd name="connsiteX3107" fmla="*/ 1121302 w 5829166"/>
              <a:gd name="connsiteY3107" fmla="*/ 490547 h 1639681"/>
              <a:gd name="connsiteX3108" fmla="*/ 1126922 w 5829166"/>
              <a:gd name="connsiteY3108" fmla="*/ 492147 h 1639681"/>
              <a:gd name="connsiteX3109" fmla="*/ 1123407 w 5829166"/>
              <a:gd name="connsiteY3109" fmla="*/ 495338 h 1639681"/>
              <a:gd name="connsiteX3110" fmla="*/ 1129189 w 5829166"/>
              <a:gd name="connsiteY3110" fmla="*/ 497100 h 1639681"/>
              <a:gd name="connsiteX3111" fmla="*/ 1135018 w 5829166"/>
              <a:gd name="connsiteY3111" fmla="*/ 501463 h 1639681"/>
              <a:gd name="connsiteX3112" fmla="*/ 1138895 w 5829166"/>
              <a:gd name="connsiteY3112" fmla="*/ 503349 h 1639681"/>
              <a:gd name="connsiteX3113" fmla="*/ 1136390 w 5829166"/>
              <a:gd name="connsiteY3113" fmla="*/ 505425 h 1639681"/>
              <a:gd name="connsiteX3114" fmla="*/ 1144943 w 5829166"/>
              <a:gd name="connsiteY3114" fmla="*/ 512055 h 1639681"/>
              <a:gd name="connsiteX3115" fmla="*/ 1150944 w 5829166"/>
              <a:gd name="connsiteY3115" fmla="*/ 512055 h 1639681"/>
              <a:gd name="connsiteX3116" fmla="*/ 1152849 w 5829166"/>
              <a:gd name="connsiteY3116" fmla="*/ 516331 h 1639681"/>
              <a:gd name="connsiteX3117" fmla="*/ 1159574 w 5829166"/>
              <a:gd name="connsiteY3117" fmla="*/ 521923 h 1639681"/>
              <a:gd name="connsiteX3118" fmla="*/ 1165174 w 5829166"/>
              <a:gd name="connsiteY3118" fmla="*/ 529237 h 1639681"/>
              <a:gd name="connsiteX3119" fmla="*/ 1167298 w 5829166"/>
              <a:gd name="connsiteY3119" fmla="*/ 529904 h 1639681"/>
              <a:gd name="connsiteX3120" fmla="*/ 1169689 w 5829166"/>
              <a:gd name="connsiteY3120" fmla="*/ 527942 h 1639681"/>
              <a:gd name="connsiteX3121" fmla="*/ 1174109 w 5829166"/>
              <a:gd name="connsiteY3121" fmla="*/ 534076 h 1639681"/>
              <a:gd name="connsiteX3122" fmla="*/ 1174556 w 5829166"/>
              <a:gd name="connsiteY3122" fmla="*/ 537829 h 1639681"/>
              <a:gd name="connsiteX3123" fmla="*/ 1178033 w 5829166"/>
              <a:gd name="connsiteY3123" fmla="*/ 544649 h 1639681"/>
              <a:gd name="connsiteX3124" fmla="*/ 1182986 w 5829166"/>
              <a:gd name="connsiteY3124" fmla="*/ 546630 h 1639681"/>
              <a:gd name="connsiteX3125" fmla="*/ 1188606 w 5829166"/>
              <a:gd name="connsiteY3125" fmla="*/ 551259 h 1639681"/>
              <a:gd name="connsiteX3126" fmla="*/ 1195473 w 5829166"/>
              <a:gd name="connsiteY3126" fmla="*/ 559375 h 1639681"/>
              <a:gd name="connsiteX3127" fmla="*/ 1203360 w 5829166"/>
              <a:gd name="connsiteY3127" fmla="*/ 568538 h 1639681"/>
              <a:gd name="connsiteX3128" fmla="*/ 1203360 w 5829166"/>
              <a:gd name="connsiteY3128" fmla="*/ 575434 h 1639681"/>
              <a:gd name="connsiteX3129" fmla="*/ 1208008 w 5829166"/>
              <a:gd name="connsiteY3129" fmla="*/ 582616 h 1639681"/>
              <a:gd name="connsiteX3130" fmla="*/ 1210847 w 5829166"/>
              <a:gd name="connsiteY3130" fmla="*/ 590598 h 1639681"/>
              <a:gd name="connsiteX3131" fmla="*/ 1216152 w 5829166"/>
              <a:gd name="connsiteY3131" fmla="*/ 591493 h 1639681"/>
              <a:gd name="connsiteX3132" fmla="*/ 1216152 w 5829166"/>
              <a:gd name="connsiteY3132" fmla="*/ 605352 h 1639681"/>
              <a:gd name="connsiteX3133" fmla="*/ 1222439 w 5829166"/>
              <a:gd name="connsiteY3133" fmla="*/ 610524 h 1639681"/>
              <a:gd name="connsiteX3134" fmla="*/ 1222439 w 5829166"/>
              <a:gd name="connsiteY3134" fmla="*/ 618906 h 1639681"/>
              <a:gd name="connsiteX3135" fmla="*/ 1227887 w 5829166"/>
              <a:gd name="connsiteY3135" fmla="*/ 623040 h 1639681"/>
              <a:gd name="connsiteX3136" fmla="*/ 1235745 w 5829166"/>
              <a:gd name="connsiteY3136" fmla="*/ 626678 h 1639681"/>
              <a:gd name="connsiteX3137" fmla="*/ 1238374 w 5829166"/>
              <a:gd name="connsiteY3137" fmla="*/ 629250 h 1639681"/>
              <a:gd name="connsiteX3138" fmla="*/ 1238745 w 5829166"/>
              <a:gd name="connsiteY3138" fmla="*/ 635051 h 1639681"/>
              <a:gd name="connsiteX3139" fmla="*/ 1247927 w 5829166"/>
              <a:gd name="connsiteY3139" fmla="*/ 639394 h 1639681"/>
              <a:gd name="connsiteX3140" fmla="*/ 1244860 w 5829166"/>
              <a:gd name="connsiteY3140" fmla="*/ 642252 h 1639681"/>
              <a:gd name="connsiteX3141" fmla="*/ 1251414 w 5829166"/>
              <a:gd name="connsiteY3141" fmla="*/ 644805 h 1639681"/>
              <a:gd name="connsiteX3142" fmla="*/ 1246461 w 5829166"/>
              <a:gd name="connsiteY3142" fmla="*/ 648671 h 1639681"/>
              <a:gd name="connsiteX3143" fmla="*/ 1253862 w 5829166"/>
              <a:gd name="connsiteY3143" fmla="*/ 648671 h 1639681"/>
              <a:gd name="connsiteX3144" fmla="*/ 1262815 w 5829166"/>
              <a:gd name="connsiteY3144" fmla="*/ 659111 h 1639681"/>
              <a:gd name="connsiteX3145" fmla="*/ 1273607 w 5829166"/>
              <a:gd name="connsiteY3145" fmla="*/ 660597 h 1639681"/>
              <a:gd name="connsiteX3146" fmla="*/ 1273607 w 5829166"/>
              <a:gd name="connsiteY3146" fmla="*/ 664559 h 1639681"/>
              <a:gd name="connsiteX3147" fmla="*/ 1273702 w 5829166"/>
              <a:gd name="connsiteY3147" fmla="*/ 665750 h 1639681"/>
              <a:gd name="connsiteX3148" fmla="*/ 1276683 w 5829166"/>
              <a:gd name="connsiteY3148" fmla="*/ 668484 h 1639681"/>
              <a:gd name="connsiteX3149" fmla="*/ 1277207 w 5829166"/>
              <a:gd name="connsiteY3149" fmla="*/ 673837 h 1639681"/>
              <a:gd name="connsiteX3150" fmla="*/ 1282798 w 5829166"/>
              <a:gd name="connsiteY3150" fmla="*/ 681104 h 1639681"/>
              <a:gd name="connsiteX3151" fmla="*/ 1295981 w 5829166"/>
              <a:gd name="connsiteY3151" fmla="*/ 691963 h 1639681"/>
              <a:gd name="connsiteX3152" fmla="*/ 1304306 w 5829166"/>
              <a:gd name="connsiteY3152" fmla="*/ 709251 h 1639681"/>
              <a:gd name="connsiteX3153" fmla="*/ 1312078 w 5829166"/>
              <a:gd name="connsiteY3153" fmla="*/ 718433 h 1639681"/>
              <a:gd name="connsiteX3154" fmla="*/ 1321660 w 5829166"/>
              <a:gd name="connsiteY3154" fmla="*/ 726795 h 1639681"/>
              <a:gd name="connsiteX3155" fmla="*/ 1327833 w 5829166"/>
              <a:gd name="connsiteY3155" fmla="*/ 728386 h 1639681"/>
              <a:gd name="connsiteX3156" fmla="*/ 1327833 w 5829166"/>
              <a:gd name="connsiteY3156" fmla="*/ 736502 h 1639681"/>
              <a:gd name="connsiteX3157" fmla="*/ 1330852 w 5829166"/>
              <a:gd name="connsiteY3157" fmla="*/ 739169 h 1639681"/>
              <a:gd name="connsiteX3158" fmla="*/ 1331728 w 5829166"/>
              <a:gd name="connsiteY3158" fmla="*/ 742779 h 1639681"/>
              <a:gd name="connsiteX3159" fmla="*/ 1337367 w 5829166"/>
              <a:gd name="connsiteY3159" fmla="*/ 744369 h 1639681"/>
              <a:gd name="connsiteX3160" fmla="*/ 1338739 w 5829166"/>
              <a:gd name="connsiteY3160" fmla="*/ 750979 h 1639681"/>
              <a:gd name="connsiteX3161" fmla="*/ 1343349 w 5829166"/>
              <a:gd name="connsiteY3161" fmla="*/ 751808 h 1639681"/>
              <a:gd name="connsiteX3162" fmla="*/ 1344263 w 5829166"/>
              <a:gd name="connsiteY3162" fmla="*/ 758114 h 1639681"/>
              <a:gd name="connsiteX3163" fmla="*/ 1353331 w 5829166"/>
              <a:gd name="connsiteY3163" fmla="*/ 765591 h 1639681"/>
              <a:gd name="connsiteX3164" fmla="*/ 1353493 w 5829166"/>
              <a:gd name="connsiteY3164" fmla="*/ 768220 h 1639681"/>
              <a:gd name="connsiteX3165" fmla="*/ 1355789 w 5829166"/>
              <a:gd name="connsiteY3165" fmla="*/ 770249 h 1639681"/>
              <a:gd name="connsiteX3166" fmla="*/ 1357836 w 5829166"/>
              <a:gd name="connsiteY3166" fmla="*/ 779831 h 1639681"/>
              <a:gd name="connsiteX3167" fmla="*/ 1363170 w 5829166"/>
              <a:gd name="connsiteY3167" fmla="*/ 781155 h 1639681"/>
              <a:gd name="connsiteX3168" fmla="*/ 1363170 w 5829166"/>
              <a:gd name="connsiteY3168" fmla="*/ 785660 h 1639681"/>
              <a:gd name="connsiteX3169" fmla="*/ 1367342 w 5829166"/>
              <a:gd name="connsiteY3169" fmla="*/ 793071 h 1639681"/>
              <a:gd name="connsiteX3170" fmla="*/ 1379058 w 5829166"/>
              <a:gd name="connsiteY3170" fmla="*/ 802519 h 1639681"/>
              <a:gd name="connsiteX3171" fmla="*/ 1379058 w 5829166"/>
              <a:gd name="connsiteY3171" fmla="*/ 806110 h 1639681"/>
              <a:gd name="connsiteX3172" fmla="*/ 1384154 w 5829166"/>
              <a:gd name="connsiteY3172" fmla="*/ 809415 h 1639681"/>
              <a:gd name="connsiteX3173" fmla="*/ 1386373 w 5829166"/>
              <a:gd name="connsiteY3173" fmla="*/ 814321 h 1639681"/>
              <a:gd name="connsiteX3174" fmla="*/ 1391355 w 5829166"/>
              <a:gd name="connsiteY3174" fmla="*/ 814321 h 1639681"/>
              <a:gd name="connsiteX3175" fmla="*/ 1394727 w 5829166"/>
              <a:gd name="connsiteY3175" fmla="*/ 823189 h 1639681"/>
              <a:gd name="connsiteX3176" fmla="*/ 1404309 w 5829166"/>
              <a:gd name="connsiteY3176" fmla="*/ 831666 h 1639681"/>
              <a:gd name="connsiteX3177" fmla="*/ 1409957 w 5829166"/>
              <a:gd name="connsiteY3177" fmla="*/ 845010 h 1639681"/>
              <a:gd name="connsiteX3178" fmla="*/ 1408366 w 5829166"/>
              <a:gd name="connsiteY3178" fmla="*/ 847877 h 1639681"/>
              <a:gd name="connsiteX3179" fmla="*/ 1413567 w 5829166"/>
              <a:gd name="connsiteY3179" fmla="*/ 849354 h 1639681"/>
              <a:gd name="connsiteX3180" fmla="*/ 1414510 w 5829166"/>
              <a:gd name="connsiteY3180" fmla="*/ 853154 h 1639681"/>
              <a:gd name="connsiteX3181" fmla="*/ 1420368 w 5829166"/>
              <a:gd name="connsiteY3181" fmla="*/ 854850 h 1639681"/>
              <a:gd name="connsiteX3182" fmla="*/ 1420368 w 5829166"/>
              <a:gd name="connsiteY3182" fmla="*/ 859641 h 1639681"/>
              <a:gd name="connsiteX3183" fmla="*/ 1426950 w 5829166"/>
              <a:gd name="connsiteY3183" fmla="*/ 862832 h 1639681"/>
              <a:gd name="connsiteX3184" fmla="*/ 1426950 w 5829166"/>
              <a:gd name="connsiteY3184" fmla="*/ 876386 h 1639681"/>
              <a:gd name="connsiteX3185" fmla="*/ 1429407 w 5829166"/>
              <a:gd name="connsiteY3185" fmla="*/ 878481 h 1639681"/>
              <a:gd name="connsiteX3186" fmla="*/ 1430617 w 5829166"/>
              <a:gd name="connsiteY3186" fmla="*/ 882072 h 1639681"/>
              <a:gd name="connsiteX3187" fmla="*/ 1439085 w 5829166"/>
              <a:gd name="connsiteY3187" fmla="*/ 886682 h 1639681"/>
              <a:gd name="connsiteX3188" fmla="*/ 1445466 w 5829166"/>
              <a:gd name="connsiteY3188" fmla="*/ 894855 h 1639681"/>
              <a:gd name="connsiteX3189" fmla="*/ 1443228 w 5829166"/>
              <a:gd name="connsiteY3189" fmla="*/ 896541 h 1639681"/>
              <a:gd name="connsiteX3190" fmla="*/ 1449619 w 5829166"/>
              <a:gd name="connsiteY3190" fmla="*/ 906913 h 1639681"/>
              <a:gd name="connsiteX3191" fmla="*/ 1445733 w 5829166"/>
              <a:gd name="connsiteY3191" fmla="*/ 910333 h 1639681"/>
              <a:gd name="connsiteX3192" fmla="*/ 1455392 w 5829166"/>
              <a:gd name="connsiteY3192" fmla="*/ 921372 h 1639681"/>
              <a:gd name="connsiteX3193" fmla="*/ 1461783 w 5829166"/>
              <a:gd name="connsiteY3193" fmla="*/ 930955 h 1639681"/>
              <a:gd name="connsiteX3194" fmla="*/ 1465164 w 5829166"/>
              <a:gd name="connsiteY3194" fmla="*/ 941622 h 1639681"/>
              <a:gd name="connsiteX3195" fmla="*/ 1468507 w 5829166"/>
              <a:gd name="connsiteY3195" fmla="*/ 949138 h 1639681"/>
              <a:gd name="connsiteX3196" fmla="*/ 1472517 w 5829166"/>
              <a:gd name="connsiteY3196" fmla="*/ 954100 h 1639681"/>
              <a:gd name="connsiteX3197" fmla="*/ 1471060 w 5829166"/>
              <a:gd name="connsiteY3197" fmla="*/ 965092 h 1639681"/>
              <a:gd name="connsiteX3198" fmla="*/ 1471651 w 5829166"/>
              <a:gd name="connsiteY3198" fmla="*/ 970350 h 1639681"/>
              <a:gd name="connsiteX3199" fmla="*/ 1469317 w 5829166"/>
              <a:gd name="connsiteY3199" fmla="*/ 976570 h 1639681"/>
              <a:gd name="connsiteX3200" fmla="*/ 1475699 w 5829166"/>
              <a:gd name="connsiteY3200" fmla="*/ 978351 h 1639681"/>
              <a:gd name="connsiteX3201" fmla="*/ 1471241 w 5829166"/>
              <a:gd name="connsiteY3201" fmla="*/ 984742 h 1639681"/>
              <a:gd name="connsiteX3202" fmla="*/ 1478871 w 5829166"/>
              <a:gd name="connsiteY3202" fmla="*/ 988848 h 1639681"/>
              <a:gd name="connsiteX3203" fmla="*/ 1474718 w 5829166"/>
              <a:gd name="connsiteY3203" fmla="*/ 995020 h 1639681"/>
              <a:gd name="connsiteX3204" fmla="*/ 1474718 w 5829166"/>
              <a:gd name="connsiteY3204" fmla="*/ 999163 h 1639681"/>
              <a:gd name="connsiteX3205" fmla="*/ 1481099 w 5829166"/>
              <a:gd name="connsiteY3205" fmla="*/ 1004649 h 1639681"/>
              <a:gd name="connsiteX3206" fmla="*/ 1481099 w 5829166"/>
              <a:gd name="connsiteY3206" fmla="*/ 1011593 h 1639681"/>
              <a:gd name="connsiteX3207" fmla="*/ 1471136 w 5829166"/>
              <a:gd name="connsiteY3207" fmla="*/ 1027557 h 1639681"/>
              <a:gd name="connsiteX3208" fmla="*/ 1474546 w 5829166"/>
              <a:gd name="connsiteY3208" fmla="*/ 1030853 h 1639681"/>
              <a:gd name="connsiteX3209" fmla="*/ 1471593 w 5829166"/>
              <a:gd name="connsiteY3209" fmla="*/ 1033577 h 1639681"/>
              <a:gd name="connsiteX3210" fmla="*/ 1471593 w 5829166"/>
              <a:gd name="connsiteY3210" fmla="*/ 1041292 h 1639681"/>
              <a:gd name="connsiteX3211" fmla="*/ 1462145 w 5829166"/>
              <a:gd name="connsiteY3211" fmla="*/ 1046931 h 1639681"/>
              <a:gd name="connsiteX3212" fmla="*/ 1462145 w 5829166"/>
              <a:gd name="connsiteY3212" fmla="*/ 1051455 h 1639681"/>
              <a:gd name="connsiteX3213" fmla="*/ 1465469 w 5829166"/>
              <a:gd name="connsiteY3213" fmla="*/ 1055780 h 1639681"/>
              <a:gd name="connsiteX3214" fmla="*/ 1455439 w 5829166"/>
              <a:gd name="connsiteY3214" fmla="*/ 1071286 h 1639681"/>
              <a:gd name="connsiteX3215" fmla="*/ 1455439 w 5829166"/>
              <a:gd name="connsiteY3215" fmla="*/ 1086174 h 1639681"/>
              <a:gd name="connsiteX3216" fmla="*/ 1452153 w 5829166"/>
              <a:gd name="connsiteY3216" fmla="*/ 1089060 h 1639681"/>
              <a:gd name="connsiteX3217" fmla="*/ 1452153 w 5829166"/>
              <a:gd name="connsiteY3217" fmla="*/ 1093241 h 1639681"/>
              <a:gd name="connsiteX3218" fmla="*/ 1447648 w 5829166"/>
              <a:gd name="connsiteY3218" fmla="*/ 1100442 h 1639681"/>
              <a:gd name="connsiteX3219" fmla="*/ 1443542 w 5829166"/>
              <a:gd name="connsiteY3219" fmla="*/ 1101128 h 1639681"/>
              <a:gd name="connsiteX3220" fmla="*/ 1445476 w 5829166"/>
              <a:gd name="connsiteY3220" fmla="*/ 1106386 h 1639681"/>
              <a:gd name="connsiteX3221" fmla="*/ 1445476 w 5829166"/>
              <a:gd name="connsiteY3221" fmla="*/ 1115454 h 1639681"/>
              <a:gd name="connsiteX3222" fmla="*/ 1442761 w 5829166"/>
              <a:gd name="connsiteY3222" fmla="*/ 1117664 h 1639681"/>
              <a:gd name="connsiteX3223" fmla="*/ 1445847 w 5829166"/>
              <a:gd name="connsiteY3223" fmla="*/ 1120445 h 1639681"/>
              <a:gd name="connsiteX3224" fmla="*/ 1445847 w 5829166"/>
              <a:gd name="connsiteY3224" fmla="*/ 1128265 h 1639681"/>
              <a:gd name="connsiteX3225" fmla="*/ 1439466 w 5829166"/>
              <a:gd name="connsiteY3225" fmla="*/ 1135256 h 1639681"/>
              <a:gd name="connsiteX3226" fmla="*/ 1442876 w 5829166"/>
              <a:gd name="connsiteY3226" fmla="*/ 1140047 h 1639681"/>
              <a:gd name="connsiteX3227" fmla="*/ 1439685 w 5829166"/>
              <a:gd name="connsiteY3227" fmla="*/ 1146562 h 1639681"/>
              <a:gd name="connsiteX3228" fmla="*/ 1442609 w 5829166"/>
              <a:gd name="connsiteY3228" fmla="*/ 1149277 h 1639681"/>
              <a:gd name="connsiteX3229" fmla="*/ 1439542 w 5829166"/>
              <a:gd name="connsiteY3229" fmla="*/ 1152039 h 1639681"/>
              <a:gd name="connsiteX3230" fmla="*/ 1439542 w 5829166"/>
              <a:gd name="connsiteY3230" fmla="*/ 1165432 h 1639681"/>
              <a:gd name="connsiteX3231" fmla="*/ 1427150 w 5829166"/>
              <a:gd name="connsiteY3231" fmla="*/ 1180624 h 1639681"/>
              <a:gd name="connsiteX3232" fmla="*/ 1426759 w 5829166"/>
              <a:gd name="connsiteY3232" fmla="*/ 1183215 h 1639681"/>
              <a:gd name="connsiteX3233" fmla="*/ 1429950 w 5829166"/>
              <a:gd name="connsiteY3233" fmla="*/ 1186129 h 1639681"/>
              <a:gd name="connsiteX3234" fmla="*/ 1429950 w 5829166"/>
              <a:gd name="connsiteY3234" fmla="*/ 1191273 h 1639681"/>
              <a:gd name="connsiteX3235" fmla="*/ 1427169 w 5829166"/>
              <a:gd name="connsiteY3235" fmla="*/ 1193749 h 1639681"/>
              <a:gd name="connsiteX3236" fmla="*/ 1426255 w 5829166"/>
              <a:gd name="connsiteY3236" fmla="*/ 1207923 h 1639681"/>
              <a:gd name="connsiteX3237" fmla="*/ 1420168 w 5829166"/>
              <a:gd name="connsiteY3237" fmla="*/ 1210713 h 1639681"/>
              <a:gd name="connsiteX3238" fmla="*/ 1423759 w 5829166"/>
              <a:gd name="connsiteY3238" fmla="*/ 1216657 h 1639681"/>
              <a:gd name="connsiteX3239" fmla="*/ 1420425 w 5829166"/>
              <a:gd name="connsiteY3239" fmla="*/ 1221000 h 1639681"/>
              <a:gd name="connsiteX3240" fmla="*/ 1420425 w 5829166"/>
              <a:gd name="connsiteY3240" fmla="*/ 1227754 h 1639681"/>
              <a:gd name="connsiteX3241" fmla="*/ 1417501 w 5829166"/>
              <a:gd name="connsiteY3241" fmla="*/ 1230611 h 1639681"/>
              <a:gd name="connsiteX3242" fmla="*/ 1416863 w 5829166"/>
              <a:gd name="connsiteY3242" fmla="*/ 1236250 h 1639681"/>
              <a:gd name="connsiteX3243" fmla="*/ 1414120 w 5829166"/>
              <a:gd name="connsiteY3243" fmla="*/ 1238517 h 1639681"/>
              <a:gd name="connsiteX3244" fmla="*/ 1417091 w 5829166"/>
              <a:gd name="connsiteY3244" fmla="*/ 1241260 h 1639681"/>
              <a:gd name="connsiteX3245" fmla="*/ 1414167 w 5829166"/>
              <a:gd name="connsiteY3245" fmla="*/ 1244051 h 1639681"/>
              <a:gd name="connsiteX3246" fmla="*/ 1411786 w 5829166"/>
              <a:gd name="connsiteY3246" fmla="*/ 1251385 h 1639681"/>
              <a:gd name="connsiteX3247" fmla="*/ 1410319 w 5829166"/>
              <a:gd name="connsiteY3247" fmla="*/ 1260005 h 1639681"/>
              <a:gd name="connsiteX3248" fmla="*/ 1409652 w 5829166"/>
              <a:gd name="connsiteY3248" fmla="*/ 1260643 h 1639681"/>
              <a:gd name="connsiteX3249" fmla="*/ 1404690 w 5829166"/>
              <a:gd name="connsiteY3249" fmla="*/ 1261501 h 1639681"/>
              <a:gd name="connsiteX3250" fmla="*/ 1410472 w 5829166"/>
              <a:gd name="connsiteY3250" fmla="*/ 1270349 h 1639681"/>
              <a:gd name="connsiteX3251" fmla="*/ 1408443 w 5829166"/>
              <a:gd name="connsiteY3251" fmla="*/ 1272188 h 1639681"/>
              <a:gd name="connsiteX3252" fmla="*/ 1406452 w 5829166"/>
              <a:gd name="connsiteY3252" fmla="*/ 1279017 h 1639681"/>
              <a:gd name="connsiteX3253" fmla="*/ 1401775 w 5829166"/>
              <a:gd name="connsiteY3253" fmla="*/ 1279903 h 1639681"/>
              <a:gd name="connsiteX3254" fmla="*/ 1400947 w 5829166"/>
              <a:gd name="connsiteY3254" fmla="*/ 1286142 h 1639681"/>
              <a:gd name="connsiteX3255" fmla="*/ 1395108 w 5829166"/>
              <a:gd name="connsiteY3255" fmla="*/ 1290933 h 1639681"/>
              <a:gd name="connsiteX3256" fmla="*/ 1397984 w 5829166"/>
              <a:gd name="connsiteY3256" fmla="*/ 1293771 h 1639681"/>
              <a:gd name="connsiteX3257" fmla="*/ 1397984 w 5829166"/>
              <a:gd name="connsiteY3257" fmla="*/ 1298934 h 1639681"/>
              <a:gd name="connsiteX3258" fmla="*/ 1391803 w 5829166"/>
              <a:gd name="connsiteY3258" fmla="*/ 1304306 h 1639681"/>
              <a:gd name="connsiteX3259" fmla="*/ 1396498 w 5829166"/>
              <a:gd name="connsiteY3259" fmla="*/ 1308173 h 1639681"/>
              <a:gd name="connsiteX3260" fmla="*/ 1399537 w 5829166"/>
              <a:gd name="connsiteY3260" fmla="*/ 1308173 h 1639681"/>
              <a:gd name="connsiteX3261" fmla="*/ 1400813 w 5829166"/>
              <a:gd name="connsiteY3261" fmla="*/ 1309050 h 1639681"/>
              <a:gd name="connsiteX3262" fmla="*/ 1394536 w 5829166"/>
              <a:gd name="connsiteY3262" fmla="*/ 1322908 h 1639681"/>
              <a:gd name="connsiteX3263" fmla="*/ 1391564 w 5829166"/>
              <a:gd name="connsiteY3263" fmla="*/ 1325137 h 1639681"/>
              <a:gd name="connsiteX3264" fmla="*/ 1391564 w 5829166"/>
              <a:gd name="connsiteY3264" fmla="*/ 1330414 h 1639681"/>
              <a:gd name="connsiteX3265" fmla="*/ 1382754 w 5829166"/>
              <a:gd name="connsiteY3265" fmla="*/ 1335043 h 1639681"/>
              <a:gd name="connsiteX3266" fmla="*/ 1377963 w 5829166"/>
              <a:gd name="connsiteY3266" fmla="*/ 1343825 h 1639681"/>
              <a:gd name="connsiteX3267" fmla="*/ 1372514 w 5829166"/>
              <a:gd name="connsiteY3267" fmla="*/ 1353903 h 1639681"/>
              <a:gd name="connsiteX3268" fmla="*/ 1374419 w 5829166"/>
              <a:gd name="connsiteY3268" fmla="*/ 1360284 h 1639681"/>
              <a:gd name="connsiteX3269" fmla="*/ 1369514 w 5829166"/>
              <a:gd name="connsiteY3269" fmla="*/ 1361342 h 1639681"/>
              <a:gd name="connsiteX3270" fmla="*/ 1369514 w 5829166"/>
              <a:gd name="connsiteY3270" fmla="*/ 1371486 h 1639681"/>
              <a:gd name="connsiteX3271" fmla="*/ 1365580 w 5829166"/>
              <a:gd name="connsiteY3271" fmla="*/ 1376363 h 1639681"/>
              <a:gd name="connsiteX3272" fmla="*/ 1368771 w 5829166"/>
              <a:gd name="connsiteY3272" fmla="*/ 1380668 h 1639681"/>
              <a:gd name="connsiteX3273" fmla="*/ 1365133 w 5829166"/>
              <a:gd name="connsiteY3273" fmla="*/ 1383582 h 1639681"/>
              <a:gd name="connsiteX3274" fmla="*/ 1359846 w 5829166"/>
              <a:gd name="connsiteY3274" fmla="*/ 1385183 h 1639681"/>
              <a:gd name="connsiteX3275" fmla="*/ 1358617 w 5829166"/>
              <a:gd name="connsiteY3275" fmla="*/ 1391679 h 1639681"/>
              <a:gd name="connsiteX3276" fmla="*/ 1353264 w 5829166"/>
              <a:gd name="connsiteY3276" fmla="*/ 1393165 h 1639681"/>
              <a:gd name="connsiteX3277" fmla="*/ 1356808 w 5829166"/>
              <a:gd name="connsiteY3277" fmla="*/ 1397184 h 1639681"/>
              <a:gd name="connsiteX3278" fmla="*/ 1352979 w 5829166"/>
              <a:gd name="connsiteY3278" fmla="*/ 1402928 h 1639681"/>
              <a:gd name="connsiteX3279" fmla="*/ 1356170 w 5829166"/>
              <a:gd name="connsiteY3279" fmla="*/ 1407062 h 1639681"/>
              <a:gd name="connsiteX3280" fmla="*/ 1349788 w 5829166"/>
              <a:gd name="connsiteY3280" fmla="*/ 1408957 h 1639681"/>
              <a:gd name="connsiteX3281" fmla="*/ 1350940 w 5829166"/>
              <a:gd name="connsiteY3281" fmla="*/ 1417825 h 1639681"/>
              <a:gd name="connsiteX3282" fmla="*/ 1353445 w 5829166"/>
              <a:gd name="connsiteY3282" fmla="*/ 1419901 h 1639681"/>
              <a:gd name="connsiteX3283" fmla="*/ 1344444 w 5829166"/>
              <a:gd name="connsiteY3283" fmla="*/ 1430350 h 1639681"/>
              <a:gd name="connsiteX3284" fmla="*/ 1347188 w 5829166"/>
              <a:gd name="connsiteY3284" fmla="*/ 1434303 h 1639681"/>
              <a:gd name="connsiteX3285" fmla="*/ 1343806 w 5829166"/>
              <a:gd name="connsiteY3285" fmla="*/ 1440694 h 1639681"/>
              <a:gd name="connsiteX3286" fmla="*/ 1346873 w 5829166"/>
              <a:gd name="connsiteY3286" fmla="*/ 1443457 h 1639681"/>
              <a:gd name="connsiteX3287" fmla="*/ 1346873 w 5829166"/>
              <a:gd name="connsiteY3287" fmla="*/ 1448915 h 1639681"/>
              <a:gd name="connsiteX3288" fmla="*/ 1337053 w 5829166"/>
              <a:gd name="connsiteY3288" fmla="*/ 1460097 h 1639681"/>
              <a:gd name="connsiteX3289" fmla="*/ 1337053 w 5829166"/>
              <a:gd name="connsiteY3289" fmla="*/ 1469679 h 1639681"/>
              <a:gd name="connsiteX3290" fmla="*/ 1334424 w 5829166"/>
              <a:gd name="connsiteY3290" fmla="*/ 1472517 h 1639681"/>
              <a:gd name="connsiteX3291" fmla="*/ 1337615 w 5829166"/>
              <a:gd name="connsiteY3291" fmla="*/ 1475099 h 1639681"/>
              <a:gd name="connsiteX3292" fmla="*/ 1330909 w 5829166"/>
              <a:gd name="connsiteY3292" fmla="*/ 1483081 h 1639681"/>
              <a:gd name="connsiteX3293" fmla="*/ 1330909 w 5829166"/>
              <a:gd name="connsiteY3293" fmla="*/ 1491929 h 1639681"/>
              <a:gd name="connsiteX3294" fmla="*/ 1326318 w 5829166"/>
              <a:gd name="connsiteY3294" fmla="*/ 1494549 h 1639681"/>
              <a:gd name="connsiteX3295" fmla="*/ 1327337 w 5829166"/>
              <a:gd name="connsiteY3295" fmla="*/ 1509598 h 1639681"/>
              <a:gd name="connsiteX3296" fmla="*/ 1316746 w 5829166"/>
              <a:gd name="connsiteY3296" fmla="*/ 1517075 h 1639681"/>
              <a:gd name="connsiteX3297" fmla="*/ 1322527 w 5829166"/>
              <a:gd name="connsiteY3297" fmla="*/ 1518495 h 1639681"/>
              <a:gd name="connsiteX3298" fmla="*/ 1326166 w 5829166"/>
              <a:gd name="connsiteY3298" fmla="*/ 1515761 h 1639681"/>
              <a:gd name="connsiteX3299" fmla="*/ 1324204 w 5829166"/>
              <a:gd name="connsiteY3299" fmla="*/ 1525248 h 1639681"/>
              <a:gd name="connsiteX3300" fmla="*/ 1324204 w 5829166"/>
              <a:gd name="connsiteY3300" fmla="*/ 1530449 h 1639681"/>
              <a:gd name="connsiteX3301" fmla="*/ 1321184 w 5829166"/>
              <a:gd name="connsiteY3301" fmla="*/ 1532944 h 1639681"/>
              <a:gd name="connsiteX3302" fmla="*/ 1322480 w 5829166"/>
              <a:gd name="connsiteY3302" fmla="*/ 1541564 h 1639681"/>
              <a:gd name="connsiteX3303" fmla="*/ 1325032 w 5829166"/>
              <a:gd name="connsiteY3303" fmla="*/ 1543164 h 1639681"/>
              <a:gd name="connsiteX3304" fmla="*/ 1315022 w 5829166"/>
              <a:gd name="connsiteY3304" fmla="*/ 1546174 h 1639681"/>
              <a:gd name="connsiteX3305" fmla="*/ 1315279 w 5829166"/>
              <a:gd name="connsiteY3305" fmla="*/ 1548984 h 1639681"/>
              <a:gd name="connsiteX3306" fmla="*/ 1321299 w 5829166"/>
              <a:gd name="connsiteY3306" fmla="*/ 1550765 h 1639681"/>
              <a:gd name="connsiteX3307" fmla="*/ 1318108 w 5829166"/>
              <a:gd name="connsiteY3307" fmla="*/ 1554118 h 1639681"/>
              <a:gd name="connsiteX3308" fmla="*/ 1318108 w 5829166"/>
              <a:gd name="connsiteY3308" fmla="*/ 1566977 h 1639681"/>
              <a:gd name="connsiteX3309" fmla="*/ 1314917 w 5829166"/>
              <a:gd name="connsiteY3309" fmla="*/ 1569549 h 1639681"/>
              <a:gd name="connsiteX3310" fmla="*/ 1314917 w 5829166"/>
              <a:gd name="connsiteY3310" fmla="*/ 1592847 h 1639681"/>
              <a:gd name="connsiteX3311" fmla="*/ 1314917 w 5829166"/>
              <a:gd name="connsiteY3311" fmla="*/ 1595457 h 1639681"/>
              <a:gd name="connsiteX3312" fmla="*/ 1317498 w 5829166"/>
              <a:gd name="connsiteY3312" fmla="*/ 1598781 h 1639681"/>
              <a:gd name="connsiteX3313" fmla="*/ 1325861 w 5829166"/>
              <a:gd name="connsiteY3313" fmla="*/ 1612735 h 1639681"/>
              <a:gd name="connsiteX3314" fmla="*/ 1327918 w 5829166"/>
              <a:gd name="connsiteY3314" fmla="*/ 1612849 h 1639681"/>
              <a:gd name="connsiteX3315" fmla="*/ 1333862 w 5829166"/>
              <a:gd name="connsiteY3315" fmla="*/ 1616231 h 1639681"/>
              <a:gd name="connsiteX3316" fmla="*/ 1334310 w 5829166"/>
              <a:gd name="connsiteY3316" fmla="*/ 1622936 h 1639681"/>
              <a:gd name="connsiteX3317" fmla="*/ 1345644 w 5829166"/>
              <a:gd name="connsiteY3317" fmla="*/ 1628299 h 1639681"/>
              <a:gd name="connsiteX3318" fmla="*/ 1348035 w 5829166"/>
              <a:gd name="connsiteY3318" fmla="*/ 1626318 h 1639681"/>
              <a:gd name="connsiteX3319" fmla="*/ 1354569 w 5829166"/>
              <a:gd name="connsiteY3319" fmla="*/ 1634299 h 1639681"/>
              <a:gd name="connsiteX3320" fmla="*/ 1363418 w 5829166"/>
              <a:gd name="connsiteY3320" fmla="*/ 1632128 h 1639681"/>
              <a:gd name="connsiteX3321" fmla="*/ 1366961 w 5829166"/>
              <a:gd name="connsiteY3321" fmla="*/ 1636490 h 1639681"/>
              <a:gd name="connsiteX3322" fmla="*/ 1377353 w 5829166"/>
              <a:gd name="connsiteY3322" fmla="*/ 1639681 h 1639681"/>
              <a:gd name="connsiteX3323" fmla="*/ 1382382 w 5829166"/>
              <a:gd name="connsiteY3323" fmla="*/ 1633852 h 1639681"/>
              <a:gd name="connsiteX3324" fmla="*/ 1386754 w 5829166"/>
              <a:gd name="connsiteY3324" fmla="*/ 1633852 h 1639681"/>
              <a:gd name="connsiteX3325" fmla="*/ 1402375 w 5829166"/>
              <a:gd name="connsiteY3325" fmla="*/ 1621079 h 1639681"/>
              <a:gd name="connsiteX3326" fmla="*/ 1407166 w 5829166"/>
              <a:gd name="connsiteY3326" fmla="*/ 1620269 h 1639681"/>
              <a:gd name="connsiteX3327" fmla="*/ 1404738 w 5829166"/>
              <a:gd name="connsiteY3327" fmla="*/ 1616335 h 1639681"/>
              <a:gd name="connsiteX3328" fmla="*/ 1410500 w 5829166"/>
              <a:gd name="connsiteY3328" fmla="*/ 1614659 h 1639681"/>
              <a:gd name="connsiteX3329" fmla="*/ 1410738 w 5829166"/>
              <a:gd name="connsiteY3329" fmla="*/ 1611211 h 1639681"/>
              <a:gd name="connsiteX3330" fmla="*/ 1419216 w 5829166"/>
              <a:gd name="connsiteY3330" fmla="*/ 1601629 h 1639681"/>
              <a:gd name="connsiteX3331" fmla="*/ 1426321 w 5829166"/>
              <a:gd name="connsiteY3331" fmla="*/ 1593552 h 1639681"/>
              <a:gd name="connsiteX3332" fmla="*/ 1423483 w 5829166"/>
              <a:gd name="connsiteY3332" fmla="*/ 1588170 h 1639681"/>
              <a:gd name="connsiteX3333" fmla="*/ 1427455 w 5829166"/>
              <a:gd name="connsiteY3333" fmla="*/ 1584265 h 1639681"/>
              <a:gd name="connsiteX3334" fmla="*/ 1423683 w 5829166"/>
              <a:gd name="connsiteY3334" fmla="*/ 1579940 h 1639681"/>
              <a:gd name="connsiteX3335" fmla="*/ 1429588 w 5829166"/>
              <a:gd name="connsiteY3335" fmla="*/ 1577512 h 1639681"/>
              <a:gd name="connsiteX3336" fmla="*/ 1427293 w 5829166"/>
              <a:gd name="connsiteY3336" fmla="*/ 1569130 h 1639681"/>
              <a:gd name="connsiteX3337" fmla="*/ 1432579 w 5829166"/>
              <a:gd name="connsiteY3337" fmla="*/ 1567529 h 1639681"/>
              <a:gd name="connsiteX3338" fmla="*/ 1429845 w 5829166"/>
              <a:gd name="connsiteY3338" fmla="*/ 1561767 h 1639681"/>
              <a:gd name="connsiteX3339" fmla="*/ 1429845 w 5829166"/>
              <a:gd name="connsiteY3339" fmla="*/ 1552699 h 1639681"/>
              <a:gd name="connsiteX3340" fmla="*/ 1430807 w 5829166"/>
              <a:gd name="connsiteY3340" fmla="*/ 1550441 h 1639681"/>
              <a:gd name="connsiteX3341" fmla="*/ 1432951 w 5829166"/>
              <a:gd name="connsiteY3341" fmla="*/ 1548584 h 1639681"/>
              <a:gd name="connsiteX3342" fmla="*/ 1432951 w 5829166"/>
              <a:gd name="connsiteY3342" fmla="*/ 1543431 h 1639681"/>
              <a:gd name="connsiteX3343" fmla="*/ 1429950 w 5829166"/>
              <a:gd name="connsiteY3343" fmla="*/ 1540688 h 1639681"/>
              <a:gd name="connsiteX3344" fmla="*/ 1429950 w 5829166"/>
              <a:gd name="connsiteY3344" fmla="*/ 1530277 h 1639681"/>
              <a:gd name="connsiteX3345" fmla="*/ 1432779 w 5829166"/>
              <a:gd name="connsiteY3345" fmla="*/ 1527429 h 1639681"/>
              <a:gd name="connsiteX3346" fmla="*/ 1430150 w 5829166"/>
              <a:gd name="connsiteY3346" fmla="*/ 1525257 h 1639681"/>
              <a:gd name="connsiteX3347" fmla="*/ 1430150 w 5829166"/>
              <a:gd name="connsiteY3347" fmla="*/ 1516761 h 1639681"/>
              <a:gd name="connsiteX3348" fmla="*/ 1432693 w 5829166"/>
              <a:gd name="connsiteY3348" fmla="*/ 1514665 h 1639681"/>
              <a:gd name="connsiteX3349" fmla="*/ 1426893 w 5829166"/>
              <a:gd name="connsiteY3349" fmla="*/ 1506312 h 1639681"/>
              <a:gd name="connsiteX3350" fmla="*/ 1435703 w 5829166"/>
              <a:gd name="connsiteY3350" fmla="*/ 1500854 h 1639681"/>
              <a:gd name="connsiteX3351" fmla="*/ 1433360 w 5829166"/>
              <a:gd name="connsiteY3351" fmla="*/ 1498921 h 1639681"/>
              <a:gd name="connsiteX3352" fmla="*/ 1433360 w 5829166"/>
              <a:gd name="connsiteY3352" fmla="*/ 1485214 h 1639681"/>
              <a:gd name="connsiteX3353" fmla="*/ 1439380 w 5829166"/>
              <a:gd name="connsiteY3353" fmla="*/ 1480271 h 1639681"/>
              <a:gd name="connsiteX3354" fmla="*/ 1439380 w 5829166"/>
              <a:gd name="connsiteY3354" fmla="*/ 1475051 h 1639681"/>
              <a:gd name="connsiteX3355" fmla="*/ 1436265 w 5829166"/>
              <a:gd name="connsiteY3355" fmla="*/ 1472260 h 1639681"/>
              <a:gd name="connsiteX3356" fmla="*/ 1439713 w 5829166"/>
              <a:gd name="connsiteY3356" fmla="*/ 1464269 h 1639681"/>
              <a:gd name="connsiteX3357" fmla="*/ 1445362 w 5829166"/>
              <a:gd name="connsiteY3357" fmla="*/ 1459649 h 1639681"/>
              <a:gd name="connsiteX3358" fmla="*/ 1442171 w 5829166"/>
              <a:gd name="connsiteY3358" fmla="*/ 1454858 h 1639681"/>
              <a:gd name="connsiteX3359" fmla="*/ 1445190 w 5829166"/>
              <a:gd name="connsiteY3359" fmla="*/ 1447314 h 1639681"/>
              <a:gd name="connsiteX3360" fmla="*/ 1439247 w 5829166"/>
              <a:gd name="connsiteY3360" fmla="*/ 1443904 h 1639681"/>
              <a:gd name="connsiteX3361" fmla="*/ 1442276 w 5829166"/>
              <a:gd name="connsiteY3361" fmla="*/ 1440714 h 1639681"/>
              <a:gd name="connsiteX3362" fmla="*/ 1439713 w 5829166"/>
              <a:gd name="connsiteY3362" fmla="*/ 1437951 h 1639681"/>
              <a:gd name="connsiteX3363" fmla="*/ 1442504 w 5829166"/>
              <a:gd name="connsiteY3363" fmla="*/ 1435656 h 1639681"/>
              <a:gd name="connsiteX3364" fmla="*/ 1439170 w 5829166"/>
              <a:gd name="connsiteY3364" fmla="*/ 1432627 h 1639681"/>
              <a:gd name="connsiteX3365" fmla="*/ 1443590 w 5829166"/>
              <a:gd name="connsiteY3365" fmla="*/ 1431665 h 1639681"/>
              <a:gd name="connsiteX3366" fmla="*/ 1449381 w 5829166"/>
              <a:gd name="connsiteY3366" fmla="*/ 1429331 h 1639681"/>
              <a:gd name="connsiteX3367" fmla="*/ 1446495 w 5829166"/>
              <a:gd name="connsiteY3367" fmla="*/ 1425083 h 1639681"/>
              <a:gd name="connsiteX3368" fmla="*/ 1451620 w 5829166"/>
              <a:gd name="connsiteY3368" fmla="*/ 1421892 h 1639681"/>
              <a:gd name="connsiteX3369" fmla="*/ 1445009 w 5829166"/>
              <a:gd name="connsiteY3369" fmla="*/ 1419930 h 1639681"/>
              <a:gd name="connsiteX3370" fmla="*/ 1453439 w 5829166"/>
              <a:gd name="connsiteY3370" fmla="*/ 1413796 h 1639681"/>
              <a:gd name="connsiteX3371" fmla="*/ 1459821 w 5829166"/>
              <a:gd name="connsiteY3371" fmla="*/ 1416368 h 1639681"/>
              <a:gd name="connsiteX3372" fmla="*/ 1466383 w 5829166"/>
              <a:gd name="connsiteY3372" fmla="*/ 1405604 h 1639681"/>
              <a:gd name="connsiteX3373" fmla="*/ 1471013 w 5829166"/>
              <a:gd name="connsiteY3373" fmla="*/ 1404604 h 1639681"/>
              <a:gd name="connsiteX3374" fmla="*/ 1471765 w 5829166"/>
              <a:gd name="connsiteY3374" fmla="*/ 1398413 h 1639681"/>
              <a:gd name="connsiteX3375" fmla="*/ 1474508 w 5829166"/>
              <a:gd name="connsiteY3375" fmla="*/ 1396165 h 1639681"/>
              <a:gd name="connsiteX3376" fmla="*/ 1474508 w 5829166"/>
              <a:gd name="connsiteY3376" fmla="*/ 1388307 h 1639681"/>
              <a:gd name="connsiteX3377" fmla="*/ 1468041 w 5829166"/>
              <a:gd name="connsiteY3377" fmla="*/ 1382659 h 1639681"/>
              <a:gd name="connsiteX3378" fmla="*/ 1473918 w 5829166"/>
              <a:gd name="connsiteY3378" fmla="*/ 1380915 h 1639681"/>
              <a:gd name="connsiteX3379" fmla="*/ 1480699 w 5829166"/>
              <a:gd name="connsiteY3379" fmla="*/ 1372705 h 1639681"/>
              <a:gd name="connsiteX3380" fmla="*/ 1481319 w 5829166"/>
              <a:gd name="connsiteY3380" fmla="*/ 1363428 h 1639681"/>
              <a:gd name="connsiteX3381" fmla="*/ 1486719 w 5829166"/>
              <a:gd name="connsiteY3381" fmla="*/ 1365628 h 1639681"/>
              <a:gd name="connsiteX3382" fmla="*/ 1487615 w 5829166"/>
              <a:gd name="connsiteY3382" fmla="*/ 1361094 h 1639681"/>
              <a:gd name="connsiteX3383" fmla="*/ 1481233 w 5829166"/>
              <a:gd name="connsiteY3383" fmla="*/ 1357293 h 1639681"/>
              <a:gd name="connsiteX3384" fmla="*/ 1481233 w 5829166"/>
              <a:gd name="connsiteY3384" fmla="*/ 1351255 h 1639681"/>
              <a:gd name="connsiteX3385" fmla="*/ 1491291 w 5829166"/>
              <a:gd name="connsiteY3385" fmla="*/ 1342987 h 1639681"/>
              <a:gd name="connsiteX3386" fmla="*/ 1482681 w 5829166"/>
              <a:gd name="connsiteY3386" fmla="*/ 1338063 h 1639681"/>
              <a:gd name="connsiteX3387" fmla="*/ 1488958 w 5829166"/>
              <a:gd name="connsiteY3387" fmla="*/ 1336767 h 1639681"/>
              <a:gd name="connsiteX3388" fmla="*/ 1493377 w 5829166"/>
              <a:gd name="connsiteY3388" fmla="*/ 1330100 h 1639681"/>
              <a:gd name="connsiteX3389" fmla="*/ 1493377 w 5829166"/>
              <a:gd name="connsiteY3389" fmla="*/ 1322289 h 1639681"/>
              <a:gd name="connsiteX3390" fmla="*/ 1490758 w 5829166"/>
              <a:gd name="connsiteY3390" fmla="*/ 1320137 h 1639681"/>
              <a:gd name="connsiteX3391" fmla="*/ 1492615 w 5829166"/>
              <a:gd name="connsiteY3391" fmla="*/ 1313745 h 1639681"/>
              <a:gd name="connsiteX3392" fmla="*/ 1488367 w 5829166"/>
              <a:gd name="connsiteY3392" fmla="*/ 1315679 h 1639681"/>
              <a:gd name="connsiteX3393" fmla="*/ 1489967 w 5829166"/>
              <a:gd name="connsiteY3393" fmla="*/ 1306449 h 1639681"/>
              <a:gd name="connsiteX3394" fmla="*/ 1487796 w 5829166"/>
              <a:gd name="connsiteY3394" fmla="*/ 1304096 h 1639681"/>
              <a:gd name="connsiteX3395" fmla="*/ 1487796 w 5829166"/>
              <a:gd name="connsiteY3395" fmla="*/ 1295962 h 1639681"/>
              <a:gd name="connsiteX3396" fmla="*/ 1490510 w 5829166"/>
              <a:gd name="connsiteY3396" fmla="*/ 1293743 h 1639681"/>
              <a:gd name="connsiteX3397" fmla="*/ 1487434 w 5829166"/>
              <a:gd name="connsiteY3397" fmla="*/ 1290971 h 1639681"/>
              <a:gd name="connsiteX3398" fmla="*/ 1487434 w 5829166"/>
              <a:gd name="connsiteY3398" fmla="*/ 1282284 h 1639681"/>
              <a:gd name="connsiteX3399" fmla="*/ 1493596 w 5829166"/>
              <a:gd name="connsiteY3399" fmla="*/ 1278360 h 1639681"/>
              <a:gd name="connsiteX3400" fmla="*/ 1493596 w 5829166"/>
              <a:gd name="connsiteY3400" fmla="*/ 1272483 h 1639681"/>
              <a:gd name="connsiteX3401" fmla="*/ 1490853 w 5829166"/>
              <a:gd name="connsiteY3401" fmla="*/ 1270216 h 1639681"/>
              <a:gd name="connsiteX3402" fmla="*/ 1494568 w 5829166"/>
              <a:gd name="connsiteY3402" fmla="*/ 1261501 h 1639681"/>
              <a:gd name="connsiteX3403" fmla="*/ 1496930 w 5829166"/>
              <a:gd name="connsiteY3403" fmla="*/ 1259567 h 1639681"/>
              <a:gd name="connsiteX3404" fmla="*/ 1496930 w 5829166"/>
              <a:gd name="connsiteY3404" fmla="*/ 1249090 h 1639681"/>
              <a:gd name="connsiteX3405" fmla="*/ 1493853 w 5829166"/>
              <a:gd name="connsiteY3405" fmla="*/ 1246327 h 1639681"/>
              <a:gd name="connsiteX3406" fmla="*/ 1499302 w 5829166"/>
              <a:gd name="connsiteY3406" fmla="*/ 1238888 h 1639681"/>
              <a:gd name="connsiteX3407" fmla="*/ 1503074 w 5829166"/>
              <a:gd name="connsiteY3407" fmla="*/ 1230354 h 1639681"/>
              <a:gd name="connsiteX3408" fmla="*/ 1500359 w 5829166"/>
              <a:gd name="connsiteY3408" fmla="*/ 1228125 h 1639681"/>
              <a:gd name="connsiteX3409" fmla="*/ 1503340 w 5829166"/>
              <a:gd name="connsiteY3409" fmla="*/ 1225315 h 1639681"/>
              <a:gd name="connsiteX3410" fmla="*/ 1503340 w 5829166"/>
              <a:gd name="connsiteY3410" fmla="*/ 1220286 h 1639681"/>
              <a:gd name="connsiteX3411" fmla="*/ 1506531 w 5829166"/>
              <a:gd name="connsiteY3411" fmla="*/ 1217390 h 1639681"/>
              <a:gd name="connsiteX3412" fmla="*/ 1503674 w 5829166"/>
              <a:gd name="connsiteY3412" fmla="*/ 1212085 h 1639681"/>
              <a:gd name="connsiteX3413" fmla="*/ 1506322 w 5829166"/>
              <a:gd name="connsiteY3413" fmla="*/ 1209427 h 1639681"/>
              <a:gd name="connsiteX3414" fmla="*/ 1503578 w 5829166"/>
              <a:gd name="connsiteY3414" fmla="*/ 1207160 h 1639681"/>
              <a:gd name="connsiteX3415" fmla="*/ 1506293 w 5829166"/>
              <a:gd name="connsiteY3415" fmla="*/ 1204446 h 1639681"/>
              <a:gd name="connsiteX3416" fmla="*/ 1505703 w 5829166"/>
              <a:gd name="connsiteY3416" fmla="*/ 1198398 h 1639681"/>
              <a:gd name="connsiteX3417" fmla="*/ 1500197 w 5829166"/>
              <a:gd name="connsiteY3417" fmla="*/ 1196797 h 1639681"/>
              <a:gd name="connsiteX3418" fmla="*/ 1500197 w 5829166"/>
              <a:gd name="connsiteY3418" fmla="*/ 1193940 h 1639681"/>
              <a:gd name="connsiteX3419" fmla="*/ 1503293 w 5829166"/>
              <a:gd name="connsiteY3419" fmla="*/ 1191187 h 1639681"/>
              <a:gd name="connsiteX3420" fmla="*/ 1503293 w 5829166"/>
              <a:gd name="connsiteY3420" fmla="*/ 1186072 h 1639681"/>
              <a:gd name="connsiteX3421" fmla="*/ 1500102 w 5829166"/>
              <a:gd name="connsiteY3421" fmla="*/ 1182986 h 1639681"/>
              <a:gd name="connsiteX3422" fmla="*/ 1506484 w 5829166"/>
              <a:gd name="connsiteY3422" fmla="*/ 1181110 h 1639681"/>
              <a:gd name="connsiteX3423" fmla="*/ 1506484 w 5829166"/>
              <a:gd name="connsiteY3423" fmla="*/ 1172937 h 1639681"/>
              <a:gd name="connsiteX3424" fmla="*/ 1513265 w 5829166"/>
              <a:gd name="connsiteY3424" fmla="*/ 1167365 h 1639681"/>
              <a:gd name="connsiteX3425" fmla="*/ 1513265 w 5829166"/>
              <a:gd name="connsiteY3425" fmla="*/ 1156554 h 1639681"/>
              <a:gd name="connsiteX3426" fmla="*/ 1519523 w 5829166"/>
              <a:gd name="connsiteY3426" fmla="*/ 1154763 h 1639681"/>
              <a:gd name="connsiteX3427" fmla="*/ 1514732 w 5829166"/>
              <a:gd name="connsiteY3427" fmla="*/ 1150430 h 1639681"/>
              <a:gd name="connsiteX3428" fmla="*/ 1522162 w 5829166"/>
              <a:gd name="connsiteY3428" fmla="*/ 1147105 h 1639681"/>
              <a:gd name="connsiteX3429" fmla="*/ 1523181 w 5829166"/>
              <a:gd name="connsiteY3429" fmla="*/ 1141000 h 1639681"/>
              <a:gd name="connsiteX3430" fmla="*/ 1532096 w 5829166"/>
              <a:gd name="connsiteY3430" fmla="*/ 1131160 h 1639681"/>
              <a:gd name="connsiteX3431" fmla="*/ 1532096 w 5829166"/>
              <a:gd name="connsiteY3431" fmla="*/ 1128208 h 1639681"/>
              <a:gd name="connsiteX3432" fmla="*/ 1541097 w 5829166"/>
              <a:gd name="connsiteY3432" fmla="*/ 1120788 h 1639681"/>
              <a:gd name="connsiteX3433" fmla="*/ 1541097 w 5829166"/>
              <a:gd name="connsiteY3433" fmla="*/ 1120102 h 1639681"/>
              <a:gd name="connsiteX3434" fmla="*/ 1538116 w 5829166"/>
              <a:gd name="connsiteY3434" fmla="*/ 1116911 h 1639681"/>
              <a:gd name="connsiteX3435" fmla="*/ 1543231 w 5829166"/>
              <a:gd name="connsiteY3435" fmla="*/ 1108920 h 1639681"/>
              <a:gd name="connsiteX3436" fmla="*/ 1551213 w 5829166"/>
              <a:gd name="connsiteY3436" fmla="*/ 1107224 h 1639681"/>
              <a:gd name="connsiteX3437" fmla="*/ 1552347 w 5829166"/>
              <a:gd name="connsiteY3437" fmla="*/ 1101071 h 1639681"/>
              <a:gd name="connsiteX3438" fmla="*/ 1557757 w 5829166"/>
              <a:gd name="connsiteY3438" fmla="*/ 1099690 h 1639681"/>
              <a:gd name="connsiteX3439" fmla="*/ 1554975 w 5829166"/>
              <a:gd name="connsiteY3439" fmla="*/ 1096861 h 1639681"/>
              <a:gd name="connsiteX3440" fmla="*/ 1559062 w 5829166"/>
              <a:gd name="connsiteY3440" fmla="*/ 1092756 h 1639681"/>
              <a:gd name="connsiteX3441" fmla="*/ 1562634 w 5829166"/>
              <a:gd name="connsiteY3441" fmla="*/ 1095280 h 1639681"/>
              <a:gd name="connsiteX3442" fmla="*/ 1563881 w 5829166"/>
              <a:gd name="connsiteY3442" fmla="*/ 1094232 h 1639681"/>
              <a:gd name="connsiteX3443" fmla="*/ 1563881 w 5829166"/>
              <a:gd name="connsiteY3443" fmla="*/ 1080992 h 1639681"/>
              <a:gd name="connsiteX3444" fmla="*/ 1560852 w 5829166"/>
              <a:gd name="connsiteY3444" fmla="*/ 1078316 h 1639681"/>
              <a:gd name="connsiteX3445" fmla="*/ 1560852 w 5829166"/>
              <a:gd name="connsiteY3445" fmla="*/ 1070524 h 1639681"/>
              <a:gd name="connsiteX3446" fmla="*/ 1564519 w 5829166"/>
              <a:gd name="connsiteY3446" fmla="*/ 1067219 h 1639681"/>
              <a:gd name="connsiteX3447" fmla="*/ 1558138 w 5829166"/>
              <a:gd name="connsiteY3447" fmla="*/ 1056856 h 1639681"/>
              <a:gd name="connsiteX3448" fmla="*/ 1563281 w 5829166"/>
              <a:gd name="connsiteY3448" fmla="*/ 1055256 h 1639681"/>
              <a:gd name="connsiteX3449" fmla="*/ 1560929 w 5829166"/>
              <a:gd name="connsiteY3449" fmla="*/ 1049484 h 1639681"/>
              <a:gd name="connsiteX3450" fmla="*/ 1561843 w 5829166"/>
              <a:gd name="connsiteY3450" fmla="*/ 1043302 h 1639681"/>
              <a:gd name="connsiteX3451" fmla="*/ 1569634 w 5829166"/>
              <a:gd name="connsiteY3451" fmla="*/ 1044807 h 1639681"/>
              <a:gd name="connsiteX3452" fmla="*/ 1570149 w 5829166"/>
              <a:gd name="connsiteY3452" fmla="*/ 1036187 h 1639681"/>
              <a:gd name="connsiteX3453" fmla="*/ 1567453 w 5829166"/>
              <a:gd name="connsiteY3453" fmla="*/ 1033453 h 1639681"/>
              <a:gd name="connsiteX3454" fmla="*/ 1573482 w 5829166"/>
              <a:gd name="connsiteY3454" fmla="*/ 1028490 h 1639681"/>
              <a:gd name="connsiteX3455" fmla="*/ 1573482 w 5829166"/>
              <a:gd name="connsiteY3455" fmla="*/ 1021032 h 1639681"/>
              <a:gd name="connsiteX3456" fmla="*/ 1576778 w 5829166"/>
              <a:gd name="connsiteY3456" fmla="*/ 1015298 h 1639681"/>
              <a:gd name="connsiteX3457" fmla="*/ 1593114 w 5829166"/>
              <a:gd name="connsiteY3457" fmla="*/ 1002039 h 1639681"/>
              <a:gd name="connsiteX3458" fmla="*/ 1593114 w 5829166"/>
              <a:gd name="connsiteY3458" fmla="*/ 993239 h 1639681"/>
              <a:gd name="connsiteX3459" fmla="*/ 1597057 w 5829166"/>
              <a:gd name="connsiteY3459" fmla="*/ 985466 h 1639681"/>
              <a:gd name="connsiteX3460" fmla="*/ 1602324 w 5829166"/>
              <a:gd name="connsiteY3460" fmla="*/ 983970 h 1639681"/>
              <a:gd name="connsiteX3461" fmla="*/ 1602524 w 5829166"/>
              <a:gd name="connsiteY3461" fmla="*/ 980904 h 1639681"/>
              <a:gd name="connsiteX3462" fmla="*/ 1609201 w 5829166"/>
              <a:gd name="connsiteY3462" fmla="*/ 978227 h 1639681"/>
              <a:gd name="connsiteX3463" fmla="*/ 1602924 w 5829166"/>
              <a:gd name="connsiteY3463" fmla="*/ 976341 h 1639681"/>
              <a:gd name="connsiteX3464" fmla="*/ 1605877 w 5829166"/>
              <a:gd name="connsiteY3464" fmla="*/ 971426 h 1639681"/>
              <a:gd name="connsiteX3465" fmla="*/ 1601686 w 5829166"/>
              <a:gd name="connsiteY3465" fmla="*/ 966635 h 1639681"/>
              <a:gd name="connsiteX3466" fmla="*/ 1605563 w 5829166"/>
              <a:gd name="connsiteY3466" fmla="*/ 962406 h 1639681"/>
              <a:gd name="connsiteX3467" fmla="*/ 1605563 w 5829166"/>
              <a:gd name="connsiteY3467" fmla="*/ 957501 h 1639681"/>
              <a:gd name="connsiteX3468" fmla="*/ 1602543 w 5829166"/>
              <a:gd name="connsiteY3468" fmla="*/ 954786 h 1639681"/>
              <a:gd name="connsiteX3469" fmla="*/ 1605277 w 5829166"/>
              <a:gd name="connsiteY3469" fmla="*/ 952129 h 1639681"/>
              <a:gd name="connsiteX3470" fmla="*/ 1602086 w 5829166"/>
              <a:gd name="connsiteY3470" fmla="*/ 948928 h 1639681"/>
              <a:gd name="connsiteX3471" fmla="*/ 1602086 w 5829166"/>
              <a:gd name="connsiteY3471" fmla="*/ 936155 h 1639681"/>
              <a:gd name="connsiteX3472" fmla="*/ 1598895 w 5829166"/>
              <a:gd name="connsiteY3472" fmla="*/ 933593 h 1639681"/>
              <a:gd name="connsiteX3473" fmla="*/ 1598895 w 5829166"/>
              <a:gd name="connsiteY3473" fmla="*/ 920458 h 1639681"/>
              <a:gd name="connsiteX3474" fmla="*/ 1596000 w 5829166"/>
              <a:gd name="connsiteY3474" fmla="*/ 918096 h 1639681"/>
              <a:gd name="connsiteX3475" fmla="*/ 1599305 w 5829166"/>
              <a:gd name="connsiteY3475" fmla="*/ 915115 h 1639681"/>
              <a:gd name="connsiteX3476" fmla="*/ 1593618 w 5829166"/>
              <a:gd name="connsiteY3476" fmla="*/ 913514 h 1639681"/>
              <a:gd name="connsiteX3477" fmla="*/ 1589199 w 5829166"/>
              <a:gd name="connsiteY3477" fmla="*/ 902037 h 1639681"/>
              <a:gd name="connsiteX3478" fmla="*/ 1580255 w 5829166"/>
              <a:gd name="connsiteY3478" fmla="*/ 897246 h 1639681"/>
              <a:gd name="connsiteX3479" fmla="*/ 1578102 w 5829166"/>
              <a:gd name="connsiteY3479" fmla="*/ 885463 h 1639681"/>
              <a:gd name="connsiteX3480" fmla="*/ 1574911 w 5829166"/>
              <a:gd name="connsiteY3480" fmla="*/ 887606 h 1639681"/>
              <a:gd name="connsiteX3481" fmla="*/ 1570539 w 5829166"/>
              <a:gd name="connsiteY3481" fmla="*/ 883834 h 1639681"/>
              <a:gd name="connsiteX3482" fmla="*/ 1573730 w 5829166"/>
              <a:gd name="connsiteY3482" fmla="*/ 877443 h 1639681"/>
              <a:gd name="connsiteX3483" fmla="*/ 1573730 w 5829166"/>
              <a:gd name="connsiteY3483" fmla="*/ 867870 h 1639681"/>
              <a:gd name="connsiteX3484" fmla="*/ 1576226 w 5829166"/>
              <a:gd name="connsiteY3484" fmla="*/ 865822 h 1639681"/>
              <a:gd name="connsiteX3485" fmla="*/ 1574340 w 5829166"/>
              <a:gd name="connsiteY3485" fmla="*/ 859431 h 1639681"/>
              <a:gd name="connsiteX3486" fmla="*/ 1577216 w 5829166"/>
              <a:gd name="connsiteY3486" fmla="*/ 858803 h 1639681"/>
              <a:gd name="connsiteX3487" fmla="*/ 1579845 w 5829166"/>
              <a:gd name="connsiteY3487" fmla="*/ 857564 h 1639681"/>
              <a:gd name="connsiteX3488" fmla="*/ 1579845 w 5829166"/>
              <a:gd name="connsiteY3488" fmla="*/ 844610 h 1639681"/>
              <a:gd name="connsiteX3489" fmla="*/ 1589427 w 5829166"/>
              <a:gd name="connsiteY3489" fmla="*/ 832113 h 1639681"/>
              <a:gd name="connsiteX3490" fmla="*/ 1599010 w 5829166"/>
              <a:gd name="connsiteY3490" fmla="*/ 818255 h 1639681"/>
              <a:gd name="connsiteX3491" fmla="*/ 1599010 w 5829166"/>
              <a:gd name="connsiteY3491" fmla="*/ 813016 h 1639681"/>
              <a:gd name="connsiteX3492" fmla="*/ 1595914 w 5829166"/>
              <a:gd name="connsiteY3492" fmla="*/ 810254 h 1639681"/>
              <a:gd name="connsiteX3493" fmla="*/ 1595914 w 5829166"/>
              <a:gd name="connsiteY3493" fmla="*/ 805139 h 1639681"/>
              <a:gd name="connsiteX3494" fmla="*/ 1598790 w 5829166"/>
              <a:gd name="connsiteY3494" fmla="*/ 802396 h 1639681"/>
              <a:gd name="connsiteX3495" fmla="*/ 1596104 w 5829166"/>
              <a:gd name="connsiteY3495" fmla="*/ 799748 h 1639681"/>
              <a:gd name="connsiteX3496" fmla="*/ 1596104 w 5829166"/>
              <a:gd name="connsiteY3496" fmla="*/ 791909 h 1639681"/>
              <a:gd name="connsiteX3497" fmla="*/ 1605315 w 5829166"/>
              <a:gd name="connsiteY3497" fmla="*/ 786879 h 1639681"/>
              <a:gd name="connsiteX3498" fmla="*/ 1602315 w 5829166"/>
              <a:gd name="connsiteY3498" fmla="*/ 784127 h 1639681"/>
              <a:gd name="connsiteX3499" fmla="*/ 1606096 w 5829166"/>
              <a:gd name="connsiteY3499" fmla="*/ 780726 h 1639681"/>
              <a:gd name="connsiteX3500" fmla="*/ 1602905 w 5829166"/>
              <a:gd name="connsiteY3500" fmla="*/ 776173 h 1639681"/>
              <a:gd name="connsiteX3501" fmla="*/ 1609068 w 5829166"/>
              <a:gd name="connsiteY3501" fmla="*/ 766829 h 1639681"/>
              <a:gd name="connsiteX3502" fmla="*/ 1609068 w 5829166"/>
              <a:gd name="connsiteY3502" fmla="*/ 759809 h 1639681"/>
              <a:gd name="connsiteX3503" fmla="*/ 1618279 w 5829166"/>
              <a:gd name="connsiteY3503" fmla="*/ 755114 h 1639681"/>
              <a:gd name="connsiteX3504" fmla="*/ 1618279 w 5829166"/>
              <a:gd name="connsiteY3504" fmla="*/ 752494 h 1639681"/>
              <a:gd name="connsiteX3505" fmla="*/ 1632833 w 5829166"/>
              <a:gd name="connsiteY3505" fmla="*/ 743331 h 1639681"/>
              <a:gd name="connsiteX3506" fmla="*/ 1635881 w 5829166"/>
              <a:gd name="connsiteY3506" fmla="*/ 748522 h 1639681"/>
              <a:gd name="connsiteX3507" fmla="*/ 1638405 w 5829166"/>
              <a:gd name="connsiteY3507" fmla="*/ 746446 h 1639681"/>
              <a:gd name="connsiteX3508" fmla="*/ 1644787 w 5829166"/>
              <a:gd name="connsiteY3508" fmla="*/ 748617 h 1639681"/>
              <a:gd name="connsiteX3509" fmla="*/ 1655340 w 5829166"/>
              <a:gd name="connsiteY3509" fmla="*/ 756409 h 1639681"/>
              <a:gd name="connsiteX3510" fmla="*/ 1661722 w 5829166"/>
              <a:gd name="connsiteY3510" fmla="*/ 758790 h 1639681"/>
              <a:gd name="connsiteX3511" fmla="*/ 1668475 w 5829166"/>
              <a:gd name="connsiteY3511" fmla="*/ 754304 h 1639681"/>
              <a:gd name="connsiteX3512" fmla="*/ 1675705 w 5829166"/>
              <a:gd name="connsiteY3512" fmla="*/ 761781 h 1639681"/>
              <a:gd name="connsiteX3513" fmla="*/ 1687125 w 5829166"/>
              <a:gd name="connsiteY3513" fmla="*/ 764467 h 1639681"/>
              <a:gd name="connsiteX3514" fmla="*/ 1690316 w 5829166"/>
              <a:gd name="connsiteY3514" fmla="*/ 767277 h 1639681"/>
              <a:gd name="connsiteX3515" fmla="*/ 1698298 w 5829166"/>
              <a:gd name="connsiteY3515" fmla="*/ 772306 h 1639681"/>
              <a:gd name="connsiteX3516" fmla="*/ 1702689 w 5829166"/>
              <a:gd name="connsiteY3516" fmla="*/ 779936 h 1639681"/>
              <a:gd name="connsiteX3517" fmla="*/ 1709604 w 5829166"/>
              <a:gd name="connsiteY3517" fmla="*/ 790680 h 1639681"/>
              <a:gd name="connsiteX3518" fmla="*/ 1710976 w 5829166"/>
              <a:gd name="connsiteY3518" fmla="*/ 797062 h 1639681"/>
              <a:gd name="connsiteX3519" fmla="*/ 1713948 w 5829166"/>
              <a:gd name="connsiteY3519" fmla="*/ 799748 h 1639681"/>
              <a:gd name="connsiteX3520" fmla="*/ 1710309 w 5829166"/>
              <a:gd name="connsiteY3520" fmla="*/ 803024 h 1639681"/>
              <a:gd name="connsiteX3521" fmla="*/ 1716691 w 5829166"/>
              <a:gd name="connsiteY3521" fmla="*/ 813340 h 1639681"/>
              <a:gd name="connsiteX3522" fmla="*/ 1714233 w 5829166"/>
              <a:gd name="connsiteY3522" fmla="*/ 815369 h 1639681"/>
              <a:gd name="connsiteX3523" fmla="*/ 1717110 w 5829166"/>
              <a:gd name="connsiteY3523" fmla="*/ 818207 h 1639681"/>
              <a:gd name="connsiteX3524" fmla="*/ 1717110 w 5829166"/>
              <a:gd name="connsiteY3524" fmla="*/ 823370 h 1639681"/>
              <a:gd name="connsiteX3525" fmla="*/ 1710976 w 5829166"/>
              <a:gd name="connsiteY3525" fmla="*/ 828704 h 1639681"/>
              <a:gd name="connsiteX3526" fmla="*/ 1714167 w 5829166"/>
              <a:gd name="connsiteY3526" fmla="*/ 831714 h 1639681"/>
              <a:gd name="connsiteX3527" fmla="*/ 1714167 w 5829166"/>
              <a:gd name="connsiteY3527" fmla="*/ 849840 h 1639681"/>
              <a:gd name="connsiteX3528" fmla="*/ 1720548 w 5829166"/>
              <a:gd name="connsiteY3528" fmla="*/ 855088 h 1639681"/>
              <a:gd name="connsiteX3529" fmla="*/ 1720548 w 5829166"/>
              <a:gd name="connsiteY3529" fmla="*/ 870842 h 1639681"/>
              <a:gd name="connsiteX3530" fmla="*/ 1723568 w 5829166"/>
              <a:gd name="connsiteY3530" fmla="*/ 873328 h 1639681"/>
              <a:gd name="connsiteX3531" fmla="*/ 1723568 w 5829166"/>
              <a:gd name="connsiteY3531" fmla="*/ 879710 h 1639681"/>
              <a:gd name="connsiteX3532" fmla="*/ 1722691 w 5829166"/>
              <a:gd name="connsiteY3532" fmla="*/ 882005 h 1639681"/>
              <a:gd name="connsiteX3533" fmla="*/ 1720425 w 5829166"/>
              <a:gd name="connsiteY3533" fmla="*/ 883853 h 1639681"/>
              <a:gd name="connsiteX3534" fmla="*/ 1720425 w 5829166"/>
              <a:gd name="connsiteY3534" fmla="*/ 896931 h 1639681"/>
              <a:gd name="connsiteX3535" fmla="*/ 1717234 w 5829166"/>
              <a:gd name="connsiteY3535" fmla="*/ 899798 h 1639681"/>
              <a:gd name="connsiteX3536" fmla="*/ 1720967 w 5829166"/>
              <a:gd name="connsiteY3536" fmla="*/ 905132 h 1639681"/>
              <a:gd name="connsiteX3537" fmla="*/ 1726606 w 5829166"/>
              <a:gd name="connsiteY3537" fmla="*/ 909923 h 1639681"/>
              <a:gd name="connsiteX3538" fmla="*/ 1723263 w 5829166"/>
              <a:gd name="connsiteY3538" fmla="*/ 913267 h 1639681"/>
              <a:gd name="connsiteX3539" fmla="*/ 1723263 w 5829166"/>
              <a:gd name="connsiteY3539" fmla="*/ 923754 h 1639681"/>
              <a:gd name="connsiteX3540" fmla="*/ 1720615 w 5829166"/>
              <a:gd name="connsiteY3540" fmla="*/ 925716 h 1639681"/>
              <a:gd name="connsiteX3541" fmla="*/ 1724082 w 5829166"/>
              <a:gd name="connsiteY3541" fmla="*/ 929583 h 1639681"/>
              <a:gd name="connsiteX3542" fmla="*/ 1720282 w 5829166"/>
              <a:gd name="connsiteY3542" fmla="*/ 935317 h 1639681"/>
              <a:gd name="connsiteX3543" fmla="*/ 1722644 w 5829166"/>
              <a:gd name="connsiteY3543" fmla="*/ 944613 h 1639681"/>
              <a:gd name="connsiteX3544" fmla="*/ 1719939 w 5829166"/>
              <a:gd name="connsiteY3544" fmla="*/ 948824 h 1639681"/>
              <a:gd name="connsiteX3545" fmla="*/ 1723615 w 5829166"/>
              <a:gd name="connsiteY3545" fmla="*/ 952224 h 1639681"/>
              <a:gd name="connsiteX3546" fmla="*/ 1721301 w 5829166"/>
              <a:gd name="connsiteY3546" fmla="*/ 959120 h 1639681"/>
              <a:gd name="connsiteX3547" fmla="*/ 1727787 w 5829166"/>
              <a:gd name="connsiteY3547" fmla="*/ 962606 h 1639681"/>
              <a:gd name="connsiteX3548" fmla="*/ 1720920 w 5829166"/>
              <a:gd name="connsiteY3548" fmla="*/ 964911 h 1639681"/>
              <a:gd name="connsiteX3549" fmla="*/ 1723635 w 5829166"/>
              <a:gd name="connsiteY3549" fmla="*/ 972998 h 1639681"/>
              <a:gd name="connsiteX3550" fmla="*/ 1720444 w 5829166"/>
              <a:gd name="connsiteY3550" fmla="*/ 975846 h 1639681"/>
              <a:gd name="connsiteX3551" fmla="*/ 1720444 w 5829166"/>
              <a:gd name="connsiteY3551" fmla="*/ 988886 h 1639681"/>
              <a:gd name="connsiteX3552" fmla="*/ 1723539 w 5829166"/>
              <a:gd name="connsiteY3552" fmla="*/ 991648 h 1639681"/>
              <a:gd name="connsiteX3553" fmla="*/ 1723539 w 5829166"/>
              <a:gd name="connsiteY3553" fmla="*/ 1012260 h 1639681"/>
              <a:gd name="connsiteX3554" fmla="*/ 1719977 w 5829166"/>
              <a:gd name="connsiteY3554" fmla="*/ 1016365 h 1639681"/>
              <a:gd name="connsiteX3555" fmla="*/ 1722873 w 5829166"/>
              <a:gd name="connsiteY3555" fmla="*/ 1020547 h 1639681"/>
              <a:gd name="connsiteX3556" fmla="*/ 1719834 w 5829166"/>
              <a:gd name="connsiteY3556" fmla="*/ 1024900 h 1639681"/>
              <a:gd name="connsiteX3557" fmla="*/ 1723387 w 5829166"/>
              <a:gd name="connsiteY3557" fmla="*/ 1028300 h 1639681"/>
              <a:gd name="connsiteX3558" fmla="*/ 1720491 w 5829166"/>
              <a:gd name="connsiteY3558" fmla="*/ 1030977 h 1639681"/>
              <a:gd name="connsiteX3559" fmla="*/ 1723434 w 5829166"/>
              <a:gd name="connsiteY3559" fmla="*/ 1033663 h 1639681"/>
              <a:gd name="connsiteX3560" fmla="*/ 1720244 w 5829166"/>
              <a:gd name="connsiteY3560" fmla="*/ 1036615 h 1639681"/>
              <a:gd name="connsiteX3561" fmla="*/ 1720244 w 5829166"/>
              <a:gd name="connsiteY3561" fmla="*/ 1051979 h 1639681"/>
              <a:gd name="connsiteX3562" fmla="*/ 1716767 w 5829166"/>
              <a:gd name="connsiteY3562" fmla="*/ 1055408 h 1639681"/>
              <a:gd name="connsiteX3563" fmla="*/ 1720663 w 5829166"/>
              <a:gd name="connsiteY3563" fmla="*/ 1063390 h 1639681"/>
              <a:gd name="connsiteX3564" fmla="*/ 1723511 w 5829166"/>
              <a:gd name="connsiteY3564" fmla="*/ 1072972 h 1639681"/>
              <a:gd name="connsiteX3565" fmla="*/ 1720425 w 5829166"/>
              <a:gd name="connsiteY3565" fmla="*/ 1075716 h 1639681"/>
              <a:gd name="connsiteX3566" fmla="*/ 1720425 w 5829166"/>
              <a:gd name="connsiteY3566" fmla="*/ 1088755 h 1639681"/>
              <a:gd name="connsiteX3567" fmla="*/ 1723615 w 5829166"/>
              <a:gd name="connsiteY3567" fmla="*/ 1091632 h 1639681"/>
              <a:gd name="connsiteX3568" fmla="*/ 1723615 w 5829166"/>
              <a:gd name="connsiteY3568" fmla="*/ 1112396 h 1639681"/>
              <a:gd name="connsiteX3569" fmla="*/ 1725654 w 5829166"/>
              <a:gd name="connsiteY3569" fmla="*/ 1114292 h 1639681"/>
              <a:gd name="connsiteX3570" fmla="*/ 1729007 w 5829166"/>
              <a:gd name="connsiteY3570" fmla="*/ 1123674 h 1639681"/>
              <a:gd name="connsiteX3571" fmla="*/ 1723625 w 5829166"/>
              <a:gd name="connsiteY3571" fmla="*/ 1128103 h 1639681"/>
              <a:gd name="connsiteX3572" fmla="*/ 1723625 w 5829166"/>
              <a:gd name="connsiteY3572" fmla="*/ 1138381 h 1639681"/>
              <a:gd name="connsiteX3573" fmla="*/ 1719615 w 5829166"/>
              <a:gd name="connsiteY3573" fmla="*/ 1142590 h 1639681"/>
              <a:gd name="connsiteX3574" fmla="*/ 1722968 w 5829166"/>
              <a:gd name="connsiteY3574" fmla="*/ 1146334 h 1639681"/>
              <a:gd name="connsiteX3575" fmla="*/ 1720415 w 5829166"/>
              <a:gd name="connsiteY3575" fmla="*/ 1150991 h 1639681"/>
              <a:gd name="connsiteX3576" fmla="*/ 1718824 w 5829166"/>
              <a:gd name="connsiteY3576" fmla="*/ 1155783 h 1639681"/>
              <a:gd name="connsiteX3577" fmla="*/ 1715633 w 5829166"/>
              <a:gd name="connsiteY3577" fmla="*/ 1155783 h 1639681"/>
              <a:gd name="connsiteX3578" fmla="*/ 1707775 w 5829166"/>
              <a:gd name="connsiteY3578" fmla="*/ 1164936 h 1639681"/>
              <a:gd name="connsiteX3579" fmla="*/ 1707775 w 5829166"/>
              <a:gd name="connsiteY3579" fmla="*/ 1170061 h 1639681"/>
              <a:gd name="connsiteX3580" fmla="*/ 1699470 w 5829166"/>
              <a:gd name="connsiteY3580" fmla="*/ 1176661 h 1639681"/>
              <a:gd name="connsiteX3581" fmla="*/ 1692555 w 5829166"/>
              <a:gd name="connsiteY3581" fmla="*/ 1177081 h 1639681"/>
              <a:gd name="connsiteX3582" fmla="*/ 1688535 w 5829166"/>
              <a:gd name="connsiteY3582" fmla="*/ 1186663 h 1639681"/>
              <a:gd name="connsiteX3583" fmla="*/ 1679277 w 5829166"/>
              <a:gd name="connsiteY3583" fmla="*/ 1193578 h 1639681"/>
              <a:gd name="connsiteX3584" fmla="*/ 1678315 w 5829166"/>
              <a:gd name="connsiteY3584" fmla="*/ 1197445 h 1639681"/>
              <a:gd name="connsiteX3585" fmla="*/ 1671542 w 5829166"/>
              <a:gd name="connsiteY3585" fmla="*/ 1194692 h 1639681"/>
              <a:gd name="connsiteX3586" fmla="*/ 1666761 w 5829166"/>
              <a:gd name="connsiteY3586" fmla="*/ 1201998 h 1639681"/>
              <a:gd name="connsiteX3587" fmla="*/ 1669952 w 5829166"/>
              <a:gd name="connsiteY3587" fmla="*/ 1205379 h 1639681"/>
              <a:gd name="connsiteX3588" fmla="*/ 1662303 w 5829166"/>
              <a:gd name="connsiteY3588" fmla="*/ 1205741 h 1639681"/>
              <a:gd name="connsiteX3589" fmla="*/ 1650311 w 5829166"/>
              <a:gd name="connsiteY3589" fmla="*/ 1214876 h 1639681"/>
              <a:gd name="connsiteX3590" fmla="*/ 1649968 w 5829166"/>
              <a:gd name="connsiteY3590" fmla="*/ 1217733 h 1639681"/>
              <a:gd name="connsiteX3591" fmla="*/ 1641015 w 5829166"/>
              <a:gd name="connsiteY3591" fmla="*/ 1222258 h 1639681"/>
              <a:gd name="connsiteX3592" fmla="*/ 1631147 w 5829166"/>
              <a:gd name="connsiteY3592" fmla="*/ 1227982 h 1639681"/>
              <a:gd name="connsiteX3593" fmla="*/ 1631147 w 5829166"/>
              <a:gd name="connsiteY3593" fmla="*/ 1233116 h 1639681"/>
              <a:gd name="connsiteX3594" fmla="*/ 1622384 w 5829166"/>
              <a:gd name="connsiteY3594" fmla="*/ 1237907 h 1639681"/>
              <a:gd name="connsiteX3595" fmla="*/ 1616993 w 5829166"/>
              <a:gd name="connsiteY3595" fmla="*/ 1244775 h 1639681"/>
              <a:gd name="connsiteX3596" fmla="*/ 1612506 w 5829166"/>
              <a:gd name="connsiteY3596" fmla="*/ 1245594 h 1639681"/>
              <a:gd name="connsiteX3597" fmla="*/ 1611249 w 5829166"/>
              <a:gd name="connsiteY3597" fmla="*/ 1249556 h 1639681"/>
              <a:gd name="connsiteX3598" fmla="*/ 1599419 w 5829166"/>
              <a:gd name="connsiteY3598" fmla="*/ 1251404 h 1639681"/>
              <a:gd name="connsiteX3599" fmla="*/ 1598905 w 5829166"/>
              <a:gd name="connsiteY3599" fmla="*/ 1257405 h 1639681"/>
              <a:gd name="connsiteX3600" fmla="*/ 1588722 w 5829166"/>
              <a:gd name="connsiteY3600" fmla="*/ 1260805 h 1639681"/>
              <a:gd name="connsiteX3601" fmla="*/ 1586265 w 5829166"/>
              <a:gd name="connsiteY3601" fmla="*/ 1262253 h 1639681"/>
              <a:gd name="connsiteX3602" fmla="*/ 1581684 w 5829166"/>
              <a:gd name="connsiteY3602" fmla="*/ 1265996 h 1639681"/>
              <a:gd name="connsiteX3603" fmla="*/ 1575425 w 5829166"/>
              <a:gd name="connsiteY3603" fmla="*/ 1265996 h 1639681"/>
              <a:gd name="connsiteX3604" fmla="*/ 1555213 w 5829166"/>
              <a:gd name="connsiteY3604" fmla="*/ 1279322 h 1639681"/>
              <a:gd name="connsiteX3605" fmla="*/ 1541469 w 5829166"/>
              <a:gd name="connsiteY3605" fmla="*/ 1287675 h 1639681"/>
              <a:gd name="connsiteX3606" fmla="*/ 1534287 w 5829166"/>
              <a:gd name="connsiteY3606" fmla="*/ 1294343 h 1639681"/>
              <a:gd name="connsiteX3607" fmla="*/ 1529229 w 5829166"/>
              <a:gd name="connsiteY3607" fmla="*/ 1296343 h 1639681"/>
              <a:gd name="connsiteX3608" fmla="*/ 1526753 w 5829166"/>
              <a:gd name="connsiteY3608" fmla="*/ 1300829 h 1639681"/>
              <a:gd name="connsiteX3609" fmla="*/ 1524324 w 5829166"/>
              <a:gd name="connsiteY3609" fmla="*/ 1305201 h 1639681"/>
              <a:gd name="connsiteX3610" fmla="*/ 1519057 w 5829166"/>
              <a:gd name="connsiteY3610" fmla="*/ 1309649 h 1639681"/>
              <a:gd name="connsiteX3611" fmla="*/ 1519057 w 5829166"/>
              <a:gd name="connsiteY3611" fmla="*/ 1317632 h 1639681"/>
              <a:gd name="connsiteX3612" fmla="*/ 1511760 w 5829166"/>
              <a:gd name="connsiteY3612" fmla="*/ 1325918 h 1639681"/>
              <a:gd name="connsiteX3613" fmla="*/ 1503417 w 5829166"/>
              <a:gd name="connsiteY3613" fmla="*/ 1333052 h 1639681"/>
              <a:gd name="connsiteX3614" fmla="*/ 1505664 w 5829166"/>
              <a:gd name="connsiteY3614" fmla="*/ 1334900 h 1639681"/>
              <a:gd name="connsiteX3615" fmla="*/ 1499426 w 5829166"/>
              <a:gd name="connsiteY3615" fmla="*/ 1340044 h 1639681"/>
              <a:gd name="connsiteX3616" fmla="*/ 1503274 w 5829166"/>
              <a:gd name="connsiteY3616" fmla="*/ 1343606 h 1639681"/>
              <a:gd name="connsiteX3617" fmla="*/ 1500369 w 5829166"/>
              <a:gd name="connsiteY3617" fmla="*/ 1346264 h 1639681"/>
              <a:gd name="connsiteX3618" fmla="*/ 1500369 w 5829166"/>
              <a:gd name="connsiteY3618" fmla="*/ 1354646 h 1639681"/>
              <a:gd name="connsiteX3619" fmla="*/ 1516180 w 5829166"/>
              <a:gd name="connsiteY3619" fmla="*/ 1367181 h 1639681"/>
              <a:gd name="connsiteX3620" fmla="*/ 1516323 w 5829166"/>
              <a:gd name="connsiteY3620" fmla="*/ 1369943 h 1639681"/>
              <a:gd name="connsiteX3621" fmla="*/ 1525219 w 5829166"/>
              <a:gd name="connsiteY3621" fmla="*/ 1375400 h 1639681"/>
              <a:gd name="connsiteX3622" fmla="*/ 1522105 w 5829166"/>
              <a:gd name="connsiteY3622" fmla="*/ 1378772 h 1639681"/>
              <a:gd name="connsiteX3623" fmla="*/ 1538345 w 5829166"/>
              <a:gd name="connsiteY3623" fmla="*/ 1378772 h 1639681"/>
              <a:gd name="connsiteX3624" fmla="*/ 1542755 w 5829166"/>
              <a:gd name="connsiteY3624" fmla="*/ 1384278 h 1639681"/>
              <a:gd name="connsiteX3625" fmla="*/ 1552242 w 5829166"/>
              <a:gd name="connsiteY3625" fmla="*/ 1384278 h 1639681"/>
              <a:gd name="connsiteX3626" fmla="*/ 1556804 w 5829166"/>
              <a:gd name="connsiteY3626" fmla="*/ 1386897 h 1639681"/>
              <a:gd name="connsiteX3627" fmla="*/ 1562243 w 5829166"/>
              <a:gd name="connsiteY3627" fmla="*/ 1386897 h 1639681"/>
              <a:gd name="connsiteX3628" fmla="*/ 1565672 w 5829166"/>
              <a:gd name="connsiteY3628" fmla="*/ 1384354 h 1639681"/>
              <a:gd name="connsiteX3629" fmla="*/ 1574359 w 5829166"/>
              <a:gd name="connsiteY3629" fmla="*/ 1385945 h 1639681"/>
              <a:gd name="connsiteX3630" fmla="*/ 1582150 w 5829166"/>
              <a:gd name="connsiteY3630" fmla="*/ 1389479 h 1639681"/>
              <a:gd name="connsiteX3631" fmla="*/ 1585132 w 5829166"/>
              <a:gd name="connsiteY3631" fmla="*/ 1389298 h 1639681"/>
              <a:gd name="connsiteX3632" fmla="*/ 1592504 w 5829166"/>
              <a:gd name="connsiteY3632" fmla="*/ 1381582 h 1639681"/>
              <a:gd name="connsiteX3633" fmla="*/ 1600972 w 5829166"/>
              <a:gd name="connsiteY3633" fmla="*/ 1385040 h 1639681"/>
              <a:gd name="connsiteX3634" fmla="*/ 1606220 w 5829166"/>
              <a:gd name="connsiteY3634" fmla="*/ 1379868 h 1639681"/>
              <a:gd name="connsiteX3635" fmla="*/ 1612964 w 5829166"/>
              <a:gd name="connsiteY3635" fmla="*/ 1377220 h 1639681"/>
              <a:gd name="connsiteX3636" fmla="*/ 1617088 w 5829166"/>
              <a:gd name="connsiteY3636" fmla="*/ 1370562 h 1639681"/>
              <a:gd name="connsiteX3637" fmla="*/ 1623822 w 5829166"/>
              <a:gd name="connsiteY3637" fmla="*/ 1365123 h 1639681"/>
              <a:gd name="connsiteX3638" fmla="*/ 1629280 w 5829166"/>
              <a:gd name="connsiteY3638" fmla="*/ 1358256 h 1639681"/>
              <a:gd name="connsiteX3639" fmla="*/ 1634071 w 5829166"/>
              <a:gd name="connsiteY3639" fmla="*/ 1357436 h 1639681"/>
              <a:gd name="connsiteX3640" fmla="*/ 1631490 w 5829166"/>
              <a:gd name="connsiteY3640" fmla="*/ 1353531 h 1639681"/>
              <a:gd name="connsiteX3641" fmla="*/ 1637462 w 5829166"/>
              <a:gd name="connsiteY3641" fmla="*/ 1351807 h 1639681"/>
              <a:gd name="connsiteX3642" fmla="*/ 1637462 w 5829166"/>
              <a:gd name="connsiteY3642" fmla="*/ 1345930 h 1639681"/>
              <a:gd name="connsiteX3643" fmla="*/ 1646168 w 5829166"/>
              <a:gd name="connsiteY3643" fmla="*/ 1341139 h 1639681"/>
              <a:gd name="connsiteX3644" fmla="*/ 1659426 w 5829166"/>
              <a:gd name="connsiteY3644" fmla="*/ 1319774 h 1639681"/>
              <a:gd name="connsiteX3645" fmla="*/ 1656312 w 5829166"/>
              <a:gd name="connsiteY3645" fmla="*/ 1316889 h 1639681"/>
              <a:gd name="connsiteX3646" fmla="*/ 1665446 w 5829166"/>
              <a:gd name="connsiteY3646" fmla="*/ 1315593 h 1639681"/>
              <a:gd name="connsiteX3647" fmla="*/ 1671066 w 5829166"/>
              <a:gd name="connsiteY3647" fmla="*/ 1310802 h 1639681"/>
              <a:gd name="connsiteX3648" fmla="*/ 1675248 w 5829166"/>
              <a:gd name="connsiteY3648" fmla="*/ 1309011 h 1639681"/>
              <a:gd name="connsiteX3649" fmla="*/ 1672895 w 5829166"/>
              <a:gd name="connsiteY3649" fmla="*/ 1307097 h 1639681"/>
              <a:gd name="connsiteX3650" fmla="*/ 1676914 w 5829166"/>
              <a:gd name="connsiteY3650" fmla="*/ 1300715 h 1639681"/>
              <a:gd name="connsiteX3651" fmla="*/ 1682296 w 5829166"/>
              <a:gd name="connsiteY3651" fmla="*/ 1299115 h 1639681"/>
              <a:gd name="connsiteX3652" fmla="*/ 1682296 w 5829166"/>
              <a:gd name="connsiteY3652" fmla="*/ 1288447 h 1639681"/>
              <a:gd name="connsiteX3653" fmla="*/ 1692535 w 5829166"/>
              <a:gd name="connsiteY3653" fmla="*/ 1277274 h 1639681"/>
              <a:gd name="connsiteX3654" fmla="*/ 1713405 w 5829166"/>
              <a:gd name="connsiteY3654" fmla="*/ 1266377 h 1639681"/>
              <a:gd name="connsiteX3655" fmla="*/ 1716081 w 5829166"/>
              <a:gd name="connsiteY3655" fmla="*/ 1272969 h 1639681"/>
              <a:gd name="connsiteX3656" fmla="*/ 1721720 w 5829166"/>
              <a:gd name="connsiteY3656" fmla="*/ 1265654 h 1639681"/>
              <a:gd name="connsiteX3657" fmla="*/ 1723749 w 5829166"/>
              <a:gd name="connsiteY3657" fmla="*/ 1272559 h 1639681"/>
              <a:gd name="connsiteX3658" fmla="*/ 1727149 w 5829166"/>
              <a:gd name="connsiteY3658" fmla="*/ 1275569 h 1639681"/>
              <a:gd name="connsiteX3659" fmla="*/ 1727149 w 5829166"/>
              <a:gd name="connsiteY3659" fmla="*/ 1288532 h 1639681"/>
              <a:gd name="connsiteX3660" fmla="*/ 1728349 w 5829166"/>
              <a:gd name="connsiteY3660" fmla="*/ 1289552 h 1639681"/>
              <a:gd name="connsiteX3661" fmla="*/ 1733045 w 5829166"/>
              <a:gd name="connsiteY3661" fmla="*/ 1286132 h 1639681"/>
              <a:gd name="connsiteX3662" fmla="*/ 1737341 w 5829166"/>
              <a:gd name="connsiteY3662" fmla="*/ 1294124 h 1639681"/>
              <a:gd name="connsiteX3663" fmla="*/ 1741761 w 5829166"/>
              <a:gd name="connsiteY3663" fmla="*/ 1300506 h 1639681"/>
              <a:gd name="connsiteX3664" fmla="*/ 1747476 w 5829166"/>
              <a:gd name="connsiteY3664" fmla="*/ 1307849 h 1639681"/>
              <a:gd name="connsiteX3665" fmla="*/ 1753686 w 5829166"/>
              <a:gd name="connsiteY3665" fmla="*/ 1307849 h 1639681"/>
              <a:gd name="connsiteX3666" fmla="*/ 1760649 w 5829166"/>
              <a:gd name="connsiteY3666" fmla="*/ 1313183 h 1639681"/>
              <a:gd name="connsiteX3667" fmla="*/ 1770374 w 5829166"/>
              <a:gd name="connsiteY3667" fmla="*/ 1315517 h 1639681"/>
              <a:gd name="connsiteX3668" fmla="*/ 1773746 w 5829166"/>
              <a:gd name="connsiteY3668" fmla="*/ 1310992 h 1639681"/>
              <a:gd name="connsiteX3669" fmla="*/ 1775841 w 5829166"/>
              <a:gd name="connsiteY3669" fmla="*/ 1315517 h 1639681"/>
              <a:gd name="connsiteX3670" fmla="*/ 1796244 w 5829166"/>
              <a:gd name="connsiteY3670" fmla="*/ 1315517 h 1639681"/>
              <a:gd name="connsiteX3671" fmla="*/ 1801949 w 5829166"/>
              <a:gd name="connsiteY3671" fmla="*/ 1307925 h 1639681"/>
              <a:gd name="connsiteX3672" fmla="*/ 1809598 w 5829166"/>
              <a:gd name="connsiteY3672" fmla="*/ 1307925 h 1639681"/>
              <a:gd name="connsiteX3673" fmla="*/ 1816275 w 5829166"/>
              <a:gd name="connsiteY3673" fmla="*/ 1298762 h 1639681"/>
              <a:gd name="connsiteX3674" fmla="*/ 1816275 w 5829166"/>
              <a:gd name="connsiteY3674" fmla="*/ 1293619 h 1639681"/>
              <a:gd name="connsiteX3675" fmla="*/ 1819466 w 5829166"/>
              <a:gd name="connsiteY3675" fmla="*/ 1290742 h 1639681"/>
              <a:gd name="connsiteX3676" fmla="*/ 1816560 w 5829166"/>
              <a:gd name="connsiteY3676" fmla="*/ 1285304 h 1639681"/>
              <a:gd name="connsiteX3677" fmla="*/ 1819637 w 5829166"/>
              <a:gd name="connsiteY3677" fmla="*/ 1279779 h 1639681"/>
              <a:gd name="connsiteX3678" fmla="*/ 1822495 w 5829166"/>
              <a:gd name="connsiteY3678" fmla="*/ 1272959 h 1639681"/>
              <a:gd name="connsiteX3679" fmla="*/ 1826105 w 5829166"/>
              <a:gd name="connsiteY3679" fmla="*/ 1267206 h 1639681"/>
              <a:gd name="connsiteX3680" fmla="*/ 1824990 w 5829166"/>
              <a:gd name="connsiteY3680" fmla="*/ 1258605 h 1639681"/>
              <a:gd name="connsiteX3681" fmla="*/ 1822685 w 5829166"/>
              <a:gd name="connsiteY3681" fmla="*/ 1256719 h 1639681"/>
              <a:gd name="connsiteX3682" fmla="*/ 1822685 w 5829166"/>
              <a:gd name="connsiteY3682" fmla="*/ 1246241 h 1639681"/>
              <a:gd name="connsiteX3683" fmla="*/ 1825781 w 5829166"/>
              <a:gd name="connsiteY3683" fmla="*/ 1243498 h 1639681"/>
              <a:gd name="connsiteX3684" fmla="*/ 1825781 w 5829166"/>
              <a:gd name="connsiteY3684" fmla="*/ 1238460 h 1639681"/>
              <a:gd name="connsiteX3685" fmla="*/ 1821151 w 5829166"/>
              <a:gd name="connsiteY3685" fmla="*/ 1234754 h 1639681"/>
              <a:gd name="connsiteX3686" fmla="*/ 1816780 w 5829166"/>
              <a:gd name="connsiteY3686" fmla="*/ 1232850 h 1639681"/>
              <a:gd name="connsiteX3687" fmla="*/ 1819113 w 5829166"/>
              <a:gd name="connsiteY3687" fmla="*/ 1230935 h 1639681"/>
              <a:gd name="connsiteX3688" fmla="*/ 1819113 w 5829166"/>
              <a:gd name="connsiteY3688" fmla="*/ 1209332 h 1639681"/>
              <a:gd name="connsiteX3689" fmla="*/ 1816608 w 5829166"/>
              <a:gd name="connsiteY3689" fmla="*/ 1207256 h 1639681"/>
              <a:gd name="connsiteX3690" fmla="*/ 1821113 w 5829166"/>
              <a:gd name="connsiteY3690" fmla="*/ 1200693 h 1639681"/>
              <a:gd name="connsiteX3691" fmla="*/ 1812731 w 5829166"/>
              <a:gd name="connsiteY3691" fmla="*/ 1196797 h 1639681"/>
              <a:gd name="connsiteX3692" fmla="*/ 1815732 w 5829166"/>
              <a:gd name="connsiteY3692" fmla="*/ 1194321 h 1639681"/>
              <a:gd name="connsiteX3693" fmla="*/ 1817999 w 5829166"/>
              <a:gd name="connsiteY3693" fmla="*/ 1184739 h 1639681"/>
              <a:gd name="connsiteX3694" fmla="*/ 1825628 w 5829166"/>
              <a:gd name="connsiteY3694" fmla="*/ 1183624 h 1639681"/>
              <a:gd name="connsiteX3695" fmla="*/ 1826200 w 5829166"/>
              <a:gd name="connsiteY3695" fmla="*/ 1174814 h 1639681"/>
              <a:gd name="connsiteX3696" fmla="*/ 1835353 w 5829166"/>
              <a:gd name="connsiteY3696" fmla="*/ 1173585 h 1639681"/>
              <a:gd name="connsiteX3697" fmla="*/ 1835353 w 5829166"/>
              <a:gd name="connsiteY3697" fmla="*/ 1167994 h 1639681"/>
              <a:gd name="connsiteX3698" fmla="*/ 1844926 w 5829166"/>
              <a:gd name="connsiteY3698" fmla="*/ 1162212 h 1639681"/>
              <a:gd name="connsiteX3699" fmla="*/ 1844926 w 5829166"/>
              <a:gd name="connsiteY3699" fmla="*/ 1157192 h 1639681"/>
              <a:gd name="connsiteX3700" fmla="*/ 1842249 w 5829166"/>
              <a:gd name="connsiteY3700" fmla="*/ 1154544 h 1639681"/>
              <a:gd name="connsiteX3701" fmla="*/ 1846526 w 5829166"/>
              <a:gd name="connsiteY3701" fmla="*/ 1150534 h 1639681"/>
              <a:gd name="connsiteX3702" fmla="*/ 1853089 w 5829166"/>
              <a:gd name="connsiteY3702" fmla="*/ 1150534 h 1639681"/>
              <a:gd name="connsiteX3703" fmla="*/ 1863252 w 5829166"/>
              <a:gd name="connsiteY3703" fmla="*/ 1142067 h 1639681"/>
              <a:gd name="connsiteX3704" fmla="*/ 1870901 w 5829166"/>
              <a:gd name="connsiteY3704" fmla="*/ 1134199 h 1639681"/>
              <a:gd name="connsiteX3705" fmla="*/ 1880206 w 5829166"/>
              <a:gd name="connsiteY3705" fmla="*/ 1125284 h 1639681"/>
              <a:gd name="connsiteX3706" fmla="*/ 1880206 w 5829166"/>
              <a:gd name="connsiteY3706" fmla="*/ 1120112 h 1639681"/>
              <a:gd name="connsiteX3707" fmla="*/ 1892427 w 5829166"/>
              <a:gd name="connsiteY3707" fmla="*/ 1115558 h 1639681"/>
              <a:gd name="connsiteX3708" fmla="*/ 1895618 w 5829166"/>
              <a:gd name="connsiteY3708" fmla="*/ 1110272 h 1639681"/>
              <a:gd name="connsiteX3709" fmla="*/ 1910820 w 5829166"/>
              <a:gd name="connsiteY3709" fmla="*/ 1105595 h 1639681"/>
              <a:gd name="connsiteX3710" fmla="*/ 1920831 w 5829166"/>
              <a:gd name="connsiteY3710" fmla="*/ 1097147 h 1639681"/>
              <a:gd name="connsiteX3711" fmla="*/ 1925622 w 5829166"/>
              <a:gd name="connsiteY3711" fmla="*/ 1088298 h 1639681"/>
              <a:gd name="connsiteX3712" fmla="*/ 1929641 w 5829166"/>
              <a:gd name="connsiteY3712" fmla="*/ 1084917 h 1639681"/>
              <a:gd name="connsiteX3713" fmla="*/ 1931794 w 5829166"/>
              <a:gd name="connsiteY3713" fmla="*/ 1086688 h 1639681"/>
              <a:gd name="connsiteX3714" fmla="*/ 1947120 w 5829166"/>
              <a:gd name="connsiteY3714" fmla="*/ 1074077 h 1639681"/>
              <a:gd name="connsiteX3715" fmla="*/ 1947263 w 5829166"/>
              <a:gd name="connsiteY3715" fmla="*/ 1072401 h 1639681"/>
              <a:gd name="connsiteX3716" fmla="*/ 1955854 w 5829166"/>
              <a:gd name="connsiteY3716" fmla="*/ 1068629 h 1639681"/>
              <a:gd name="connsiteX3717" fmla="*/ 1962541 w 5829166"/>
              <a:gd name="connsiteY3717" fmla="*/ 1062990 h 1639681"/>
              <a:gd name="connsiteX3718" fmla="*/ 1971580 w 5829166"/>
              <a:gd name="connsiteY3718" fmla="*/ 1058466 h 1639681"/>
              <a:gd name="connsiteX3719" fmla="*/ 1979228 w 5829166"/>
              <a:gd name="connsiteY3719" fmla="*/ 1052598 h 1639681"/>
              <a:gd name="connsiteX3720" fmla="*/ 1979228 w 5829166"/>
              <a:gd name="connsiteY3720" fmla="*/ 1046845 h 1639681"/>
              <a:gd name="connsiteX3721" fmla="*/ 1990401 w 5829166"/>
              <a:gd name="connsiteY3721" fmla="*/ 1040454 h 1639681"/>
              <a:gd name="connsiteX3722" fmla="*/ 1993687 w 5829166"/>
              <a:gd name="connsiteY3722" fmla="*/ 1042788 h 1639681"/>
              <a:gd name="connsiteX3723" fmla="*/ 2001669 w 5829166"/>
              <a:gd name="connsiteY3723" fmla="*/ 1036149 h 1639681"/>
              <a:gd name="connsiteX3724" fmla="*/ 2010785 w 5829166"/>
              <a:gd name="connsiteY3724" fmla="*/ 1028814 h 1639681"/>
              <a:gd name="connsiteX3725" fmla="*/ 2015985 w 5829166"/>
              <a:gd name="connsiteY3725" fmla="*/ 1022242 h 1639681"/>
              <a:gd name="connsiteX3726" fmla="*/ 2019643 w 5829166"/>
              <a:gd name="connsiteY3726" fmla="*/ 1024537 h 1639681"/>
              <a:gd name="connsiteX3727" fmla="*/ 2025396 w 5829166"/>
              <a:gd name="connsiteY3727" fmla="*/ 1011393 h 1639681"/>
              <a:gd name="connsiteX3728" fmla="*/ 2029578 w 5829166"/>
              <a:gd name="connsiteY3728" fmla="*/ 1011393 h 1639681"/>
              <a:gd name="connsiteX3729" fmla="*/ 2034369 w 5829166"/>
              <a:gd name="connsiteY3729" fmla="*/ 1006316 h 1639681"/>
              <a:gd name="connsiteX3730" fmla="*/ 2045989 w 5829166"/>
              <a:gd name="connsiteY3730" fmla="*/ 1004945 h 1639681"/>
              <a:gd name="connsiteX3731" fmla="*/ 2043017 w 5829166"/>
              <a:gd name="connsiteY3731" fmla="*/ 999487 h 1639681"/>
              <a:gd name="connsiteX3732" fmla="*/ 2061953 w 5829166"/>
              <a:gd name="connsiteY3732" fmla="*/ 991200 h 1639681"/>
              <a:gd name="connsiteX3733" fmla="*/ 2062306 w 5829166"/>
              <a:gd name="connsiteY3733" fmla="*/ 986123 h 1639681"/>
              <a:gd name="connsiteX3734" fmla="*/ 2070640 w 5829166"/>
              <a:gd name="connsiteY3734" fmla="*/ 982932 h 1639681"/>
              <a:gd name="connsiteX3735" fmla="*/ 2077031 w 5829166"/>
              <a:gd name="connsiteY3735" fmla="*/ 984675 h 1639681"/>
              <a:gd name="connsiteX3736" fmla="*/ 2079069 w 5829166"/>
              <a:gd name="connsiteY3736" fmla="*/ 979884 h 1639681"/>
              <a:gd name="connsiteX3737" fmla="*/ 2087213 w 5829166"/>
              <a:gd name="connsiteY3737" fmla="*/ 985533 h 1639681"/>
              <a:gd name="connsiteX3738" fmla="*/ 2094090 w 5829166"/>
              <a:gd name="connsiteY3738" fmla="*/ 982342 h 1639681"/>
              <a:gd name="connsiteX3739" fmla="*/ 2100644 w 5829166"/>
              <a:gd name="connsiteY3739" fmla="*/ 985314 h 1639681"/>
              <a:gd name="connsiteX3740" fmla="*/ 2103520 w 5829166"/>
              <a:gd name="connsiteY3740" fmla="*/ 983837 h 1639681"/>
              <a:gd name="connsiteX3741" fmla="*/ 2100453 w 5829166"/>
              <a:gd name="connsiteY3741" fmla="*/ 981142 h 1639681"/>
              <a:gd name="connsiteX3742" fmla="*/ 2100453 w 5829166"/>
              <a:gd name="connsiteY3742" fmla="*/ 975846 h 1639681"/>
              <a:gd name="connsiteX3743" fmla="*/ 2105244 w 5829166"/>
              <a:gd name="connsiteY3743" fmla="*/ 971940 h 1639681"/>
              <a:gd name="connsiteX3744" fmla="*/ 2108121 w 5829166"/>
              <a:gd name="connsiteY3744" fmla="*/ 976951 h 1639681"/>
              <a:gd name="connsiteX3745" fmla="*/ 2113169 w 5829166"/>
              <a:gd name="connsiteY3745" fmla="*/ 977970 h 1639681"/>
              <a:gd name="connsiteX3746" fmla="*/ 2106778 w 5829166"/>
              <a:gd name="connsiteY3746" fmla="*/ 986447 h 1639681"/>
              <a:gd name="connsiteX3747" fmla="*/ 2107902 w 5829166"/>
              <a:gd name="connsiteY3747" fmla="*/ 987390 h 1639681"/>
              <a:gd name="connsiteX3748" fmla="*/ 2113664 w 5829166"/>
              <a:gd name="connsiteY3748" fmla="*/ 988857 h 1639681"/>
              <a:gd name="connsiteX3749" fmla="*/ 2110378 w 5829166"/>
              <a:gd name="connsiteY3749" fmla="*/ 997391 h 1639681"/>
              <a:gd name="connsiteX3750" fmla="*/ 2119637 w 5829166"/>
              <a:gd name="connsiteY3750" fmla="*/ 1008802 h 1639681"/>
              <a:gd name="connsiteX3751" fmla="*/ 2119189 w 5829166"/>
              <a:gd name="connsiteY3751" fmla="*/ 1013346 h 1639681"/>
              <a:gd name="connsiteX3752" fmla="*/ 2113169 w 5829166"/>
              <a:gd name="connsiteY3752" fmla="*/ 1015022 h 1639681"/>
              <a:gd name="connsiteX3753" fmla="*/ 2116912 w 5829166"/>
              <a:gd name="connsiteY3753" fmla="*/ 1019223 h 1639681"/>
              <a:gd name="connsiteX3754" fmla="*/ 2114341 w 5829166"/>
              <a:gd name="connsiteY3754" fmla="*/ 1024261 h 1639681"/>
              <a:gd name="connsiteX3755" fmla="*/ 2118894 w 5829166"/>
              <a:gd name="connsiteY3755" fmla="*/ 1025024 h 1639681"/>
              <a:gd name="connsiteX3756" fmla="*/ 2122665 w 5829166"/>
              <a:gd name="connsiteY3756" fmla="*/ 1033539 h 1639681"/>
              <a:gd name="connsiteX3757" fmla="*/ 2115512 w 5829166"/>
              <a:gd name="connsiteY3757" fmla="*/ 1039930 h 1639681"/>
              <a:gd name="connsiteX3758" fmla="*/ 2125923 w 5829166"/>
              <a:gd name="connsiteY3758" fmla="*/ 1048407 h 1639681"/>
              <a:gd name="connsiteX3759" fmla="*/ 2122980 w 5829166"/>
              <a:gd name="connsiteY3759" fmla="*/ 1054589 h 1639681"/>
              <a:gd name="connsiteX3760" fmla="*/ 2122418 w 5829166"/>
              <a:gd name="connsiteY3760" fmla="*/ 1062933 h 1639681"/>
              <a:gd name="connsiteX3761" fmla="*/ 2119560 w 5829166"/>
              <a:gd name="connsiteY3761" fmla="*/ 1065286 h 1639681"/>
              <a:gd name="connsiteX3762" fmla="*/ 2119560 w 5829166"/>
              <a:gd name="connsiteY3762" fmla="*/ 1070458 h 1639681"/>
              <a:gd name="connsiteX3763" fmla="*/ 2115922 w 5829166"/>
              <a:gd name="connsiteY3763" fmla="*/ 1073763 h 1639681"/>
              <a:gd name="connsiteX3764" fmla="*/ 2125999 w 5829166"/>
              <a:gd name="connsiteY3764" fmla="*/ 1075163 h 1639681"/>
              <a:gd name="connsiteX3765" fmla="*/ 2125647 w 5829166"/>
              <a:gd name="connsiteY3765" fmla="*/ 1083802 h 1639681"/>
              <a:gd name="connsiteX3766" fmla="*/ 2122980 w 5829166"/>
              <a:gd name="connsiteY3766" fmla="*/ 1086412 h 1639681"/>
              <a:gd name="connsiteX3767" fmla="*/ 2122980 w 5829166"/>
              <a:gd name="connsiteY3767" fmla="*/ 1115158 h 1639681"/>
              <a:gd name="connsiteX3768" fmla="*/ 2126275 w 5829166"/>
              <a:gd name="connsiteY3768" fmla="*/ 1118616 h 1639681"/>
              <a:gd name="connsiteX3769" fmla="*/ 2126275 w 5829166"/>
              <a:gd name="connsiteY3769" fmla="*/ 1130046 h 1639681"/>
              <a:gd name="connsiteX3770" fmla="*/ 2129628 w 5829166"/>
              <a:gd name="connsiteY3770" fmla="*/ 1135590 h 1639681"/>
              <a:gd name="connsiteX3771" fmla="*/ 2125875 w 5829166"/>
              <a:gd name="connsiteY3771" fmla="*/ 1138933 h 1639681"/>
              <a:gd name="connsiteX3772" fmla="*/ 2132257 w 5829166"/>
              <a:gd name="connsiteY3772" fmla="*/ 1141390 h 1639681"/>
              <a:gd name="connsiteX3773" fmla="*/ 2129276 w 5829166"/>
              <a:gd name="connsiteY3773" fmla="*/ 1144172 h 1639681"/>
              <a:gd name="connsiteX3774" fmla="*/ 2129276 w 5829166"/>
              <a:gd name="connsiteY3774" fmla="*/ 1165079 h 1639681"/>
              <a:gd name="connsiteX3775" fmla="*/ 2132057 w 5829166"/>
              <a:gd name="connsiteY3775" fmla="*/ 1167927 h 1639681"/>
              <a:gd name="connsiteX3776" fmla="*/ 2129476 w 5829166"/>
              <a:gd name="connsiteY3776" fmla="*/ 1170051 h 1639681"/>
              <a:gd name="connsiteX3777" fmla="*/ 2129476 w 5829166"/>
              <a:gd name="connsiteY3777" fmla="*/ 1196940 h 1639681"/>
              <a:gd name="connsiteX3778" fmla="*/ 2134267 w 5829166"/>
              <a:gd name="connsiteY3778" fmla="*/ 1200979 h 1639681"/>
              <a:gd name="connsiteX3779" fmla="*/ 2135715 w 5829166"/>
              <a:gd name="connsiteY3779" fmla="*/ 1203722 h 1639681"/>
              <a:gd name="connsiteX3780" fmla="*/ 2132152 w 5829166"/>
              <a:gd name="connsiteY3780" fmla="*/ 1207465 h 1639681"/>
              <a:gd name="connsiteX3781" fmla="*/ 2132152 w 5829166"/>
              <a:gd name="connsiteY3781" fmla="*/ 1214990 h 1639681"/>
              <a:gd name="connsiteX3782" fmla="*/ 2129866 w 5829166"/>
              <a:gd name="connsiteY3782" fmla="*/ 1216952 h 1639681"/>
              <a:gd name="connsiteX3783" fmla="*/ 2125856 w 5829166"/>
              <a:gd name="connsiteY3783" fmla="*/ 1226077 h 1639681"/>
              <a:gd name="connsiteX3784" fmla="*/ 2127457 w 5829166"/>
              <a:gd name="connsiteY3784" fmla="*/ 1231878 h 1639681"/>
              <a:gd name="connsiteX3785" fmla="*/ 2130647 w 5829166"/>
              <a:gd name="connsiteY3785" fmla="*/ 1229525 h 1639681"/>
              <a:gd name="connsiteX3786" fmla="*/ 2135315 w 5829166"/>
              <a:gd name="connsiteY3786" fmla="*/ 1233268 h 1639681"/>
              <a:gd name="connsiteX3787" fmla="*/ 2135315 w 5829166"/>
              <a:gd name="connsiteY3787" fmla="*/ 1251652 h 1639681"/>
              <a:gd name="connsiteX3788" fmla="*/ 2132019 w 5829166"/>
              <a:gd name="connsiteY3788" fmla="*/ 1254576 h 1639681"/>
              <a:gd name="connsiteX3789" fmla="*/ 2132019 w 5829166"/>
              <a:gd name="connsiteY3789" fmla="*/ 1262310 h 1639681"/>
              <a:gd name="connsiteX3790" fmla="*/ 2129285 w 5829166"/>
              <a:gd name="connsiteY3790" fmla="*/ 1264539 h 1639681"/>
              <a:gd name="connsiteX3791" fmla="*/ 2129285 w 5829166"/>
              <a:gd name="connsiteY3791" fmla="*/ 1280741 h 1639681"/>
              <a:gd name="connsiteX3792" fmla="*/ 2131876 w 5829166"/>
              <a:gd name="connsiteY3792" fmla="*/ 1283437 h 1639681"/>
              <a:gd name="connsiteX3793" fmla="*/ 2129190 w 5829166"/>
              <a:gd name="connsiteY3793" fmla="*/ 1285637 h 1639681"/>
              <a:gd name="connsiteX3794" fmla="*/ 2136058 w 5829166"/>
              <a:gd name="connsiteY3794" fmla="*/ 1292314 h 1639681"/>
              <a:gd name="connsiteX3795" fmla="*/ 2132381 w 5829166"/>
              <a:gd name="connsiteY3795" fmla="*/ 1296553 h 1639681"/>
              <a:gd name="connsiteX3796" fmla="*/ 2134981 w 5829166"/>
              <a:gd name="connsiteY3796" fmla="*/ 1298696 h 1639681"/>
              <a:gd name="connsiteX3797" fmla="*/ 2134981 w 5829166"/>
              <a:gd name="connsiteY3797" fmla="*/ 1303658 h 1639681"/>
              <a:gd name="connsiteX3798" fmla="*/ 2133114 w 5829166"/>
              <a:gd name="connsiteY3798" fmla="*/ 1303039 h 1639681"/>
              <a:gd name="connsiteX3799" fmla="*/ 2129523 w 5829166"/>
              <a:gd name="connsiteY3799" fmla="*/ 1307564 h 1639681"/>
              <a:gd name="connsiteX3800" fmla="*/ 2133895 w 5829166"/>
              <a:gd name="connsiteY3800" fmla="*/ 1311107 h 1639681"/>
              <a:gd name="connsiteX3801" fmla="*/ 2130705 w 5829166"/>
              <a:gd name="connsiteY3801" fmla="*/ 1311488 h 1639681"/>
              <a:gd name="connsiteX3802" fmla="*/ 2129761 w 5829166"/>
              <a:gd name="connsiteY3802" fmla="*/ 1313869 h 1639681"/>
              <a:gd name="connsiteX3803" fmla="*/ 2127514 w 5829166"/>
              <a:gd name="connsiteY3803" fmla="*/ 1311755 h 1639681"/>
              <a:gd name="connsiteX3804" fmla="*/ 2122723 w 5829166"/>
              <a:gd name="connsiteY3804" fmla="*/ 1312507 h 1639681"/>
              <a:gd name="connsiteX3805" fmla="*/ 2118589 w 5829166"/>
              <a:gd name="connsiteY3805" fmla="*/ 1311526 h 1639681"/>
              <a:gd name="connsiteX3806" fmla="*/ 2118989 w 5829166"/>
              <a:gd name="connsiteY3806" fmla="*/ 1312859 h 1639681"/>
              <a:gd name="connsiteX3807" fmla="*/ 2122284 w 5829166"/>
              <a:gd name="connsiteY3807" fmla="*/ 1316384 h 1639681"/>
              <a:gd name="connsiteX3808" fmla="*/ 2122180 w 5829166"/>
              <a:gd name="connsiteY3808" fmla="*/ 1317117 h 1639681"/>
              <a:gd name="connsiteX3809" fmla="*/ 2124780 w 5829166"/>
              <a:gd name="connsiteY3809" fmla="*/ 1321365 h 1639681"/>
              <a:gd name="connsiteX3810" fmla="*/ 2128466 w 5829166"/>
              <a:gd name="connsiteY3810" fmla="*/ 1320451 h 1639681"/>
              <a:gd name="connsiteX3811" fmla="*/ 2128942 w 5829166"/>
              <a:gd name="connsiteY3811" fmla="*/ 1321232 h 1639681"/>
              <a:gd name="connsiteX3812" fmla="*/ 2123323 w 5829166"/>
              <a:gd name="connsiteY3812" fmla="*/ 1324327 h 1639681"/>
              <a:gd name="connsiteX3813" fmla="*/ 2120894 w 5829166"/>
              <a:gd name="connsiteY3813" fmla="*/ 1322099 h 1639681"/>
              <a:gd name="connsiteX3814" fmla="*/ 2120208 w 5829166"/>
              <a:gd name="connsiteY3814" fmla="*/ 1322603 h 1639681"/>
              <a:gd name="connsiteX3815" fmla="*/ 2124380 w 5829166"/>
              <a:gd name="connsiteY3815" fmla="*/ 1325480 h 1639681"/>
              <a:gd name="connsiteX3816" fmla="*/ 2124875 w 5829166"/>
              <a:gd name="connsiteY3816" fmla="*/ 1333005 h 1639681"/>
              <a:gd name="connsiteX3817" fmla="*/ 2125370 w 5829166"/>
              <a:gd name="connsiteY3817" fmla="*/ 1332843 h 1639681"/>
              <a:gd name="connsiteX3818" fmla="*/ 2123904 w 5829166"/>
              <a:gd name="connsiteY3818" fmla="*/ 1336567 h 1639681"/>
              <a:gd name="connsiteX3819" fmla="*/ 2120932 w 5829166"/>
              <a:gd name="connsiteY3819" fmla="*/ 1335253 h 1639681"/>
              <a:gd name="connsiteX3820" fmla="*/ 2119513 w 5829166"/>
              <a:gd name="connsiteY3820" fmla="*/ 1336653 h 1639681"/>
              <a:gd name="connsiteX3821" fmla="*/ 2121818 w 5829166"/>
              <a:gd name="connsiteY3821" fmla="*/ 1337901 h 1639681"/>
              <a:gd name="connsiteX3822" fmla="*/ 2124532 w 5829166"/>
              <a:gd name="connsiteY3822" fmla="*/ 1340644 h 1639681"/>
              <a:gd name="connsiteX3823" fmla="*/ 2125599 w 5829166"/>
              <a:gd name="connsiteY3823" fmla="*/ 1344873 h 1639681"/>
              <a:gd name="connsiteX3824" fmla="*/ 2126409 w 5829166"/>
              <a:gd name="connsiteY3824" fmla="*/ 1344739 h 1639681"/>
              <a:gd name="connsiteX3825" fmla="*/ 2126075 w 5829166"/>
              <a:gd name="connsiteY3825" fmla="*/ 1347826 h 1639681"/>
              <a:gd name="connsiteX3826" fmla="*/ 2129714 w 5829166"/>
              <a:gd name="connsiteY3826" fmla="*/ 1345911 h 1639681"/>
              <a:gd name="connsiteX3827" fmla="*/ 2129904 w 5829166"/>
              <a:gd name="connsiteY3827" fmla="*/ 1349102 h 1639681"/>
              <a:gd name="connsiteX3828" fmla="*/ 2129000 w 5829166"/>
              <a:gd name="connsiteY3828" fmla="*/ 1347311 h 1639681"/>
              <a:gd name="connsiteX3829" fmla="*/ 2126685 w 5829166"/>
              <a:gd name="connsiteY3829" fmla="*/ 1349035 h 1639681"/>
              <a:gd name="connsiteX3830" fmla="*/ 2124304 w 5829166"/>
              <a:gd name="connsiteY3830" fmla="*/ 1353283 h 1639681"/>
              <a:gd name="connsiteX3831" fmla="*/ 2131571 w 5829166"/>
              <a:gd name="connsiteY3831" fmla="*/ 1353007 h 1639681"/>
              <a:gd name="connsiteX3832" fmla="*/ 2129323 w 5829166"/>
              <a:gd name="connsiteY3832" fmla="*/ 1349817 h 1639681"/>
              <a:gd name="connsiteX3833" fmla="*/ 2130009 w 5829166"/>
              <a:gd name="connsiteY3833" fmla="*/ 1349007 h 1639681"/>
              <a:gd name="connsiteX3834" fmla="*/ 2131990 w 5829166"/>
              <a:gd name="connsiteY3834" fmla="*/ 1350816 h 1639681"/>
              <a:gd name="connsiteX3835" fmla="*/ 2135419 w 5829166"/>
              <a:gd name="connsiteY3835" fmla="*/ 1348226 h 1639681"/>
              <a:gd name="connsiteX3836" fmla="*/ 2134953 w 5829166"/>
              <a:gd name="connsiteY3836" fmla="*/ 1352912 h 1639681"/>
              <a:gd name="connsiteX3837" fmla="*/ 2140896 w 5829166"/>
              <a:gd name="connsiteY3837" fmla="*/ 1351931 h 1639681"/>
              <a:gd name="connsiteX3838" fmla="*/ 2136715 w 5829166"/>
              <a:gd name="connsiteY3838" fmla="*/ 1354360 h 1639681"/>
              <a:gd name="connsiteX3839" fmla="*/ 2135343 w 5829166"/>
              <a:gd name="connsiteY3839" fmla="*/ 1357208 h 1639681"/>
              <a:gd name="connsiteX3840" fmla="*/ 2136934 w 5829166"/>
              <a:gd name="connsiteY3840" fmla="*/ 1354846 h 1639681"/>
              <a:gd name="connsiteX3841" fmla="*/ 2141592 w 5829166"/>
              <a:gd name="connsiteY3841" fmla="*/ 1356989 h 1639681"/>
              <a:gd name="connsiteX3842" fmla="*/ 2141477 w 5829166"/>
              <a:gd name="connsiteY3842" fmla="*/ 1357103 h 1639681"/>
              <a:gd name="connsiteX3843" fmla="*/ 2147183 w 5829166"/>
              <a:gd name="connsiteY3843" fmla="*/ 1358922 h 1639681"/>
              <a:gd name="connsiteX3844" fmla="*/ 2148878 w 5829166"/>
              <a:gd name="connsiteY3844" fmla="*/ 1360065 h 1639681"/>
              <a:gd name="connsiteX3845" fmla="*/ 2149535 w 5829166"/>
              <a:gd name="connsiteY3845" fmla="*/ 1361742 h 1639681"/>
              <a:gd name="connsiteX3846" fmla="*/ 2152507 w 5829166"/>
              <a:gd name="connsiteY3846" fmla="*/ 1360837 h 1639681"/>
              <a:gd name="connsiteX3847" fmla="*/ 2153384 w 5829166"/>
              <a:gd name="connsiteY3847" fmla="*/ 1361170 h 1639681"/>
              <a:gd name="connsiteX3848" fmla="*/ 2154155 w 5829166"/>
              <a:gd name="connsiteY3848" fmla="*/ 1364666 h 1639681"/>
              <a:gd name="connsiteX3849" fmla="*/ 2154155 w 5829166"/>
              <a:gd name="connsiteY3849" fmla="*/ 1366409 h 1639681"/>
              <a:gd name="connsiteX3850" fmla="*/ 2157565 w 5829166"/>
              <a:gd name="connsiteY3850" fmla="*/ 1370076 h 1639681"/>
              <a:gd name="connsiteX3851" fmla="*/ 2157165 w 5829166"/>
              <a:gd name="connsiteY3851" fmla="*/ 1370429 h 1639681"/>
              <a:gd name="connsiteX3852" fmla="*/ 2157527 w 5829166"/>
              <a:gd name="connsiteY3852" fmla="*/ 1370867 h 1639681"/>
              <a:gd name="connsiteX3853" fmla="*/ 2158232 w 5829166"/>
              <a:gd name="connsiteY3853" fmla="*/ 1370591 h 1639681"/>
              <a:gd name="connsiteX3854" fmla="*/ 2167462 w 5829166"/>
              <a:gd name="connsiteY3854" fmla="*/ 1375382 h 1639681"/>
              <a:gd name="connsiteX3855" fmla="*/ 2167538 w 5829166"/>
              <a:gd name="connsiteY3855" fmla="*/ 1375639 h 1639681"/>
              <a:gd name="connsiteX3856" fmla="*/ 2165795 w 5829166"/>
              <a:gd name="connsiteY3856" fmla="*/ 1381706 h 1639681"/>
              <a:gd name="connsiteX3857" fmla="*/ 2167262 w 5829166"/>
              <a:gd name="connsiteY3857" fmla="*/ 1376163 h 1639681"/>
              <a:gd name="connsiteX3858" fmla="*/ 2168309 w 5829166"/>
              <a:gd name="connsiteY3858" fmla="*/ 1376163 h 1639681"/>
              <a:gd name="connsiteX3859" fmla="*/ 2170910 w 5829166"/>
              <a:gd name="connsiteY3859" fmla="*/ 1380687 h 1639681"/>
              <a:gd name="connsiteX3860" fmla="*/ 2173081 w 5829166"/>
              <a:gd name="connsiteY3860" fmla="*/ 1378544 h 1639681"/>
              <a:gd name="connsiteX3861" fmla="*/ 2172662 w 5829166"/>
              <a:gd name="connsiteY3861" fmla="*/ 1377477 h 1639681"/>
              <a:gd name="connsiteX3862" fmla="*/ 2174948 w 5829166"/>
              <a:gd name="connsiteY3862" fmla="*/ 1378982 h 1639681"/>
              <a:gd name="connsiteX3863" fmla="*/ 2176215 w 5829166"/>
              <a:gd name="connsiteY3863" fmla="*/ 1380754 h 1639681"/>
              <a:gd name="connsiteX3864" fmla="*/ 2175815 w 5829166"/>
              <a:gd name="connsiteY3864" fmla="*/ 1387345 h 1639681"/>
              <a:gd name="connsiteX3865" fmla="*/ 2177872 w 5829166"/>
              <a:gd name="connsiteY3865" fmla="*/ 1386497 h 1639681"/>
              <a:gd name="connsiteX3866" fmla="*/ 2180454 w 5829166"/>
              <a:gd name="connsiteY3866" fmla="*/ 1386583 h 1639681"/>
              <a:gd name="connsiteX3867" fmla="*/ 2185245 w 5829166"/>
              <a:gd name="connsiteY3867" fmla="*/ 1386278 h 1639681"/>
              <a:gd name="connsiteX3868" fmla="*/ 2190036 w 5829166"/>
              <a:gd name="connsiteY3868" fmla="*/ 1390155 h 1639681"/>
              <a:gd name="connsiteX3869" fmla="*/ 2194351 w 5829166"/>
              <a:gd name="connsiteY3869" fmla="*/ 1386964 h 1639681"/>
              <a:gd name="connsiteX3870" fmla="*/ 2197675 w 5829166"/>
              <a:gd name="connsiteY3870" fmla="*/ 1389440 h 1639681"/>
              <a:gd name="connsiteX3871" fmla="*/ 2198180 w 5829166"/>
              <a:gd name="connsiteY3871" fmla="*/ 1389440 h 1639681"/>
              <a:gd name="connsiteX3872" fmla="*/ 2200990 w 5829166"/>
              <a:gd name="connsiteY3872" fmla="*/ 1395632 h 1639681"/>
              <a:gd name="connsiteX3873" fmla="*/ 2205542 w 5829166"/>
              <a:gd name="connsiteY3873" fmla="*/ 1391603 h 1639681"/>
              <a:gd name="connsiteX3874" fmla="*/ 2200304 w 5829166"/>
              <a:gd name="connsiteY3874" fmla="*/ 1389431 h 1639681"/>
              <a:gd name="connsiteX3875" fmla="*/ 2203914 w 5829166"/>
              <a:gd name="connsiteY3875" fmla="*/ 1389431 h 1639681"/>
              <a:gd name="connsiteX3876" fmla="*/ 2207247 w 5829166"/>
              <a:gd name="connsiteY3876" fmla="*/ 1386964 h 1639681"/>
              <a:gd name="connsiteX3877" fmla="*/ 2211781 w 5829166"/>
              <a:gd name="connsiteY3877" fmla="*/ 1386964 h 1639681"/>
              <a:gd name="connsiteX3878" fmla="*/ 2210286 w 5829166"/>
              <a:gd name="connsiteY3878" fmla="*/ 1390793 h 1639681"/>
              <a:gd name="connsiteX3879" fmla="*/ 2212772 w 5829166"/>
              <a:gd name="connsiteY3879" fmla="*/ 1391117 h 1639681"/>
              <a:gd name="connsiteX3880" fmla="*/ 2216058 w 5829166"/>
              <a:gd name="connsiteY3880" fmla="*/ 1390479 h 1639681"/>
              <a:gd name="connsiteX3881" fmla="*/ 2218087 w 5829166"/>
              <a:gd name="connsiteY3881" fmla="*/ 1387983 h 1639681"/>
              <a:gd name="connsiteX3882" fmla="*/ 2220306 w 5829166"/>
              <a:gd name="connsiteY3882" fmla="*/ 1388936 h 1639681"/>
              <a:gd name="connsiteX3883" fmla="*/ 2218849 w 5829166"/>
              <a:gd name="connsiteY3883" fmla="*/ 1389526 h 1639681"/>
              <a:gd name="connsiteX3884" fmla="*/ 2218649 w 5829166"/>
              <a:gd name="connsiteY3884" fmla="*/ 1390260 h 1639681"/>
              <a:gd name="connsiteX3885" fmla="*/ 2219611 w 5829166"/>
              <a:gd name="connsiteY3885" fmla="*/ 1392860 h 1639681"/>
              <a:gd name="connsiteX3886" fmla="*/ 2222002 w 5829166"/>
              <a:gd name="connsiteY3886" fmla="*/ 1391136 h 1639681"/>
              <a:gd name="connsiteX3887" fmla="*/ 2222687 w 5829166"/>
              <a:gd name="connsiteY3887" fmla="*/ 1389936 h 1639681"/>
              <a:gd name="connsiteX3888" fmla="*/ 2224735 w 5829166"/>
              <a:gd name="connsiteY3888" fmla="*/ 1390793 h 1639681"/>
              <a:gd name="connsiteX3889" fmla="*/ 2224735 w 5829166"/>
              <a:gd name="connsiteY3889" fmla="*/ 1393507 h 1639681"/>
              <a:gd name="connsiteX3890" fmla="*/ 2233422 w 5829166"/>
              <a:gd name="connsiteY3890" fmla="*/ 1397003 h 1639681"/>
              <a:gd name="connsiteX3891" fmla="*/ 2235432 w 5829166"/>
              <a:gd name="connsiteY3891" fmla="*/ 1392212 h 1639681"/>
              <a:gd name="connsiteX3892" fmla="*/ 2243909 w 5829166"/>
              <a:gd name="connsiteY3892" fmla="*/ 1390764 h 1639681"/>
              <a:gd name="connsiteX3893" fmla="*/ 2237108 w 5829166"/>
              <a:gd name="connsiteY3893" fmla="*/ 1388164 h 1639681"/>
              <a:gd name="connsiteX3894" fmla="*/ 2241480 w 5829166"/>
              <a:gd name="connsiteY3894" fmla="*/ 1384325 h 1639681"/>
              <a:gd name="connsiteX3895" fmla="*/ 2248938 w 5829166"/>
              <a:gd name="connsiteY3895" fmla="*/ 1384049 h 1639681"/>
              <a:gd name="connsiteX3896" fmla="*/ 2253282 w 5829166"/>
              <a:gd name="connsiteY3896" fmla="*/ 1380277 h 1639681"/>
              <a:gd name="connsiteX3897" fmla="*/ 2252415 w 5829166"/>
              <a:gd name="connsiteY3897" fmla="*/ 1379411 h 1639681"/>
              <a:gd name="connsiteX3898" fmla="*/ 2255911 w 5829166"/>
              <a:gd name="connsiteY3898" fmla="*/ 1377496 h 1639681"/>
              <a:gd name="connsiteX3899" fmla="*/ 2261264 w 5829166"/>
              <a:gd name="connsiteY3899" fmla="*/ 1374191 h 1639681"/>
              <a:gd name="connsiteX3900" fmla="*/ 2262092 w 5829166"/>
              <a:gd name="connsiteY3900" fmla="*/ 1374924 h 1639681"/>
              <a:gd name="connsiteX3901" fmla="*/ 2263816 w 5829166"/>
              <a:gd name="connsiteY3901" fmla="*/ 1372791 h 1639681"/>
              <a:gd name="connsiteX3902" fmla="*/ 2265140 w 5829166"/>
              <a:gd name="connsiteY3902" fmla="*/ 1369000 h 1639681"/>
              <a:gd name="connsiteX3903" fmla="*/ 2262683 w 5829166"/>
              <a:gd name="connsiteY3903" fmla="*/ 1371629 h 1639681"/>
              <a:gd name="connsiteX3904" fmla="*/ 2260778 w 5829166"/>
              <a:gd name="connsiteY3904" fmla="*/ 1368781 h 1639681"/>
              <a:gd name="connsiteX3905" fmla="*/ 2259187 w 5829166"/>
              <a:gd name="connsiteY3905" fmla="*/ 1368562 h 1639681"/>
              <a:gd name="connsiteX3906" fmla="*/ 2262988 w 5829166"/>
              <a:gd name="connsiteY3906" fmla="*/ 1367495 h 1639681"/>
              <a:gd name="connsiteX3907" fmla="*/ 2262988 w 5829166"/>
              <a:gd name="connsiteY3907" fmla="*/ 1366400 h 1639681"/>
              <a:gd name="connsiteX3908" fmla="*/ 2264350 w 5829166"/>
              <a:gd name="connsiteY3908" fmla="*/ 1365866 h 1639681"/>
              <a:gd name="connsiteX3909" fmla="*/ 2262988 w 5829166"/>
              <a:gd name="connsiteY3909" fmla="*/ 1364875 h 1639681"/>
              <a:gd name="connsiteX3910" fmla="*/ 2262988 w 5829166"/>
              <a:gd name="connsiteY3910" fmla="*/ 1364637 h 1639681"/>
              <a:gd name="connsiteX3911" fmla="*/ 2272837 w 5829166"/>
              <a:gd name="connsiteY3911" fmla="*/ 1360265 h 1639681"/>
              <a:gd name="connsiteX3912" fmla="*/ 2281352 w 5829166"/>
              <a:gd name="connsiteY3912" fmla="*/ 1360265 h 1639681"/>
              <a:gd name="connsiteX3913" fmla="*/ 2280314 w 5829166"/>
              <a:gd name="connsiteY3913" fmla="*/ 1359084 h 1639681"/>
              <a:gd name="connsiteX3914" fmla="*/ 2285772 w 5829166"/>
              <a:gd name="connsiteY3914" fmla="*/ 1356941 h 1639681"/>
              <a:gd name="connsiteX3915" fmla="*/ 2282581 w 5829166"/>
              <a:gd name="connsiteY3915" fmla="*/ 1354360 h 1639681"/>
              <a:gd name="connsiteX3916" fmla="*/ 2291686 w 5829166"/>
              <a:gd name="connsiteY3916" fmla="*/ 1348759 h 1639681"/>
              <a:gd name="connsiteX3917" fmla="*/ 2291686 w 5829166"/>
              <a:gd name="connsiteY3917" fmla="*/ 1343587 h 1639681"/>
              <a:gd name="connsiteX3918" fmla="*/ 2294563 w 5829166"/>
              <a:gd name="connsiteY3918" fmla="*/ 1341025 h 1639681"/>
              <a:gd name="connsiteX3919" fmla="*/ 2295678 w 5829166"/>
              <a:gd name="connsiteY3919" fmla="*/ 1337386 h 1639681"/>
              <a:gd name="connsiteX3920" fmla="*/ 2301574 w 5829166"/>
              <a:gd name="connsiteY3920" fmla="*/ 1333205 h 1639681"/>
              <a:gd name="connsiteX3921" fmla="*/ 2294744 w 5829166"/>
              <a:gd name="connsiteY3921" fmla="*/ 1330633 h 1639681"/>
              <a:gd name="connsiteX3922" fmla="*/ 2295173 w 5829166"/>
              <a:gd name="connsiteY3922" fmla="*/ 1324708 h 1639681"/>
              <a:gd name="connsiteX3923" fmla="*/ 2310489 w 5829166"/>
              <a:gd name="connsiteY3923" fmla="*/ 1322975 h 1639681"/>
              <a:gd name="connsiteX3924" fmla="*/ 2311460 w 5829166"/>
              <a:gd name="connsiteY3924" fmla="*/ 1319184 h 1639681"/>
              <a:gd name="connsiteX3925" fmla="*/ 2317480 w 5829166"/>
              <a:gd name="connsiteY3925" fmla="*/ 1317469 h 1639681"/>
              <a:gd name="connsiteX3926" fmla="*/ 2314099 w 5829166"/>
              <a:gd name="connsiteY3926" fmla="*/ 1314422 h 1639681"/>
              <a:gd name="connsiteX3927" fmla="*/ 2320481 w 5829166"/>
              <a:gd name="connsiteY3927" fmla="*/ 1311850 h 1639681"/>
              <a:gd name="connsiteX3928" fmla="*/ 2317928 w 5829166"/>
              <a:gd name="connsiteY3928" fmla="*/ 1303115 h 1639681"/>
              <a:gd name="connsiteX3929" fmla="*/ 2324405 w 5829166"/>
              <a:gd name="connsiteY3929" fmla="*/ 1300839 h 1639681"/>
              <a:gd name="connsiteX3930" fmla="*/ 2329101 w 5829166"/>
              <a:gd name="connsiteY3930" fmla="*/ 1294562 h 1639681"/>
              <a:gd name="connsiteX3931" fmla="*/ 2335482 w 5829166"/>
              <a:gd name="connsiteY3931" fmla="*/ 1297076 h 1639681"/>
              <a:gd name="connsiteX3932" fmla="*/ 2337511 w 5829166"/>
              <a:gd name="connsiteY3932" fmla="*/ 1292476 h 1639681"/>
              <a:gd name="connsiteX3933" fmla="*/ 2345493 w 5829166"/>
              <a:gd name="connsiteY3933" fmla="*/ 1287837 h 1639681"/>
              <a:gd name="connsiteX3934" fmla="*/ 2343483 w 5829166"/>
              <a:gd name="connsiteY3934" fmla="*/ 1286237 h 1639681"/>
              <a:gd name="connsiteX3935" fmla="*/ 2349865 w 5829166"/>
              <a:gd name="connsiteY3935" fmla="*/ 1281141 h 1639681"/>
              <a:gd name="connsiteX3936" fmla="*/ 2346017 w 5829166"/>
              <a:gd name="connsiteY3936" fmla="*/ 1277712 h 1639681"/>
              <a:gd name="connsiteX3937" fmla="*/ 2353180 w 5829166"/>
              <a:gd name="connsiteY3937" fmla="*/ 1261634 h 1639681"/>
              <a:gd name="connsiteX3938" fmla="*/ 2361895 w 5829166"/>
              <a:gd name="connsiteY3938" fmla="*/ 1256843 h 1639681"/>
              <a:gd name="connsiteX3939" fmla="*/ 2361895 w 5829166"/>
              <a:gd name="connsiteY3939" fmla="*/ 1251433 h 1639681"/>
              <a:gd name="connsiteX3940" fmla="*/ 2366772 w 5829166"/>
              <a:gd name="connsiteY3940" fmla="*/ 1247889 h 1639681"/>
              <a:gd name="connsiteX3941" fmla="*/ 2369963 w 5829166"/>
              <a:gd name="connsiteY3941" fmla="*/ 1250109 h 1639681"/>
              <a:gd name="connsiteX3942" fmla="*/ 2380479 w 5829166"/>
              <a:gd name="connsiteY3942" fmla="*/ 1250109 h 1639681"/>
              <a:gd name="connsiteX3943" fmla="*/ 2387279 w 5829166"/>
              <a:gd name="connsiteY3943" fmla="*/ 1246746 h 1639681"/>
              <a:gd name="connsiteX3944" fmla="*/ 2384898 w 5829166"/>
              <a:gd name="connsiteY3944" fmla="*/ 1241222 h 1639681"/>
              <a:gd name="connsiteX3945" fmla="*/ 2394318 w 5829166"/>
              <a:gd name="connsiteY3945" fmla="*/ 1233821 h 1639681"/>
              <a:gd name="connsiteX3946" fmla="*/ 2391128 w 5829166"/>
              <a:gd name="connsiteY3946" fmla="*/ 1230059 h 1639681"/>
              <a:gd name="connsiteX3947" fmla="*/ 2396728 w 5829166"/>
              <a:gd name="connsiteY3947" fmla="*/ 1229916 h 1639681"/>
              <a:gd name="connsiteX3948" fmla="*/ 2398490 w 5829166"/>
              <a:gd name="connsiteY3948" fmla="*/ 1234173 h 1639681"/>
              <a:gd name="connsiteX3949" fmla="*/ 2406853 w 5829166"/>
              <a:gd name="connsiteY3949" fmla="*/ 1230611 h 1639681"/>
              <a:gd name="connsiteX3950" fmla="*/ 2403805 w 5829166"/>
              <a:gd name="connsiteY3950" fmla="*/ 1227801 h 1639681"/>
              <a:gd name="connsiteX3951" fmla="*/ 2403805 w 5829166"/>
              <a:gd name="connsiteY3951" fmla="*/ 1217505 h 1639681"/>
              <a:gd name="connsiteX3952" fmla="*/ 2411663 w 5829166"/>
              <a:gd name="connsiteY3952" fmla="*/ 1208370 h 1639681"/>
              <a:gd name="connsiteX3953" fmla="*/ 2418255 w 5829166"/>
              <a:gd name="connsiteY3953" fmla="*/ 1213428 h 1639681"/>
              <a:gd name="connsiteX3954" fmla="*/ 2422884 w 5829166"/>
              <a:gd name="connsiteY3954" fmla="*/ 1209637 h 1639681"/>
              <a:gd name="connsiteX3955" fmla="*/ 2420207 w 5829166"/>
              <a:gd name="connsiteY3955" fmla="*/ 1207208 h 1639681"/>
              <a:gd name="connsiteX3956" fmla="*/ 2427808 w 5829166"/>
              <a:gd name="connsiteY3956" fmla="*/ 1195092 h 1639681"/>
              <a:gd name="connsiteX3957" fmla="*/ 2433352 w 5829166"/>
              <a:gd name="connsiteY3957" fmla="*/ 1193302 h 1639681"/>
              <a:gd name="connsiteX3958" fmla="*/ 2438705 w 5829166"/>
              <a:gd name="connsiteY3958" fmla="*/ 1191701 h 1639681"/>
              <a:gd name="connsiteX3959" fmla="*/ 2439152 w 5829166"/>
              <a:gd name="connsiteY3959" fmla="*/ 1185605 h 1639681"/>
              <a:gd name="connsiteX3960" fmla="*/ 2451383 w 5829166"/>
              <a:gd name="connsiteY3960" fmla="*/ 1183672 h 1639681"/>
              <a:gd name="connsiteX3961" fmla="*/ 2452383 w 5829166"/>
              <a:gd name="connsiteY3961" fmla="*/ 1179614 h 1639681"/>
              <a:gd name="connsiteX3962" fmla="*/ 2457174 w 5829166"/>
              <a:gd name="connsiteY3962" fmla="*/ 1181795 h 1639681"/>
              <a:gd name="connsiteX3963" fmla="*/ 2459269 w 5829166"/>
              <a:gd name="connsiteY3963" fmla="*/ 1176842 h 1639681"/>
              <a:gd name="connsiteX3964" fmla="*/ 2463422 w 5829166"/>
              <a:gd name="connsiteY3964" fmla="*/ 1176842 h 1639681"/>
              <a:gd name="connsiteX3965" fmla="*/ 2469337 w 5829166"/>
              <a:gd name="connsiteY3965" fmla="*/ 1169508 h 1639681"/>
              <a:gd name="connsiteX3966" fmla="*/ 2479539 w 5829166"/>
              <a:gd name="connsiteY3966" fmla="*/ 1173832 h 1639681"/>
              <a:gd name="connsiteX3967" fmla="*/ 2482958 w 5829166"/>
              <a:gd name="connsiteY3967" fmla="*/ 1168184 h 1639681"/>
              <a:gd name="connsiteX3968" fmla="*/ 2489521 w 5829166"/>
              <a:gd name="connsiteY3968" fmla="*/ 1164536 h 1639681"/>
              <a:gd name="connsiteX3969" fmla="*/ 2487168 w 5829166"/>
              <a:gd name="connsiteY3969" fmla="*/ 1162612 h 1639681"/>
              <a:gd name="connsiteX3970" fmla="*/ 2496464 w 5829166"/>
              <a:gd name="connsiteY3970" fmla="*/ 1156983 h 1639681"/>
              <a:gd name="connsiteX3971" fmla="*/ 2496464 w 5829166"/>
              <a:gd name="connsiteY3971" fmla="*/ 1154097 h 1639681"/>
              <a:gd name="connsiteX3972" fmla="*/ 2502570 w 5829166"/>
              <a:gd name="connsiteY3972" fmla="*/ 1150563 h 1639681"/>
              <a:gd name="connsiteX3973" fmla="*/ 2508333 w 5829166"/>
              <a:gd name="connsiteY3973" fmla="*/ 1150201 h 1639681"/>
              <a:gd name="connsiteX3974" fmla="*/ 2510723 w 5829166"/>
              <a:gd name="connsiteY3974" fmla="*/ 1144438 h 1639681"/>
              <a:gd name="connsiteX3975" fmla="*/ 2517524 w 5829166"/>
              <a:gd name="connsiteY3975" fmla="*/ 1147629 h 1639681"/>
              <a:gd name="connsiteX3976" fmla="*/ 2520125 w 5829166"/>
              <a:gd name="connsiteY3976" fmla="*/ 1143276 h 1639681"/>
              <a:gd name="connsiteX3977" fmla="*/ 2527468 w 5829166"/>
              <a:gd name="connsiteY3977" fmla="*/ 1147334 h 1639681"/>
              <a:gd name="connsiteX3978" fmla="*/ 2529783 w 5829166"/>
              <a:gd name="connsiteY3978" fmla="*/ 1137514 h 1639681"/>
              <a:gd name="connsiteX3979" fmla="*/ 2534736 w 5829166"/>
              <a:gd name="connsiteY3979" fmla="*/ 1140562 h 1639681"/>
              <a:gd name="connsiteX3980" fmla="*/ 2539689 w 5829166"/>
              <a:gd name="connsiteY3980" fmla="*/ 1137590 h 1639681"/>
              <a:gd name="connsiteX3981" fmla="*/ 2542585 w 5829166"/>
              <a:gd name="connsiteY3981" fmla="*/ 1139581 h 1639681"/>
              <a:gd name="connsiteX3982" fmla="*/ 2548014 w 5829166"/>
              <a:gd name="connsiteY3982" fmla="*/ 1136904 h 1639681"/>
              <a:gd name="connsiteX3983" fmla="*/ 2552424 w 5829166"/>
              <a:gd name="connsiteY3983" fmla="*/ 1139914 h 1639681"/>
              <a:gd name="connsiteX3984" fmla="*/ 2557644 w 5829166"/>
              <a:gd name="connsiteY3984" fmla="*/ 1135637 h 1639681"/>
              <a:gd name="connsiteX3985" fmla="*/ 2563311 w 5829166"/>
              <a:gd name="connsiteY3985" fmla="*/ 1131027 h 1639681"/>
              <a:gd name="connsiteX3986" fmla="*/ 2568807 w 5829166"/>
              <a:gd name="connsiteY3986" fmla="*/ 1127293 h 1639681"/>
              <a:gd name="connsiteX3987" fmla="*/ 2571503 w 5829166"/>
              <a:gd name="connsiteY3987" fmla="*/ 1129503 h 1639681"/>
              <a:gd name="connsiteX3988" fmla="*/ 2584276 w 5829166"/>
              <a:gd name="connsiteY3988" fmla="*/ 1115863 h 1639681"/>
              <a:gd name="connsiteX3989" fmla="*/ 2585876 w 5829166"/>
              <a:gd name="connsiteY3989" fmla="*/ 1119064 h 1639681"/>
              <a:gd name="connsiteX3990" fmla="*/ 2587009 w 5829166"/>
              <a:gd name="connsiteY3990" fmla="*/ 1121293 h 1639681"/>
              <a:gd name="connsiteX3991" fmla="*/ 2598649 w 5829166"/>
              <a:gd name="connsiteY3991" fmla="*/ 1117264 h 1639681"/>
              <a:gd name="connsiteX3992" fmla="*/ 2599058 w 5829166"/>
              <a:gd name="connsiteY3992" fmla="*/ 1114635 h 1639681"/>
              <a:gd name="connsiteX3993" fmla="*/ 2604411 w 5829166"/>
              <a:gd name="connsiteY3993" fmla="*/ 1112834 h 1639681"/>
              <a:gd name="connsiteX3994" fmla="*/ 2609879 w 5829166"/>
              <a:gd name="connsiteY3994" fmla="*/ 1111244 h 1639681"/>
              <a:gd name="connsiteX3995" fmla="*/ 2613498 w 5829166"/>
              <a:gd name="connsiteY3995" fmla="*/ 1113825 h 1639681"/>
              <a:gd name="connsiteX3996" fmla="*/ 2615594 w 5829166"/>
              <a:gd name="connsiteY3996" fmla="*/ 1109034 h 1639681"/>
              <a:gd name="connsiteX3997" fmla="*/ 2634291 w 5829166"/>
              <a:gd name="connsiteY3997" fmla="*/ 1107253 h 1639681"/>
              <a:gd name="connsiteX3998" fmla="*/ 2627395 w 5829166"/>
              <a:gd name="connsiteY3998" fmla="*/ 1104576 h 1639681"/>
              <a:gd name="connsiteX3999" fmla="*/ 2632177 w 5829166"/>
              <a:gd name="connsiteY3999" fmla="*/ 1100681 h 1639681"/>
              <a:gd name="connsiteX4000" fmla="*/ 2635368 w 5829166"/>
              <a:gd name="connsiteY4000" fmla="*/ 1103014 h 1639681"/>
              <a:gd name="connsiteX4001" fmla="*/ 2640159 w 5829166"/>
              <a:gd name="connsiteY4001" fmla="*/ 1100309 h 1639681"/>
              <a:gd name="connsiteX4002" fmla="*/ 2647636 w 5829166"/>
              <a:gd name="connsiteY4002" fmla="*/ 1103843 h 1639681"/>
              <a:gd name="connsiteX4003" fmla="*/ 2653446 w 5829166"/>
              <a:gd name="connsiteY4003" fmla="*/ 1099166 h 1639681"/>
              <a:gd name="connsiteX4004" fmla="*/ 2661428 w 5829166"/>
              <a:gd name="connsiteY4004" fmla="*/ 1095737 h 1639681"/>
              <a:gd name="connsiteX4005" fmla="*/ 2664057 w 5829166"/>
              <a:gd name="connsiteY4005" fmla="*/ 1097718 h 1639681"/>
              <a:gd name="connsiteX4006" fmla="*/ 2673258 w 5829166"/>
              <a:gd name="connsiteY4006" fmla="*/ 1093213 h 1639681"/>
              <a:gd name="connsiteX4007" fmla="*/ 2684974 w 5829166"/>
              <a:gd name="connsiteY4007" fmla="*/ 1091298 h 1639681"/>
              <a:gd name="connsiteX4008" fmla="*/ 2676239 w 5829166"/>
              <a:gd name="connsiteY4008" fmla="*/ 1087850 h 1639681"/>
              <a:gd name="connsiteX4009" fmla="*/ 2703976 w 5829166"/>
              <a:gd name="connsiteY4009" fmla="*/ 1087336 h 1639681"/>
              <a:gd name="connsiteX4010" fmla="*/ 2701500 w 5829166"/>
              <a:gd name="connsiteY4010" fmla="*/ 1083107 h 1639681"/>
              <a:gd name="connsiteX4011" fmla="*/ 2709482 w 5829166"/>
              <a:gd name="connsiteY4011" fmla="*/ 1084898 h 1639681"/>
              <a:gd name="connsiteX4012" fmla="*/ 2716749 w 5829166"/>
              <a:gd name="connsiteY4012" fmla="*/ 1083688 h 1639681"/>
              <a:gd name="connsiteX4013" fmla="*/ 2713777 w 5829166"/>
              <a:gd name="connsiteY4013" fmla="*/ 1078192 h 1639681"/>
              <a:gd name="connsiteX4014" fmla="*/ 2723036 w 5829166"/>
              <a:gd name="connsiteY4014" fmla="*/ 1074382 h 1639681"/>
              <a:gd name="connsiteX4015" fmla="*/ 2732199 w 5829166"/>
              <a:gd name="connsiteY4015" fmla="*/ 1070629 h 1639681"/>
              <a:gd name="connsiteX4016" fmla="*/ 2742257 w 5829166"/>
              <a:gd name="connsiteY4016" fmla="*/ 1067915 h 1639681"/>
              <a:gd name="connsiteX4017" fmla="*/ 2739228 w 5829166"/>
              <a:gd name="connsiteY4017" fmla="*/ 1065152 h 1639681"/>
              <a:gd name="connsiteX4018" fmla="*/ 2754792 w 5829166"/>
              <a:gd name="connsiteY4018" fmla="*/ 1052379 h 1639681"/>
              <a:gd name="connsiteX4019" fmla="*/ 2755811 w 5829166"/>
              <a:gd name="connsiteY4019" fmla="*/ 1048303 h 1639681"/>
              <a:gd name="connsiteX4020" fmla="*/ 2767289 w 5829166"/>
              <a:gd name="connsiteY4020" fmla="*/ 1048303 h 1639681"/>
              <a:gd name="connsiteX4021" fmla="*/ 2768022 w 5829166"/>
              <a:gd name="connsiteY4021" fmla="*/ 1051960 h 1639681"/>
              <a:gd name="connsiteX4022" fmla="*/ 2771004 w 5829166"/>
              <a:gd name="connsiteY4022" fmla="*/ 1056751 h 1639681"/>
              <a:gd name="connsiteX4023" fmla="*/ 2768318 w 5829166"/>
              <a:gd name="connsiteY4023" fmla="*/ 1060228 h 1639681"/>
              <a:gd name="connsiteX4024" fmla="*/ 2773985 w 5829166"/>
              <a:gd name="connsiteY4024" fmla="*/ 1064895 h 1639681"/>
              <a:gd name="connsiteX4025" fmla="*/ 2777414 w 5829166"/>
              <a:gd name="connsiteY4025" fmla="*/ 1072877 h 1639681"/>
              <a:gd name="connsiteX4026" fmla="*/ 2777414 w 5829166"/>
              <a:gd name="connsiteY4026" fmla="*/ 1085936 h 1639681"/>
              <a:gd name="connsiteX4027" fmla="*/ 2780605 w 5829166"/>
              <a:gd name="connsiteY4027" fmla="*/ 1088812 h 1639681"/>
              <a:gd name="connsiteX4028" fmla="*/ 2780605 w 5829166"/>
              <a:gd name="connsiteY4028" fmla="*/ 1093965 h 1639681"/>
              <a:gd name="connsiteX4029" fmla="*/ 2777538 w 5829166"/>
              <a:gd name="connsiteY4029" fmla="*/ 1096699 h 1639681"/>
              <a:gd name="connsiteX4030" fmla="*/ 2777538 w 5829166"/>
              <a:gd name="connsiteY4030" fmla="*/ 1103652 h 1639681"/>
              <a:gd name="connsiteX4031" fmla="*/ 2783005 w 5829166"/>
              <a:gd name="connsiteY4031" fmla="*/ 1112387 h 1639681"/>
              <a:gd name="connsiteX4032" fmla="*/ 2780100 w 5829166"/>
              <a:gd name="connsiteY4032" fmla="*/ 1116949 h 1639681"/>
              <a:gd name="connsiteX4033" fmla="*/ 2783786 w 5829166"/>
              <a:gd name="connsiteY4033" fmla="*/ 1120331 h 1639681"/>
              <a:gd name="connsiteX4034" fmla="*/ 2780929 w 5829166"/>
              <a:gd name="connsiteY4034" fmla="*/ 1125950 h 1639681"/>
              <a:gd name="connsiteX4035" fmla="*/ 2786148 w 5829166"/>
              <a:gd name="connsiteY4035" fmla="*/ 1127446 h 1639681"/>
              <a:gd name="connsiteX4036" fmla="*/ 2788977 w 5829166"/>
              <a:gd name="connsiteY4036" fmla="*/ 1134475 h 1639681"/>
              <a:gd name="connsiteX4037" fmla="*/ 2784186 w 5829166"/>
              <a:gd name="connsiteY4037" fmla="*/ 1135275 h 1639681"/>
              <a:gd name="connsiteX4038" fmla="*/ 2784186 w 5829166"/>
              <a:gd name="connsiteY4038" fmla="*/ 1157316 h 1639681"/>
              <a:gd name="connsiteX4039" fmla="*/ 2790187 w 5829166"/>
              <a:gd name="connsiteY4039" fmla="*/ 1162269 h 1639681"/>
              <a:gd name="connsiteX4040" fmla="*/ 2790187 w 5829166"/>
              <a:gd name="connsiteY4040" fmla="*/ 1167498 h 1639681"/>
              <a:gd name="connsiteX4041" fmla="*/ 2787186 w 5829166"/>
              <a:gd name="connsiteY4041" fmla="*/ 1170223 h 1639681"/>
              <a:gd name="connsiteX4042" fmla="*/ 2790092 w 5829166"/>
              <a:gd name="connsiteY4042" fmla="*/ 1172890 h 1639681"/>
              <a:gd name="connsiteX4043" fmla="*/ 2790092 w 5829166"/>
              <a:gd name="connsiteY4043" fmla="*/ 1180872 h 1639681"/>
              <a:gd name="connsiteX4044" fmla="*/ 2787110 w 5829166"/>
              <a:gd name="connsiteY4044" fmla="*/ 1183329 h 1639681"/>
              <a:gd name="connsiteX4045" fmla="*/ 2787110 w 5829166"/>
              <a:gd name="connsiteY4045" fmla="*/ 1191320 h 1639681"/>
              <a:gd name="connsiteX4046" fmla="*/ 2785996 w 5829166"/>
              <a:gd name="connsiteY4046" fmla="*/ 1191320 h 1639681"/>
              <a:gd name="connsiteX4047" fmla="*/ 2784301 w 5829166"/>
              <a:gd name="connsiteY4047" fmla="*/ 1195626 h 1639681"/>
              <a:gd name="connsiteX4048" fmla="*/ 2786196 w 5829166"/>
              <a:gd name="connsiteY4048" fmla="*/ 1197607 h 1639681"/>
              <a:gd name="connsiteX4049" fmla="*/ 2784263 w 5829166"/>
              <a:gd name="connsiteY4049" fmla="*/ 1197226 h 1639681"/>
              <a:gd name="connsiteX4050" fmla="*/ 2782795 w 5829166"/>
              <a:gd name="connsiteY4050" fmla="*/ 1200550 h 1639681"/>
              <a:gd name="connsiteX4051" fmla="*/ 2784301 w 5829166"/>
              <a:gd name="connsiteY4051" fmla="*/ 1201731 h 1639681"/>
              <a:gd name="connsiteX4052" fmla="*/ 2781567 w 5829166"/>
              <a:gd name="connsiteY4052" fmla="*/ 1202417 h 1639681"/>
              <a:gd name="connsiteX4053" fmla="*/ 2781567 w 5829166"/>
              <a:gd name="connsiteY4053" fmla="*/ 1202646 h 1639681"/>
              <a:gd name="connsiteX4054" fmla="*/ 2783738 w 5829166"/>
              <a:gd name="connsiteY4054" fmla="*/ 1204646 h 1639681"/>
              <a:gd name="connsiteX4055" fmla="*/ 2782367 w 5829166"/>
              <a:gd name="connsiteY4055" fmla="*/ 1207599 h 1639681"/>
              <a:gd name="connsiteX4056" fmla="*/ 2780138 w 5829166"/>
              <a:gd name="connsiteY4056" fmla="*/ 1206275 h 1639681"/>
              <a:gd name="connsiteX4057" fmla="*/ 2781300 w 5829166"/>
              <a:gd name="connsiteY4057" fmla="*/ 1212828 h 1639681"/>
              <a:gd name="connsiteX4058" fmla="*/ 2779405 w 5829166"/>
              <a:gd name="connsiteY4058" fmla="*/ 1212018 h 1639681"/>
              <a:gd name="connsiteX4059" fmla="*/ 2776080 w 5829166"/>
              <a:gd name="connsiteY4059" fmla="*/ 1214495 h 1639681"/>
              <a:gd name="connsiteX4060" fmla="*/ 2779271 w 5829166"/>
              <a:gd name="connsiteY4060" fmla="*/ 1215914 h 1639681"/>
              <a:gd name="connsiteX4061" fmla="*/ 2778614 w 5829166"/>
              <a:gd name="connsiteY4061" fmla="*/ 1217505 h 1639681"/>
              <a:gd name="connsiteX4062" fmla="*/ 2783405 w 5829166"/>
              <a:gd name="connsiteY4062" fmla="*/ 1217505 h 1639681"/>
              <a:gd name="connsiteX4063" fmla="*/ 2778414 w 5829166"/>
              <a:gd name="connsiteY4063" fmla="*/ 1219105 h 1639681"/>
              <a:gd name="connsiteX4064" fmla="*/ 2779709 w 5829166"/>
              <a:gd name="connsiteY4064" fmla="*/ 1222382 h 1639681"/>
              <a:gd name="connsiteX4065" fmla="*/ 2785329 w 5829166"/>
              <a:gd name="connsiteY4065" fmla="*/ 1221819 h 1639681"/>
              <a:gd name="connsiteX4066" fmla="*/ 2783538 w 5829166"/>
              <a:gd name="connsiteY4066" fmla="*/ 1226611 h 1639681"/>
              <a:gd name="connsiteX4067" fmla="*/ 2785005 w 5829166"/>
              <a:gd name="connsiteY4067" fmla="*/ 1226430 h 1639681"/>
              <a:gd name="connsiteX4068" fmla="*/ 2785005 w 5829166"/>
              <a:gd name="connsiteY4068" fmla="*/ 1226430 h 1639681"/>
              <a:gd name="connsiteX4069" fmla="*/ 2785005 w 5829166"/>
              <a:gd name="connsiteY4069" fmla="*/ 1230868 h 1639681"/>
              <a:gd name="connsiteX4070" fmla="*/ 2779176 w 5829166"/>
              <a:gd name="connsiteY4070" fmla="*/ 1230868 h 1639681"/>
              <a:gd name="connsiteX4071" fmla="*/ 2778643 w 5829166"/>
              <a:gd name="connsiteY4071" fmla="*/ 1231983 h 1639681"/>
              <a:gd name="connsiteX4072" fmla="*/ 2780243 w 5829166"/>
              <a:gd name="connsiteY4072" fmla="*/ 1236059 h 1639681"/>
              <a:gd name="connsiteX4073" fmla="*/ 2783720 w 5829166"/>
              <a:gd name="connsiteY4073" fmla="*/ 1235278 h 1639681"/>
              <a:gd name="connsiteX4074" fmla="*/ 2782938 w 5829166"/>
              <a:gd name="connsiteY4074" fmla="*/ 1237050 h 1639681"/>
              <a:gd name="connsiteX4075" fmla="*/ 2783453 w 5829166"/>
              <a:gd name="connsiteY4075" fmla="*/ 1238507 h 1639681"/>
              <a:gd name="connsiteX4076" fmla="*/ 2783967 w 5829166"/>
              <a:gd name="connsiteY4076" fmla="*/ 1238507 h 1639681"/>
              <a:gd name="connsiteX4077" fmla="*/ 2784529 w 5829166"/>
              <a:gd name="connsiteY4077" fmla="*/ 1241498 h 1639681"/>
              <a:gd name="connsiteX4078" fmla="*/ 2785891 w 5829166"/>
              <a:gd name="connsiteY4078" fmla="*/ 1241822 h 1639681"/>
              <a:gd name="connsiteX4079" fmla="*/ 2785520 w 5829166"/>
              <a:gd name="connsiteY4079" fmla="*/ 1242346 h 1639681"/>
              <a:gd name="connsiteX4080" fmla="*/ 2785520 w 5829166"/>
              <a:gd name="connsiteY4080" fmla="*/ 1242946 h 1639681"/>
              <a:gd name="connsiteX4081" fmla="*/ 2790006 w 5829166"/>
              <a:gd name="connsiteY4081" fmla="*/ 1245451 h 1639681"/>
              <a:gd name="connsiteX4082" fmla="*/ 2790101 w 5829166"/>
              <a:gd name="connsiteY4082" fmla="*/ 1246003 h 1639681"/>
              <a:gd name="connsiteX4083" fmla="*/ 2793292 w 5829166"/>
              <a:gd name="connsiteY4083" fmla="*/ 1252976 h 1639681"/>
              <a:gd name="connsiteX4084" fmla="*/ 2790730 w 5829166"/>
              <a:gd name="connsiteY4084" fmla="*/ 1253157 h 1639681"/>
              <a:gd name="connsiteX4085" fmla="*/ 2793330 w 5829166"/>
              <a:gd name="connsiteY4085" fmla="*/ 1256348 h 1639681"/>
              <a:gd name="connsiteX4086" fmla="*/ 2794673 w 5829166"/>
              <a:gd name="connsiteY4086" fmla="*/ 1258510 h 1639681"/>
              <a:gd name="connsiteX4087" fmla="*/ 2794673 w 5829166"/>
              <a:gd name="connsiteY4087" fmla="*/ 1265339 h 1639681"/>
              <a:gd name="connsiteX4088" fmla="*/ 2793559 w 5829166"/>
              <a:gd name="connsiteY4088" fmla="*/ 1278798 h 1639681"/>
              <a:gd name="connsiteX4089" fmla="*/ 2783148 w 5829166"/>
              <a:gd name="connsiteY4089" fmla="*/ 1323832 h 1639681"/>
              <a:gd name="connsiteX4090" fmla="*/ 2770965 w 5829166"/>
              <a:gd name="connsiteY4090" fmla="*/ 1335576 h 1639681"/>
              <a:gd name="connsiteX4091" fmla="*/ 2760488 w 5829166"/>
              <a:gd name="connsiteY4091" fmla="*/ 1339834 h 1639681"/>
              <a:gd name="connsiteX4092" fmla="*/ 2758221 w 5829166"/>
              <a:gd name="connsiteY4092" fmla="*/ 1346225 h 1639681"/>
              <a:gd name="connsiteX4093" fmla="*/ 2758669 w 5829166"/>
              <a:gd name="connsiteY4093" fmla="*/ 1346978 h 1639681"/>
              <a:gd name="connsiteX4094" fmla="*/ 2765755 w 5829166"/>
              <a:gd name="connsiteY4094" fmla="*/ 1347426 h 1639681"/>
              <a:gd name="connsiteX4095" fmla="*/ 2777443 w 5829166"/>
              <a:gd name="connsiteY4095" fmla="*/ 1341034 h 1639681"/>
              <a:gd name="connsiteX4096" fmla="*/ 2786301 w 5829166"/>
              <a:gd name="connsiteY4096" fmla="*/ 1341034 h 1639681"/>
              <a:gd name="connsiteX4097" fmla="*/ 2790425 w 5829166"/>
              <a:gd name="connsiteY4097" fmla="*/ 1341615 h 1639681"/>
              <a:gd name="connsiteX4098" fmla="*/ 2792835 w 5829166"/>
              <a:gd name="connsiteY4098" fmla="*/ 1338424 h 1639681"/>
              <a:gd name="connsiteX4099" fmla="*/ 2791435 w 5829166"/>
              <a:gd name="connsiteY4099" fmla="*/ 1324737 h 1639681"/>
              <a:gd name="connsiteX4100" fmla="*/ 2793025 w 5829166"/>
              <a:gd name="connsiteY4100" fmla="*/ 1312707 h 1639681"/>
              <a:gd name="connsiteX4101" fmla="*/ 2794197 w 5829166"/>
              <a:gd name="connsiteY4101" fmla="*/ 1308525 h 1639681"/>
              <a:gd name="connsiteX4102" fmla="*/ 2798064 w 5829166"/>
              <a:gd name="connsiteY4102" fmla="*/ 1296905 h 1639681"/>
              <a:gd name="connsiteX4103" fmla="*/ 2797588 w 5829166"/>
              <a:gd name="connsiteY4103" fmla="*/ 1292762 h 1639681"/>
              <a:gd name="connsiteX4104" fmla="*/ 2795997 w 5829166"/>
              <a:gd name="connsiteY4104" fmla="*/ 1288742 h 1639681"/>
              <a:gd name="connsiteX4105" fmla="*/ 2798788 w 5829166"/>
              <a:gd name="connsiteY4105" fmla="*/ 1276664 h 1639681"/>
              <a:gd name="connsiteX4106" fmla="*/ 2799912 w 5829166"/>
              <a:gd name="connsiteY4106" fmla="*/ 1274969 h 1639681"/>
              <a:gd name="connsiteX4107" fmla="*/ 2800226 w 5829166"/>
              <a:gd name="connsiteY4107" fmla="*/ 1278884 h 1639681"/>
              <a:gd name="connsiteX4108" fmla="*/ 2801827 w 5829166"/>
              <a:gd name="connsiteY4108" fmla="*/ 1280684 h 1639681"/>
              <a:gd name="connsiteX4109" fmla="*/ 2804189 w 5829166"/>
              <a:gd name="connsiteY4109" fmla="*/ 1279722 h 1639681"/>
              <a:gd name="connsiteX4110" fmla="*/ 2806084 w 5829166"/>
              <a:gd name="connsiteY4110" fmla="*/ 1276740 h 1639681"/>
              <a:gd name="connsiteX4111" fmla="*/ 2809056 w 5829166"/>
              <a:gd name="connsiteY4111" fmla="*/ 1270483 h 1639681"/>
              <a:gd name="connsiteX4112" fmla="*/ 2814742 w 5829166"/>
              <a:gd name="connsiteY4112" fmla="*/ 1281551 h 1639681"/>
              <a:gd name="connsiteX4113" fmla="*/ 2824753 w 5829166"/>
              <a:gd name="connsiteY4113" fmla="*/ 1281551 h 1639681"/>
              <a:gd name="connsiteX4114" fmla="*/ 2824610 w 5829166"/>
              <a:gd name="connsiteY4114" fmla="*/ 1309183 h 1639681"/>
              <a:gd name="connsiteX4115" fmla="*/ 2822496 w 5829166"/>
              <a:gd name="connsiteY4115" fmla="*/ 1321841 h 1639681"/>
              <a:gd name="connsiteX4116" fmla="*/ 2829677 w 5829166"/>
              <a:gd name="connsiteY4116" fmla="*/ 1327071 h 1639681"/>
              <a:gd name="connsiteX4117" fmla="*/ 2834259 w 5829166"/>
              <a:gd name="connsiteY4117" fmla="*/ 1321861 h 1639681"/>
              <a:gd name="connsiteX4118" fmla="*/ 2830887 w 5829166"/>
              <a:gd name="connsiteY4118" fmla="*/ 1310945 h 1639681"/>
              <a:gd name="connsiteX4119" fmla="*/ 2827696 w 5829166"/>
              <a:gd name="connsiteY4119" fmla="*/ 1301458 h 1639681"/>
              <a:gd name="connsiteX4120" fmla="*/ 2829868 w 5829166"/>
              <a:gd name="connsiteY4120" fmla="*/ 1285046 h 1639681"/>
              <a:gd name="connsiteX4121" fmla="*/ 2831230 w 5829166"/>
              <a:gd name="connsiteY4121" fmla="*/ 1281598 h 1639681"/>
              <a:gd name="connsiteX4122" fmla="*/ 2832240 w 5829166"/>
              <a:gd name="connsiteY4122" fmla="*/ 1281598 h 1639681"/>
              <a:gd name="connsiteX4123" fmla="*/ 2834859 w 5829166"/>
              <a:gd name="connsiteY4123" fmla="*/ 1282713 h 1639681"/>
              <a:gd name="connsiteX4124" fmla="*/ 2835259 w 5829166"/>
              <a:gd name="connsiteY4124" fmla="*/ 1288609 h 1639681"/>
              <a:gd name="connsiteX4125" fmla="*/ 2837317 w 5829166"/>
              <a:gd name="connsiteY4125" fmla="*/ 1289399 h 1639681"/>
              <a:gd name="connsiteX4126" fmla="*/ 2838917 w 5829166"/>
              <a:gd name="connsiteY4126" fmla="*/ 1289399 h 1639681"/>
              <a:gd name="connsiteX4127" fmla="*/ 2843498 w 5829166"/>
              <a:gd name="connsiteY4127" fmla="*/ 1287323 h 1639681"/>
              <a:gd name="connsiteX4128" fmla="*/ 2842765 w 5829166"/>
              <a:gd name="connsiteY4128" fmla="*/ 1290999 h 1639681"/>
              <a:gd name="connsiteX4129" fmla="*/ 2846899 w 5829166"/>
              <a:gd name="connsiteY4129" fmla="*/ 1295057 h 1639681"/>
              <a:gd name="connsiteX4130" fmla="*/ 2851356 w 5829166"/>
              <a:gd name="connsiteY4130" fmla="*/ 1291942 h 1639681"/>
              <a:gd name="connsiteX4131" fmla="*/ 2851366 w 5829166"/>
              <a:gd name="connsiteY4131" fmla="*/ 1291866 h 1639681"/>
              <a:gd name="connsiteX4132" fmla="*/ 2851204 w 5829166"/>
              <a:gd name="connsiteY4132" fmla="*/ 1284265 h 1639681"/>
              <a:gd name="connsiteX4133" fmla="*/ 2850899 w 5829166"/>
              <a:gd name="connsiteY4133" fmla="*/ 1282665 h 1639681"/>
              <a:gd name="connsiteX4134" fmla="*/ 2855109 w 5829166"/>
              <a:gd name="connsiteY4134" fmla="*/ 1284627 h 1639681"/>
              <a:gd name="connsiteX4135" fmla="*/ 2859167 w 5829166"/>
              <a:gd name="connsiteY4135" fmla="*/ 1281551 h 1639681"/>
              <a:gd name="connsiteX4136" fmla="*/ 2869835 w 5829166"/>
              <a:gd name="connsiteY4136" fmla="*/ 1280570 h 1639681"/>
              <a:gd name="connsiteX4137" fmla="*/ 2870711 w 5829166"/>
              <a:gd name="connsiteY4137" fmla="*/ 1274073 h 1639681"/>
              <a:gd name="connsiteX4138" fmla="*/ 2878950 w 5829166"/>
              <a:gd name="connsiteY4138" fmla="*/ 1273350 h 1639681"/>
              <a:gd name="connsiteX4139" fmla="*/ 2886342 w 5829166"/>
              <a:gd name="connsiteY4139" fmla="*/ 1265234 h 1639681"/>
              <a:gd name="connsiteX4140" fmla="*/ 2882989 w 5829166"/>
              <a:gd name="connsiteY4140" fmla="*/ 1261377 h 1639681"/>
              <a:gd name="connsiteX4141" fmla="*/ 2884589 w 5829166"/>
              <a:gd name="connsiteY4141" fmla="*/ 1259396 h 1639681"/>
              <a:gd name="connsiteX4142" fmla="*/ 2887028 w 5829166"/>
              <a:gd name="connsiteY4142" fmla="*/ 1259596 h 1639681"/>
              <a:gd name="connsiteX4143" fmla="*/ 2886371 w 5829166"/>
              <a:gd name="connsiteY4143" fmla="*/ 1258005 h 1639681"/>
              <a:gd name="connsiteX4144" fmla="*/ 2891028 w 5829166"/>
              <a:gd name="connsiteY4144" fmla="*/ 1257510 h 1639681"/>
              <a:gd name="connsiteX4145" fmla="*/ 2889533 w 5829166"/>
              <a:gd name="connsiteY4145" fmla="*/ 1256491 h 1639681"/>
              <a:gd name="connsiteX4146" fmla="*/ 2889390 w 5829166"/>
              <a:gd name="connsiteY4146" fmla="*/ 1255471 h 1639681"/>
              <a:gd name="connsiteX4147" fmla="*/ 2891419 w 5829166"/>
              <a:gd name="connsiteY4147" fmla="*/ 1252280 h 1639681"/>
              <a:gd name="connsiteX4148" fmla="*/ 2894610 w 5829166"/>
              <a:gd name="connsiteY4148" fmla="*/ 1246575 h 1639681"/>
              <a:gd name="connsiteX4149" fmla="*/ 2895457 w 5829166"/>
              <a:gd name="connsiteY4149" fmla="*/ 1246241 h 1639681"/>
              <a:gd name="connsiteX4150" fmla="*/ 2895857 w 5829166"/>
              <a:gd name="connsiteY4150" fmla="*/ 1246241 h 1639681"/>
              <a:gd name="connsiteX4151" fmla="*/ 2898801 w 5829166"/>
              <a:gd name="connsiteY4151" fmla="*/ 1250252 h 1639681"/>
              <a:gd name="connsiteX4152" fmla="*/ 2901534 w 5829166"/>
              <a:gd name="connsiteY4152" fmla="*/ 1244356 h 1639681"/>
              <a:gd name="connsiteX4153" fmla="*/ 2903630 w 5829166"/>
              <a:gd name="connsiteY4153" fmla="*/ 1239088 h 1639681"/>
              <a:gd name="connsiteX4154" fmla="*/ 2906706 w 5829166"/>
              <a:gd name="connsiteY4154" fmla="*/ 1235345 h 1639681"/>
              <a:gd name="connsiteX4155" fmla="*/ 2911288 w 5829166"/>
              <a:gd name="connsiteY4155" fmla="*/ 1228592 h 1639681"/>
              <a:gd name="connsiteX4156" fmla="*/ 2904896 w 5829166"/>
              <a:gd name="connsiteY4156" fmla="*/ 1226763 h 1639681"/>
              <a:gd name="connsiteX4157" fmla="*/ 2907563 w 5829166"/>
              <a:gd name="connsiteY4157" fmla="*/ 1226248 h 1639681"/>
              <a:gd name="connsiteX4158" fmla="*/ 2907563 w 5829166"/>
              <a:gd name="connsiteY4158" fmla="*/ 1225715 h 1639681"/>
              <a:gd name="connsiteX4159" fmla="*/ 2902849 w 5829166"/>
              <a:gd name="connsiteY4159" fmla="*/ 1224601 h 1639681"/>
              <a:gd name="connsiteX4160" fmla="*/ 2905096 w 5829166"/>
              <a:gd name="connsiteY4160" fmla="*/ 1222019 h 1639681"/>
              <a:gd name="connsiteX4161" fmla="*/ 2908288 w 5829166"/>
              <a:gd name="connsiteY4161" fmla="*/ 1224144 h 1639681"/>
              <a:gd name="connsiteX4162" fmla="*/ 2908716 w 5829166"/>
              <a:gd name="connsiteY4162" fmla="*/ 1223724 h 1639681"/>
              <a:gd name="connsiteX4163" fmla="*/ 2905906 w 5829166"/>
              <a:gd name="connsiteY4163" fmla="*/ 1217524 h 1639681"/>
              <a:gd name="connsiteX4164" fmla="*/ 2905220 w 5829166"/>
              <a:gd name="connsiteY4164" fmla="*/ 1218038 h 1639681"/>
              <a:gd name="connsiteX4165" fmla="*/ 2903020 w 5829166"/>
              <a:gd name="connsiteY4165" fmla="*/ 1216838 h 1639681"/>
              <a:gd name="connsiteX4166" fmla="*/ 2902782 w 5829166"/>
              <a:gd name="connsiteY4166" fmla="*/ 1214838 h 1639681"/>
              <a:gd name="connsiteX4167" fmla="*/ 2899762 w 5829166"/>
              <a:gd name="connsiteY4167" fmla="*/ 1213371 h 1639681"/>
              <a:gd name="connsiteX4168" fmla="*/ 2900401 w 5829166"/>
              <a:gd name="connsiteY4168" fmla="*/ 1212028 h 1639681"/>
              <a:gd name="connsiteX4169" fmla="*/ 2900991 w 5829166"/>
              <a:gd name="connsiteY4169" fmla="*/ 1206741 h 1639681"/>
              <a:gd name="connsiteX4170" fmla="*/ 2904916 w 5829166"/>
              <a:gd name="connsiteY4170" fmla="*/ 1203446 h 1639681"/>
              <a:gd name="connsiteX4171" fmla="*/ 2902687 w 5829166"/>
              <a:gd name="connsiteY4171" fmla="*/ 1203446 h 1639681"/>
              <a:gd name="connsiteX4172" fmla="*/ 2902506 w 5829166"/>
              <a:gd name="connsiteY4172" fmla="*/ 1202998 h 1639681"/>
              <a:gd name="connsiteX4173" fmla="*/ 2905154 w 5829166"/>
              <a:gd name="connsiteY4173" fmla="*/ 1202036 h 1639681"/>
              <a:gd name="connsiteX4174" fmla="*/ 2904878 w 5829166"/>
              <a:gd name="connsiteY4174" fmla="*/ 1204741 h 1639681"/>
              <a:gd name="connsiteX4175" fmla="*/ 2909669 w 5829166"/>
              <a:gd name="connsiteY4175" fmla="*/ 1203608 h 1639681"/>
              <a:gd name="connsiteX4176" fmla="*/ 2909669 w 5829166"/>
              <a:gd name="connsiteY4176" fmla="*/ 1202760 h 1639681"/>
              <a:gd name="connsiteX4177" fmla="*/ 2905744 w 5829166"/>
              <a:gd name="connsiteY4177" fmla="*/ 1201293 h 1639681"/>
              <a:gd name="connsiteX4178" fmla="*/ 2904744 w 5829166"/>
              <a:gd name="connsiteY4178" fmla="*/ 1200579 h 1639681"/>
              <a:gd name="connsiteX4179" fmla="*/ 2900410 w 5829166"/>
              <a:gd name="connsiteY4179" fmla="*/ 1199712 h 1639681"/>
              <a:gd name="connsiteX4180" fmla="*/ 2901801 w 5829166"/>
              <a:gd name="connsiteY4180" fmla="*/ 1194921 h 1639681"/>
              <a:gd name="connsiteX4181" fmla="*/ 2899048 w 5829166"/>
              <a:gd name="connsiteY4181" fmla="*/ 1196769 h 1639681"/>
              <a:gd name="connsiteX4182" fmla="*/ 2900248 w 5829166"/>
              <a:gd name="connsiteY4182" fmla="*/ 1197531 h 1639681"/>
              <a:gd name="connsiteX4183" fmla="*/ 2897696 w 5829166"/>
              <a:gd name="connsiteY4183" fmla="*/ 1199036 h 1639681"/>
              <a:gd name="connsiteX4184" fmla="*/ 2899439 w 5829166"/>
              <a:gd name="connsiteY4184" fmla="*/ 1194540 h 1639681"/>
              <a:gd name="connsiteX4185" fmla="*/ 2901030 w 5829166"/>
              <a:gd name="connsiteY4185" fmla="*/ 1190997 h 1639681"/>
              <a:gd name="connsiteX4186" fmla="*/ 2898429 w 5829166"/>
              <a:gd name="connsiteY4186" fmla="*/ 1191111 h 1639681"/>
              <a:gd name="connsiteX4187" fmla="*/ 2898267 w 5829166"/>
              <a:gd name="connsiteY4187" fmla="*/ 1187920 h 1639681"/>
              <a:gd name="connsiteX4188" fmla="*/ 2896781 w 5829166"/>
              <a:gd name="connsiteY4188" fmla="*/ 1187405 h 1639681"/>
              <a:gd name="connsiteX4189" fmla="*/ 2896514 w 5829166"/>
              <a:gd name="connsiteY4189" fmla="*/ 1186482 h 1639681"/>
              <a:gd name="connsiteX4190" fmla="*/ 2896029 w 5829166"/>
              <a:gd name="connsiteY4190" fmla="*/ 1187177 h 1639681"/>
              <a:gd name="connsiteX4191" fmla="*/ 2890600 w 5829166"/>
              <a:gd name="connsiteY4191" fmla="*/ 1184224 h 1639681"/>
              <a:gd name="connsiteX4192" fmla="*/ 2886418 w 5829166"/>
              <a:gd name="connsiteY4192" fmla="*/ 1177576 h 1639681"/>
              <a:gd name="connsiteX4193" fmla="*/ 2889390 w 5829166"/>
              <a:gd name="connsiteY4193" fmla="*/ 1174880 h 1639681"/>
              <a:gd name="connsiteX4194" fmla="*/ 2884989 w 5829166"/>
              <a:gd name="connsiteY4194" fmla="*/ 1173699 h 1639681"/>
              <a:gd name="connsiteX4195" fmla="*/ 2883551 w 5829166"/>
              <a:gd name="connsiteY4195" fmla="*/ 1174757 h 1639681"/>
              <a:gd name="connsiteX4196" fmla="*/ 2884570 w 5829166"/>
              <a:gd name="connsiteY4196" fmla="*/ 1171832 h 1639681"/>
              <a:gd name="connsiteX4197" fmla="*/ 2883846 w 5829166"/>
              <a:gd name="connsiteY4197" fmla="*/ 1171680 h 1639681"/>
              <a:gd name="connsiteX4198" fmla="*/ 2883113 w 5829166"/>
              <a:gd name="connsiteY4198" fmla="*/ 1173528 h 1639681"/>
              <a:gd name="connsiteX4199" fmla="*/ 2879922 w 5829166"/>
              <a:gd name="connsiteY4199" fmla="*/ 1174042 h 1639681"/>
              <a:gd name="connsiteX4200" fmla="*/ 2880036 w 5829166"/>
              <a:gd name="connsiteY4200" fmla="*/ 1174842 h 1639681"/>
              <a:gd name="connsiteX4201" fmla="*/ 2882303 w 5829166"/>
              <a:gd name="connsiteY4201" fmla="*/ 1175718 h 1639681"/>
              <a:gd name="connsiteX4202" fmla="*/ 2881341 w 5829166"/>
              <a:gd name="connsiteY4202" fmla="*/ 1176423 h 1639681"/>
              <a:gd name="connsiteX4203" fmla="*/ 2881341 w 5829166"/>
              <a:gd name="connsiteY4203" fmla="*/ 1171213 h 1639681"/>
              <a:gd name="connsiteX4204" fmla="*/ 2882218 w 5829166"/>
              <a:gd name="connsiteY4204" fmla="*/ 1164174 h 1639681"/>
              <a:gd name="connsiteX4205" fmla="*/ 2876407 w 5829166"/>
              <a:gd name="connsiteY4205" fmla="*/ 1157792 h 1639681"/>
              <a:gd name="connsiteX4206" fmla="*/ 2879922 w 5829166"/>
              <a:gd name="connsiteY4206" fmla="*/ 1152811 h 1639681"/>
              <a:gd name="connsiteX4207" fmla="*/ 2873007 w 5829166"/>
              <a:gd name="connsiteY4207" fmla="*/ 1142495 h 1639681"/>
              <a:gd name="connsiteX4208" fmla="*/ 2873007 w 5829166"/>
              <a:gd name="connsiteY4208" fmla="*/ 1132418 h 1639681"/>
              <a:gd name="connsiteX4209" fmla="*/ 2867959 w 5829166"/>
              <a:gd name="connsiteY4209" fmla="*/ 1131570 h 1639681"/>
              <a:gd name="connsiteX4210" fmla="*/ 2866044 w 5829166"/>
              <a:gd name="connsiteY4210" fmla="*/ 1127379 h 1639681"/>
              <a:gd name="connsiteX4211" fmla="*/ 2863825 w 5829166"/>
              <a:gd name="connsiteY4211" fmla="*/ 1122721 h 1639681"/>
              <a:gd name="connsiteX4212" fmla="*/ 2866911 w 5829166"/>
              <a:gd name="connsiteY4212" fmla="*/ 1120007 h 1639681"/>
              <a:gd name="connsiteX4213" fmla="*/ 2865825 w 5829166"/>
              <a:gd name="connsiteY4213" fmla="*/ 1111234 h 1639681"/>
              <a:gd name="connsiteX4214" fmla="*/ 2860091 w 5829166"/>
              <a:gd name="connsiteY4214" fmla="*/ 1109758 h 1639681"/>
              <a:gd name="connsiteX4215" fmla="*/ 2870102 w 5829166"/>
              <a:gd name="connsiteY4215" fmla="*/ 1103605 h 1639681"/>
              <a:gd name="connsiteX4216" fmla="*/ 2869511 w 5829166"/>
              <a:gd name="connsiteY4216" fmla="*/ 1101176 h 1639681"/>
              <a:gd name="connsiteX4217" fmla="*/ 2864101 w 5829166"/>
              <a:gd name="connsiteY4217" fmla="*/ 1099576 h 1639681"/>
              <a:gd name="connsiteX4218" fmla="*/ 2860434 w 5829166"/>
              <a:gd name="connsiteY4218" fmla="*/ 1091213 h 1639681"/>
              <a:gd name="connsiteX4219" fmla="*/ 2860691 w 5829166"/>
              <a:gd name="connsiteY4219" fmla="*/ 1080297 h 1639681"/>
              <a:gd name="connsiteX4220" fmla="*/ 2863882 w 5829166"/>
              <a:gd name="connsiteY4220" fmla="*/ 1077983 h 1639681"/>
              <a:gd name="connsiteX4221" fmla="*/ 2857500 w 5829166"/>
              <a:gd name="connsiteY4221" fmla="*/ 1075458 h 1639681"/>
              <a:gd name="connsiteX4222" fmla="*/ 2860329 w 5829166"/>
              <a:gd name="connsiteY4222" fmla="*/ 1070200 h 1639681"/>
              <a:gd name="connsiteX4223" fmla="*/ 2860329 w 5829166"/>
              <a:gd name="connsiteY4223" fmla="*/ 1062885 h 1639681"/>
              <a:gd name="connsiteX4224" fmla="*/ 2854404 w 5829166"/>
              <a:gd name="connsiteY4224" fmla="*/ 1053398 h 1639681"/>
              <a:gd name="connsiteX4225" fmla="*/ 2847785 w 5829166"/>
              <a:gd name="connsiteY4225" fmla="*/ 1045102 h 1639681"/>
              <a:gd name="connsiteX4226" fmla="*/ 2853738 w 5829166"/>
              <a:gd name="connsiteY4226" fmla="*/ 1031062 h 1639681"/>
              <a:gd name="connsiteX4227" fmla="*/ 2850547 w 5829166"/>
              <a:gd name="connsiteY4227" fmla="*/ 1026557 h 1639681"/>
              <a:gd name="connsiteX4228" fmla="*/ 2853919 w 5829166"/>
              <a:gd name="connsiteY4228" fmla="*/ 1022328 h 1639681"/>
              <a:gd name="connsiteX4229" fmla="*/ 2847537 w 5829166"/>
              <a:gd name="connsiteY4229" fmla="*/ 1020528 h 1639681"/>
              <a:gd name="connsiteX4230" fmla="*/ 2850966 w 5829166"/>
              <a:gd name="connsiteY4230" fmla="*/ 1017432 h 1639681"/>
              <a:gd name="connsiteX4231" fmla="*/ 2850966 w 5829166"/>
              <a:gd name="connsiteY4231" fmla="*/ 996667 h 1639681"/>
              <a:gd name="connsiteX4232" fmla="*/ 2853852 w 5829166"/>
              <a:gd name="connsiteY4232" fmla="*/ 993924 h 1639681"/>
              <a:gd name="connsiteX4233" fmla="*/ 2851138 w 5829166"/>
              <a:gd name="connsiteY4233" fmla="*/ 991162 h 1639681"/>
              <a:gd name="connsiteX4234" fmla="*/ 2853576 w 5829166"/>
              <a:gd name="connsiteY4234" fmla="*/ 989152 h 1639681"/>
              <a:gd name="connsiteX4235" fmla="*/ 2847194 w 5829166"/>
              <a:gd name="connsiteY4235" fmla="*/ 978760 h 1639681"/>
              <a:gd name="connsiteX4236" fmla="*/ 2850833 w 5829166"/>
              <a:gd name="connsiteY4236" fmla="*/ 975560 h 1639681"/>
              <a:gd name="connsiteX4237" fmla="*/ 2850833 w 5829166"/>
              <a:gd name="connsiteY4237" fmla="*/ 967978 h 1639681"/>
              <a:gd name="connsiteX4238" fmla="*/ 2844098 w 5829166"/>
              <a:gd name="connsiteY4238" fmla="*/ 965463 h 1639681"/>
              <a:gd name="connsiteX4239" fmla="*/ 2847880 w 5829166"/>
              <a:gd name="connsiteY4239" fmla="*/ 962273 h 1639681"/>
              <a:gd name="connsiteX4240" fmla="*/ 2847880 w 5829166"/>
              <a:gd name="connsiteY4240" fmla="*/ 948842 h 1639681"/>
              <a:gd name="connsiteX4241" fmla="*/ 2853995 w 5829166"/>
              <a:gd name="connsiteY4241" fmla="*/ 947042 h 1639681"/>
              <a:gd name="connsiteX4242" fmla="*/ 2853995 w 5829166"/>
              <a:gd name="connsiteY4242" fmla="*/ 941461 h 1639681"/>
              <a:gd name="connsiteX4243" fmla="*/ 2850976 w 5829166"/>
              <a:gd name="connsiteY4243" fmla="*/ 938774 h 1639681"/>
              <a:gd name="connsiteX4244" fmla="*/ 2854166 w 5829166"/>
              <a:gd name="connsiteY4244" fmla="*/ 935936 h 1639681"/>
              <a:gd name="connsiteX4245" fmla="*/ 2854166 w 5829166"/>
              <a:gd name="connsiteY4245" fmla="*/ 925859 h 1639681"/>
              <a:gd name="connsiteX4246" fmla="*/ 2856986 w 5829166"/>
              <a:gd name="connsiteY4246" fmla="*/ 923115 h 1639681"/>
              <a:gd name="connsiteX4247" fmla="*/ 2854319 w 5829166"/>
              <a:gd name="connsiteY4247" fmla="*/ 920353 h 1639681"/>
              <a:gd name="connsiteX4248" fmla="*/ 2857510 w 5829166"/>
              <a:gd name="connsiteY4248" fmla="*/ 917762 h 1639681"/>
              <a:gd name="connsiteX4249" fmla="*/ 2857510 w 5829166"/>
              <a:gd name="connsiteY4249" fmla="*/ 907180 h 1639681"/>
              <a:gd name="connsiteX4250" fmla="*/ 2866911 w 5829166"/>
              <a:gd name="connsiteY4250" fmla="*/ 904818 h 1639681"/>
              <a:gd name="connsiteX4251" fmla="*/ 2866911 w 5829166"/>
              <a:gd name="connsiteY4251" fmla="*/ 907437 h 1639681"/>
              <a:gd name="connsiteX4252" fmla="*/ 2876103 w 5829166"/>
              <a:gd name="connsiteY4252" fmla="*/ 911362 h 1639681"/>
              <a:gd name="connsiteX4253" fmla="*/ 2884237 w 5829166"/>
              <a:gd name="connsiteY4253" fmla="*/ 911362 h 1639681"/>
              <a:gd name="connsiteX4254" fmla="*/ 2887704 w 5829166"/>
              <a:gd name="connsiteY4254" fmla="*/ 913962 h 1639681"/>
              <a:gd name="connsiteX4255" fmla="*/ 2896296 w 5829166"/>
              <a:gd name="connsiteY4255" fmla="*/ 913962 h 1639681"/>
              <a:gd name="connsiteX4256" fmla="*/ 2911164 w 5829166"/>
              <a:gd name="connsiteY4256" fmla="*/ 925601 h 1639681"/>
              <a:gd name="connsiteX4257" fmla="*/ 2912612 w 5829166"/>
              <a:gd name="connsiteY4257" fmla="*/ 929659 h 1639681"/>
              <a:gd name="connsiteX4258" fmla="*/ 2919270 w 5829166"/>
              <a:gd name="connsiteY4258" fmla="*/ 929659 h 1639681"/>
              <a:gd name="connsiteX4259" fmla="*/ 2922842 w 5829166"/>
              <a:gd name="connsiteY4259" fmla="*/ 932374 h 1639681"/>
              <a:gd name="connsiteX4260" fmla="*/ 2930252 w 5829166"/>
              <a:gd name="connsiteY4260" fmla="*/ 933260 h 1639681"/>
              <a:gd name="connsiteX4261" fmla="*/ 2932100 w 5829166"/>
              <a:gd name="connsiteY4261" fmla="*/ 937698 h 1639681"/>
              <a:gd name="connsiteX4262" fmla="*/ 2945206 w 5829166"/>
              <a:gd name="connsiteY4262" fmla="*/ 937698 h 1639681"/>
              <a:gd name="connsiteX4263" fmla="*/ 2955474 w 5829166"/>
              <a:gd name="connsiteY4263" fmla="*/ 946109 h 1639681"/>
              <a:gd name="connsiteX4264" fmla="*/ 2967333 w 5829166"/>
              <a:gd name="connsiteY4264" fmla="*/ 953681 h 1639681"/>
              <a:gd name="connsiteX4265" fmla="*/ 2977448 w 5829166"/>
              <a:gd name="connsiteY4265" fmla="*/ 951100 h 1639681"/>
              <a:gd name="connsiteX4266" fmla="*/ 2991203 w 5829166"/>
              <a:gd name="connsiteY4266" fmla="*/ 961282 h 1639681"/>
              <a:gd name="connsiteX4267" fmla="*/ 2997594 w 5829166"/>
              <a:gd name="connsiteY4267" fmla="*/ 961282 h 1639681"/>
              <a:gd name="connsiteX4268" fmla="*/ 3010157 w 5829166"/>
              <a:gd name="connsiteY4268" fmla="*/ 971645 h 1639681"/>
              <a:gd name="connsiteX4269" fmla="*/ 3017596 w 5829166"/>
              <a:gd name="connsiteY4269" fmla="*/ 971407 h 1639681"/>
              <a:gd name="connsiteX4270" fmla="*/ 3023569 w 5829166"/>
              <a:gd name="connsiteY4270" fmla="*/ 972674 h 1639681"/>
              <a:gd name="connsiteX4271" fmla="*/ 3020244 w 5829166"/>
              <a:gd name="connsiteY4271" fmla="*/ 976265 h 1639681"/>
              <a:gd name="connsiteX4272" fmla="*/ 3026397 w 5829166"/>
              <a:gd name="connsiteY4272" fmla="*/ 975931 h 1639681"/>
              <a:gd name="connsiteX4273" fmla="*/ 3026607 w 5829166"/>
              <a:gd name="connsiteY4273" fmla="*/ 974665 h 1639681"/>
              <a:gd name="connsiteX4274" fmla="*/ 3029798 w 5829166"/>
              <a:gd name="connsiteY4274" fmla="*/ 973074 h 1639681"/>
              <a:gd name="connsiteX4275" fmla="*/ 3029798 w 5829166"/>
              <a:gd name="connsiteY4275" fmla="*/ 978341 h 1639681"/>
              <a:gd name="connsiteX4276" fmla="*/ 3034475 w 5829166"/>
              <a:gd name="connsiteY4276" fmla="*/ 982151 h 1639681"/>
              <a:gd name="connsiteX4277" fmla="*/ 3040580 w 5829166"/>
              <a:gd name="connsiteY4277" fmla="*/ 982151 h 1639681"/>
              <a:gd name="connsiteX4278" fmla="*/ 3044123 w 5829166"/>
              <a:gd name="connsiteY4278" fmla="*/ 984790 h 1639681"/>
              <a:gd name="connsiteX4279" fmla="*/ 3047400 w 5829166"/>
              <a:gd name="connsiteY4279" fmla="*/ 982389 h 1639681"/>
              <a:gd name="connsiteX4280" fmla="*/ 3055049 w 5829166"/>
              <a:gd name="connsiteY4280" fmla="*/ 988571 h 1639681"/>
              <a:gd name="connsiteX4281" fmla="*/ 3056344 w 5829166"/>
              <a:gd name="connsiteY4281" fmla="*/ 993629 h 1639681"/>
              <a:gd name="connsiteX4282" fmla="*/ 3059935 w 5829166"/>
              <a:gd name="connsiteY4282" fmla="*/ 987552 h 1639681"/>
              <a:gd name="connsiteX4283" fmla="*/ 3066783 w 5829166"/>
              <a:gd name="connsiteY4283" fmla="*/ 992829 h 1639681"/>
              <a:gd name="connsiteX4284" fmla="*/ 3072889 w 5829166"/>
              <a:gd name="connsiteY4284" fmla="*/ 992829 h 1639681"/>
              <a:gd name="connsiteX4285" fmla="*/ 3079861 w 5829166"/>
              <a:gd name="connsiteY4285" fmla="*/ 1000582 h 1639681"/>
              <a:gd name="connsiteX4286" fmla="*/ 3085881 w 5829166"/>
              <a:gd name="connsiteY4286" fmla="*/ 1000801 h 1639681"/>
              <a:gd name="connsiteX4287" fmla="*/ 3091958 w 5829166"/>
              <a:gd name="connsiteY4287" fmla="*/ 1005792 h 1639681"/>
              <a:gd name="connsiteX4288" fmla="*/ 3094882 w 5829166"/>
              <a:gd name="connsiteY4288" fmla="*/ 1003621 h 1639681"/>
              <a:gd name="connsiteX4289" fmla="*/ 3109532 w 5829166"/>
              <a:gd name="connsiteY4289" fmla="*/ 1009736 h 1639681"/>
              <a:gd name="connsiteX4290" fmla="*/ 3106550 w 5829166"/>
              <a:gd name="connsiteY4290" fmla="*/ 1012517 h 1639681"/>
              <a:gd name="connsiteX4291" fmla="*/ 3112351 w 5829166"/>
              <a:gd name="connsiteY4291" fmla="*/ 1017308 h 1639681"/>
              <a:gd name="connsiteX4292" fmla="*/ 3122105 w 5829166"/>
              <a:gd name="connsiteY4292" fmla="*/ 1021861 h 1639681"/>
              <a:gd name="connsiteX4293" fmla="*/ 3127134 w 5829166"/>
              <a:gd name="connsiteY4293" fmla="*/ 1015794 h 1639681"/>
              <a:gd name="connsiteX4294" fmla="*/ 3132049 w 5829166"/>
              <a:gd name="connsiteY4294" fmla="*/ 1017565 h 1639681"/>
              <a:gd name="connsiteX4295" fmla="*/ 3132049 w 5829166"/>
              <a:gd name="connsiteY4295" fmla="*/ 1020413 h 1639681"/>
              <a:gd name="connsiteX4296" fmla="*/ 3141059 w 5829166"/>
              <a:gd name="connsiteY4296" fmla="*/ 1026014 h 1639681"/>
              <a:gd name="connsiteX4297" fmla="*/ 3138745 w 5829166"/>
              <a:gd name="connsiteY4297" fmla="*/ 1027929 h 1639681"/>
              <a:gd name="connsiteX4298" fmla="*/ 3155090 w 5829166"/>
              <a:gd name="connsiteY4298" fmla="*/ 1036120 h 1639681"/>
              <a:gd name="connsiteX4299" fmla="*/ 3165758 w 5829166"/>
              <a:gd name="connsiteY4299" fmla="*/ 1045416 h 1639681"/>
              <a:gd name="connsiteX4300" fmla="*/ 3172397 w 5829166"/>
              <a:gd name="connsiteY4300" fmla="*/ 1045416 h 1639681"/>
              <a:gd name="connsiteX4301" fmla="*/ 3174406 w 5829166"/>
              <a:gd name="connsiteY4301" fmla="*/ 1049979 h 1639681"/>
              <a:gd name="connsiteX4302" fmla="*/ 3181560 w 5829166"/>
              <a:gd name="connsiteY4302" fmla="*/ 1052455 h 1639681"/>
              <a:gd name="connsiteX4303" fmla="*/ 3186703 w 5829166"/>
              <a:gd name="connsiteY4303" fmla="*/ 1050274 h 1639681"/>
              <a:gd name="connsiteX4304" fmla="*/ 3198914 w 5829166"/>
              <a:gd name="connsiteY4304" fmla="*/ 1060314 h 1639681"/>
              <a:gd name="connsiteX4305" fmla="*/ 3199076 w 5829166"/>
              <a:gd name="connsiteY4305" fmla="*/ 1062799 h 1639681"/>
              <a:gd name="connsiteX4306" fmla="*/ 3208277 w 5829166"/>
              <a:gd name="connsiteY4306" fmla="*/ 1067933 h 1639681"/>
              <a:gd name="connsiteX4307" fmla="*/ 3216640 w 5829166"/>
              <a:gd name="connsiteY4307" fmla="*/ 1079335 h 1639681"/>
              <a:gd name="connsiteX4308" fmla="*/ 3219841 w 5829166"/>
              <a:gd name="connsiteY4308" fmla="*/ 1077068 h 1639681"/>
              <a:gd name="connsiteX4309" fmla="*/ 3224232 w 5829166"/>
              <a:gd name="connsiteY4309" fmla="*/ 1080440 h 1639681"/>
              <a:gd name="connsiteX4310" fmla="*/ 3225251 w 5829166"/>
              <a:gd name="connsiteY4310" fmla="*/ 1084183 h 1639681"/>
              <a:gd name="connsiteX4311" fmla="*/ 3237176 w 5829166"/>
              <a:gd name="connsiteY4311" fmla="*/ 1086212 h 1639681"/>
              <a:gd name="connsiteX4312" fmla="*/ 3234595 w 5829166"/>
              <a:gd name="connsiteY4312" fmla="*/ 1091622 h 1639681"/>
              <a:gd name="connsiteX4313" fmla="*/ 3253264 w 5829166"/>
              <a:gd name="connsiteY4313" fmla="*/ 1098975 h 1639681"/>
              <a:gd name="connsiteX4314" fmla="*/ 3253264 w 5829166"/>
              <a:gd name="connsiteY4314" fmla="*/ 1104281 h 1639681"/>
              <a:gd name="connsiteX4315" fmla="*/ 3258817 w 5829166"/>
              <a:gd name="connsiteY4315" fmla="*/ 1107824 h 1639681"/>
              <a:gd name="connsiteX4316" fmla="*/ 3261055 w 5829166"/>
              <a:gd name="connsiteY4316" fmla="*/ 1102614 h 1639681"/>
              <a:gd name="connsiteX4317" fmla="*/ 3264246 w 5829166"/>
              <a:gd name="connsiteY4317" fmla="*/ 1108367 h 1639681"/>
              <a:gd name="connsiteX4318" fmla="*/ 3278343 w 5829166"/>
              <a:gd name="connsiteY4318" fmla="*/ 1110434 h 1639681"/>
              <a:gd name="connsiteX4319" fmla="*/ 3269142 w 5829166"/>
              <a:gd name="connsiteY4319" fmla="*/ 1111596 h 1639681"/>
              <a:gd name="connsiteX4320" fmla="*/ 3277572 w 5829166"/>
              <a:gd name="connsiteY4320" fmla="*/ 1113949 h 1639681"/>
              <a:gd name="connsiteX4321" fmla="*/ 3285220 w 5829166"/>
              <a:gd name="connsiteY4321" fmla="*/ 1117740 h 1639681"/>
              <a:gd name="connsiteX4322" fmla="*/ 3285220 w 5829166"/>
              <a:gd name="connsiteY4322" fmla="*/ 1124464 h 1639681"/>
              <a:gd name="connsiteX4323" fmla="*/ 3289468 w 5829166"/>
              <a:gd name="connsiteY4323" fmla="*/ 1131618 h 1639681"/>
              <a:gd name="connsiteX4324" fmla="*/ 3301127 w 5829166"/>
              <a:gd name="connsiteY4324" fmla="*/ 1141200 h 1639681"/>
              <a:gd name="connsiteX4325" fmla="*/ 3301127 w 5829166"/>
              <a:gd name="connsiteY4325" fmla="*/ 1142438 h 1639681"/>
              <a:gd name="connsiteX4326" fmla="*/ 3307071 w 5829166"/>
              <a:gd name="connsiteY4326" fmla="*/ 1152230 h 1639681"/>
              <a:gd name="connsiteX4327" fmla="*/ 3300260 w 5829166"/>
              <a:gd name="connsiteY4327" fmla="*/ 1154268 h 1639681"/>
              <a:gd name="connsiteX4328" fmla="*/ 3317034 w 5829166"/>
              <a:gd name="connsiteY4328" fmla="*/ 1162260 h 1639681"/>
              <a:gd name="connsiteX4329" fmla="*/ 3313948 w 5829166"/>
              <a:gd name="connsiteY4329" fmla="*/ 1165022 h 1639681"/>
              <a:gd name="connsiteX4330" fmla="*/ 3316681 w 5829166"/>
              <a:gd name="connsiteY4330" fmla="*/ 1166213 h 1639681"/>
              <a:gd name="connsiteX4331" fmla="*/ 3319291 w 5829166"/>
              <a:gd name="connsiteY4331" fmla="*/ 1166870 h 1639681"/>
              <a:gd name="connsiteX4332" fmla="*/ 3324787 w 5829166"/>
              <a:gd name="connsiteY4332" fmla="*/ 1176785 h 1639681"/>
              <a:gd name="connsiteX4333" fmla="*/ 3331340 w 5829166"/>
              <a:gd name="connsiteY4333" fmla="*/ 1176785 h 1639681"/>
              <a:gd name="connsiteX4334" fmla="*/ 3339332 w 5829166"/>
              <a:gd name="connsiteY4334" fmla="*/ 1183167 h 1639681"/>
              <a:gd name="connsiteX4335" fmla="*/ 3336265 w 5829166"/>
              <a:gd name="connsiteY4335" fmla="*/ 1185977 h 1639681"/>
              <a:gd name="connsiteX4336" fmla="*/ 3344485 w 5829166"/>
              <a:gd name="connsiteY4336" fmla="*/ 1189463 h 1639681"/>
              <a:gd name="connsiteX4337" fmla="*/ 3347676 w 5829166"/>
              <a:gd name="connsiteY4337" fmla="*/ 1187110 h 1639681"/>
              <a:gd name="connsiteX4338" fmla="*/ 3349819 w 5829166"/>
              <a:gd name="connsiteY4338" fmla="*/ 1202522 h 1639681"/>
              <a:gd name="connsiteX4339" fmla="*/ 3356372 w 5829166"/>
              <a:gd name="connsiteY4339" fmla="*/ 1203112 h 1639681"/>
              <a:gd name="connsiteX4340" fmla="*/ 3365106 w 5829166"/>
              <a:gd name="connsiteY4340" fmla="*/ 1209504 h 1639681"/>
              <a:gd name="connsiteX4341" fmla="*/ 3365106 w 5829166"/>
              <a:gd name="connsiteY4341" fmla="*/ 1216209 h 1639681"/>
              <a:gd name="connsiteX4342" fmla="*/ 3372212 w 5829166"/>
              <a:gd name="connsiteY4342" fmla="*/ 1220048 h 1639681"/>
              <a:gd name="connsiteX4343" fmla="*/ 3368602 w 5829166"/>
              <a:gd name="connsiteY4343" fmla="*/ 1225896 h 1639681"/>
              <a:gd name="connsiteX4344" fmla="*/ 3374508 w 5829166"/>
              <a:gd name="connsiteY4344" fmla="*/ 1227601 h 1639681"/>
              <a:gd name="connsiteX4345" fmla="*/ 3374508 w 5829166"/>
              <a:gd name="connsiteY4345" fmla="*/ 1230516 h 1639681"/>
              <a:gd name="connsiteX4346" fmla="*/ 3371317 w 5829166"/>
              <a:gd name="connsiteY4346" fmla="*/ 1233354 h 1639681"/>
              <a:gd name="connsiteX4347" fmla="*/ 3377698 w 5829166"/>
              <a:gd name="connsiteY4347" fmla="*/ 1235935 h 1639681"/>
              <a:gd name="connsiteX4348" fmla="*/ 3374955 w 5829166"/>
              <a:gd name="connsiteY4348" fmla="*/ 1243994 h 1639681"/>
              <a:gd name="connsiteX4349" fmla="*/ 3377289 w 5829166"/>
              <a:gd name="connsiteY4349" fmla="*/ 1246423 h 1639681"/>
              <a:gd name="connsiteX4350" fmla="*/ 3377289 w 5829166"/>
              <a:gd name="connsiteY4350" fmla="*/ 1262396 h 1639681"/>
              <a:gd name="connsiteX4351" fmla="*/ 3374689 w 5829166"/>
              <a:gd name="connsiteY4351" fmla="*/ 1264558 h 1639681"/>
              <a:gd name="connsiteX4352" fmla="*/ 3375222 w 5829166"/>
              <a:gd name="connsiteY4352" fmla="*/ 1273283 h 1639681"/>
              <a:gd name="connsiteX4353" fmla="*/ 3377594 w 5829166"/>
              <a:gd name="connsiteY4353" fmla="*/ 1275236 h 1639681"/>
              <a:gd name="connsiteX4354" fmla="*/ 3377594 w 5829166"/>
              <a:gd name="connsiteY4354" fmla="*/ 1280341 h 1639681"/>
              <a:gd name="connsiteX4355" fmla="*/ 3380661 w 5829166"/>
              <a:gd name="connsiteY4355" fmla="*/ 1283122 h 1639681"/>
              <a:gd name="connsiteX4356" fmla="*/ 3377803 w 5829166"/>
              <a:gd name="connsiteY4356" fmla="*/ 1285847 h 1639681"/>
              <a:gd name="connsiteX4357" fmla="*/ 3380508 w 5829166"/>
              <a:gd name="connsiteY4357" fmla="*/ 1288085 h 1639681"/>
              <a:gd name="connsiteX4358" fmla="*/ 3380508 w 5829166"/>
              <a:gd name="connsiteY4358" fmla="*/ 1298267 h 1639681"/>
              <a:gd name="connsiteX4359" fmla="*/ 3376689 w 5829166"/>
              <a:gd name="connsiteY4359" fmla="*/ 1303839 h 1639681"/>
              <a:gd name="connsiteX4360" fmla="*/ 3384061 w 5829166"/>
              <a:gd name="connsiteY4360" fmla="*/ 1308478 h 1639681"/>
              <a:gd name="connsiteX4361" fmla="*/ 3377422 w 5829166"/>
              <a:gd name="connsiteY4361" fmla="*/ 1318670 h 1639681"/>
              <a:gd name="connsiteX4362" fmla="*/ 3387081 w 5829166"/>
              <a:gd name="connsiteY4362" fmla="*/ 1330042 h 1639681"/>
              <a:gd name="connsiteX4363" fmla="*/ 3380689 w 5829166"/>
              <a:gd name="connsiteY4363" fmla="*/ 1337453 h 1639681"/>
              <a:gd name="connsiteX4364" fmla="*/ 3383633 w 5829166"/>
              <a:gd name="connsiteY4364" fmla="*/ 1341225 h 1639681"/>
              <a:gd name="connsiteX4365" fmla="*/ 3380642 w 5829166"/>
              <a:gd name="connsiteY4365" fmla="*/ 1346768 h 1639681"/>
              <a:gd name="connsiteX4366" fmla="*/ 3377775 w 5829166"/>
              <a:gd name="connsiteY4366" fmla="*/ 1353598 h 1639681"/>
              <a:gd name="connsiteX4367" fmla="*/ 3374450 w 5829166"/>
              <a:gd name="connsiteY4367" fmla="*/ 1359122 h 1639681"/>
              <a:gd name="connsiteX4368" fmla="*/ 3377651 w 5829166"/>
              <a:gd name="connsiteY4368" fmla="*/ 1361932 h 1639681"/>
              <a:gd name="connsiteX4369" fmla="*/ 3377651 w 5829166"/>
              <a:gd name="connsiteY4369" fmla="*/ 1367095 h 1639681"/>
              <a:gd name="connsiteX4370" fmla="*/ 3374355 w 5829166"/>
              <a:gd name="connsiteY4370" fmla="*/ 1370019 h 1639681"/>
              <a:gd name="connsiteX4371" fmla="*/ 3374355 w 5829166"/>
              <a:gd name="connsiteY4371" fmla="*/ 1374982 h 1639681"/>
              <a:gd name="connsiteX4372" fmla="*/ 3371164 w 5829166"/>
              <a:gd name="connsiteY4372" fmla="*/ 1378058 h 1639681"/>
              <a:gd name="connsiteX4373" fmla="*/ 3371860 w 5829166"/>
              <a:gd name="connsiteY4373" fmla="*/ 1383182 h 1639681"/>
              <a:gd name="connsiteX4374" fmla="*/ 3374488 w 5829166"/>
              <a:gd name="connsiteY4374" fmla="*/ 1387545 h 1639681"/>
              <a:gd name="connsiteX4375" fmla="*/ 3377251 w 5829166"/>
              <a:gd name="connsiteY4375" fmla="*/ 1393212 h 1639681"/>
              <a:gd name="connsiteX4376" fmla="*/ 3379832 w 5829166"/>
              <a:gd name="connsiteY4376" fmla="*/ 1397117 h 1639681"/>
              <a:gd name="connsiteX4377" fmla="*/ 3384499 w 5829166"/>
              <a:gd name="connsiteY4377" fmla="*/ 1398384 h 1639681"/>
              <a:gd name="connsiteX4378" fmla="*/ 3374365 w 5829166"/>
              <a:gd name="connsiteY4378" fmla="*/ 1404376 h 1639681"/>
              <a:gd name="connsiteX4379" fmla="*/ 3374365 w 5829166"/>
              <a:gd name="connsiteY4379" fmla="*/ 1411748 h 1639681"/>
              <a:gd name="connsiteX4380" fmla="*/ 3371831 w 5829166"/>
              <a:gd name="connsiteY4380" fmla="*/ 1414272 h 1639681"/>
              <a:gd name="connsiteX4381" fmla="*/ 3375031 w 5829166"/>
              <a:gd name="connsiteY4381" fmla="*/ 1418796 h 1639681"/>
              <a:gd name="connsiteX4382" fmla="*/ 3371269 w 5829166"/>
              <a:gd name="connsiteY4382" fmla="*/ 1422473 h 1639681"/>
              <a:gd name="connsiteX4383" fmla="*/ 3371269 w 5829166"/>
              <a:gd name="connsiteY4383" fmla="*/ 1437742 h 1639681"/>
              <a:gd name="connsiteX4384" fmla="*/ 3372088 w 5829166"/>
              <a:gd name="connsiteY4384" fmla="*/ 1438751 h 1639681"/>
              <a:gd name="connsiteX4385" fmla="*/ 3374336 w 5829166"/>
              <a:gd name="connsiteY4385" fmla="*/ 1440609 h 1639681"/>
              <a:gd name="connsiteX4386" fmla="*/ 3368126 w 5829166"/>
              <a:gd name="connsiteY4386" fmla="*/ 1448991 h 1639681"/>
              <a:gd name="connsiteX4387" fmla="*/ 3368326 w 5829166"/>
              <a:gd name="connsiteY4387" fmla="*/ 1451305 h 1639681"/>
              <a:gd name="connsiteX4388" fmla="*/ 3371517 w 5829166"/>
              <a:gd name="connsiteY4388" fmla="*/ 1454382 h 1639681"/>
              <a:gd name="connsiteX4389" fmla="*/ 3371517 w 5829166"/>
              <a:gd name="connsiteY4389" fmla="*/ 1464535 h 1639681"/>
              <a:gd name="connsiteX4390" fmla="*/ 3374250 w 5829166"/>
              <a:gd name="connsiteY4390" fmla="*/ 1466764 h 1639681"/>
              <a:gd name="connsiteX4391" fmla="*/ 3374250 w 5829166"/>
              <a:gd name="connsiteY4391" fmla="*/ 1472289 h 1639681"/>
              <a:gd name="connsiteX4392" fmla="*/ 3371374 w 5829166"/>
              <a:gd name="connsiteY4392" fmla="*/ 1477366 h 1639681"/>
              <a:gd name="connsiteX4393" fmla="*/ 3374412 w 5829166"/>
              <a:gd name="connsiteY4393" fmla="*/ 1480109 h 1639681"/>
              <a:gd name="connsiteX4394" fmla="*/ 3375498 w 5829166"/>
              <a:gd name="connsiteY4394" fmla="*/ 1486214 h 1639681"/>
              <a:gd name="connsiteX4395" fmla="*/ 3379937 w 5829166"/>
              <a:gd name="connsiteY4395" fmla="*/ 1487491 h 1639681"/>
              <a:gd name="connsiteX4396" fmla="*/ 3377965 w 5829166"/>
              <a:gd name="connsiteY4396" fmla="*/ 1493482 h 1639681"/>
              <a:gd name="connsiteX4397" fmla="*/ 3383518 w 5829166"/>
              <a:gd name="connsiteY4397" fmla="*/ 1498273 h 1639681"/>
              <a:gd name="connsiteX4398" fmla="*/ 3386518 w 5829166"/>
              <a:gd name="connsiteY4398" fmla="*/ 1504407 h 1639681"/>
              <a:gd name="connsiteX4399" fmla="*/ 3384052 w 5829166"/>
              <a:gd name="connsiteY4399" fmla="*/ 1506436 h 1639681"/>
              <a:gd name="connsiteX4400" fmla="*/ 3384052 w 5829166"/>
              <a:gd name="connsiteY4400" fmla="*/ 1512208 h 1639681"/>
              <a:gd name="connsiteX4401" fmla="*/ 3393186 w 5829166"/>
              <a:gd name="connsiteY4401" fmla="*/ 1517114 h 1639681"/>
              <a:gd name="connsiteX4402" fmla="*/ 3394786 w 5829166"/>
              <a:gd name="connsiteY4402" fmla="*/ 1520857 h 1639681"/>
              <a:gd name="connsiteX4403" fmla="*/ 3398615 w 5829166"/>
              <a:gd name="connsiteY4403" fmla="*/ 1520857 h 1639681"/>
              <a:gd name="connsiteX4404" fmla="*/ 3411188 w 5829166"/>
              <a:gd name="connsiteY4404" fmla="*/ 1528134 h 1639681"/>
              <a:gd name="connsiteX4405" fmla="*/ 3421456 w 5829166"/>
              <a:gd name="connsiteY4405" fmla="*/ 1523829 h 1639681"/>
              <a:gd name="connsiteX4406" fmla="*/ 3423619 w 5829166"/>
              <a:gd name="connsiteY4406" fmla="*/ 1528924 h 1639681"/>
              <a:gd name="connsiteX4407" fmla="*/ 3427390 w 5829166"/>
              <a:gd name="connsiteY4407" fmla="*/ 1526105 h 1639681"/>
              <a:gd name="connsiteX4408" fmla="*/ 3438449 w 5829166"/>
              <a:gd name="connsiteY4408" fmla="*/ 1526105 h 1639681"/>
              <a:gd name="connsiteX4409" fmla="*/ 3442678 w 5829166"/>
              <a:gd name="connsiteY4409" fmla="*/ 1520524 h 1639681"/>
              <a:gd name="connsiteX4410" fmla="*/ 3445088 w 5829166"/>
              <a:gd name="connsiteY4410" fmla="*/ 1522514 h 1639681"/>
              <a:gd name="connsiteX4411" fmla="*/ 3450984 w 5829166"/>
              <a:gd name="connsiteY4411" fmla="*/ 1519571 h 1639681"/>
              <a:gd name="connsiteX4412" fmla="*/ 3452575 w 5829166"/>
              <a:gd name="connsiteY4412" fmla="*/ 1513037 h 1639681"/>
              <a:gd name="connsiteX4413" fmla="*/ 3456251 w 5829166"/>
              <a:gd name="connsiteY4413" fmla="*/ 1515799 h 1639681"/>
              <a:gd name="connsiteX4414" fmla="*/ 3460195 w 5829166"/>
              <a:gd name="connsiteY4414" fmla="*/ 1514951 h 1639681"/>
              <a:gd name="connsiteX4415" fmla="*/ 3461023 w 5829166"/>
              <a:gd name="connsiteY4415" fmla="*/ 1511894 h 1639681"/>
              <a:gd name="connsiteX4416" fmla="*/ 3470243 w 5829166"/>
              <a:gd name="connsiteY4416" fmla="*/ 1506893 h 1639681"/>
              <a:gd name="connsiteX4417" fmla="*/ 3470243 w 5829166"/>
              <a:gd name="connsiteY4417" fmla="*/ 1501159 h 1639681"/>
              <a:gd name="connsiteX4418" fmla="*/ 3482826 w 5829166"/>
              <a:gd name="connsiteY4418" fmla="*/ 1490796 h 1639681"/>
              <a:gd name="connsiteX4419" fmla="*/ 3479930 w 5829166"/>
              <a:gd name="connsiteY4419" fmla="*/ 1488081 h 1639681"/>
              <a:gd name="connsiteX4420" fmla="*/ 3482702 w 5829166"/>
              <a:gd name="connsiteY4420" fmla="*/ 1485500 h 1639681"/>
              <a:gd name="connsiteX4421" fmla="*/ 3479378 w 5829166"/>
              <a:gd name="connsiteY4421" fmla="*/ 1481709 h 1639681"/>
              <a:gd name="connsiteX4422" fmla="*/ 3483226 w 5829166"/>
              <a:gd name="connsiteY4422" fmla="*/ 1476004 h 1639681"/>
              <a:gd name="connsiteX4423" fmla="*/ 3480111 w 5829166"/>
              <a:gd name="connsiteY4423" fmla="*/ 1471994 h 1639681"/>
              <a:gd name="connsiteX4424" fmla="*/ 3480111 w 5829166"/>
              <a:gd name="connsiteY4424" fmla="*/ 1458887 h 1639681"/>
              <a:gd name="connsiteX4425" fmla="*/ 3486255 w 5829166"/>
              <a:gd name="connsiteY4425" fmla="*/ 1453839 h 1639681"/>
              <a:gd name="connsiteX4426" fmla="*/ 3479711 w 5829166"/>
              <a:gd name="connsiteY4426" fmla="*/ 1451315 h 1639681"/>
              <a:gd name="connsiteX4427" fmla="*/ 3479711 w 5829166"/>
              <a:gd name="connsiteY4427" fmla="*/ 1438180 h 1639681"/>
              <a:gd name="connsiteX4428" fmla="*/ 3476054 w 5829166"/>
              <a:gd name="connsiteY4428" fmla="*/ 1434799 h 1639681"/>
              <a:gd name="connsiteX4429" fmla="*/ 3479254 w 5829166"/>
              <a:gd name="connsiteY4429" fmla="*/ 1429836 h 1639681"/>
              <a:gd name="connsiteX4430" fmla="*/ 3470196 w 5829166"/>
              <a:gd name="connsiteY4430" fmla="*/ 1422397 h 1639681"/>
              <a:gd name="connsiteX4431" fmla="*/ 3470196 w 5829166"/>
              <a:gd name="connsiteY4431" fmla="*/ 1414463 h 1639681"/>
              <a:gd name="connsiteX4432" fmla="*/ 3473291 w 5829166"/>
              <a:gd name="connsiteY4432" fmla="*/ 1411729 h 1639681"/>
              <a:gd name="connsiteX4433" fmla="*/ 3473291 w 5829166"/>
              <a:gd name="connsiteY4433" fmla="*/ 1385354 h 1639681"/>
              <a:gd name="connsiteX4434" fmla="*/ 3468872 w 5829166"/>
              <a:gd name="connsiteY4434" fmla="*/ 1376315 h 1639681"/>
              <a:gd name="connsiteX4435" fmla="*/ 3463795 w 5829166"/>
              <a:gd name="connsiteY4435" fmla="*/ 1364790 h 1639681"/>
              <a:gd name="connsiteX4436" fmla="*/ 3463795 w 5829166"/>
              <a:gd name="connsiteY4436" fmla="*/ 1354455 h 1639681"/>
              <a:gd name="connsiteX4437" fmla="*/ 3464509 w 5829166"/>
              <a:gd name="connsiteY4437" fmla="*/ 1353388 h 1639681"/>
              <a:gd name="connsiteX4438" fmla="*/ 3466843 w 5829166"/>
              <a:gd name="connsiteY4438" fmla="*/ 1351474 h 1639681"/>
              <a:gd name="connsiteX4439" fmla="*/ 3463766 w 5829166"/>
              <a:gd name="connsiteY4439" fmla="*/ 1348683 h 1639681"/>
              <a:gd name="connsiteX4440" fmla="*/ 3463766 w 5829166"/>
              <a:gd name="connsiteY4440" fmla="*/ 1341625 h 1639681"/>
              <a:gd name="connsiteX4441" fmla="*/ 3456623 w 5829166"/>
              <a:gd name="connsiteY4441" fmla="*/ 1338434 h 1639681"/>
              <a:gd name="connsiteX4442" fmla="*/ 3463414 w 5829166"/>
              <a:gd name="connsiteY4442" fmla="*/ 1328100 h 1639681"/>
              <a:gd name="connsiteX4443" fmla="*/ 3464166 w 5829166"/>
              <a:gd name="connsiteY4443" fmla="*/ 1319622 h 1639681"/>
              <a:gd name="connsiteX4444" fmla="*/ 3466862 w 5829166"/>
              <a:gd name="connsiteY4444" fmla="*/ 1317393 h 1639681"/>
              <a:gd name="connsiteX4445" fmla="*/ 3463776 w 5829166"/>
              <a:gd name="connsiteY4445" fmla="*/ 1314631 h 1639681"/>
              <a:gd name="connsiteX4446" fmla="*/ 3463776 w 5829166"/>
              <a:gd name="connsiteY4446" fmla="*/ 1304230 h 1639681"/>
              <a:gd name="connsiteX4447" fmla="*/ 3466824 w 5829166"/>
              <a:gd name="connsiteY4447" fmla="*/ 1301439 h 1639681"/>
              <a:gd name="connsiteX4448" fmla="*/ 3460442 w 5829166"/>
              <a:gd name="connsiteY4448" fmla="*/ 1296248 h 1639681"/>
              <a:gd name="connsiteX4449" fmla="*/ 3460442 w 5829166"/>
              <a:gd name="connsiteY4449" fmla="*/ 1275483 h 1639681"/>
              <a:gd name="connsiteX4450" fmla="*/ 3457575 w 5829166"/>
              <a:gd name="connsiteY4450" fmla="*/ 1272292 h 1639681"/>
              <a:gd name="connsiteX4451" fmla="*/ 3460423 w 5829166"/>
              <a:gd name="connsiteY4451" fmla="*/ 1269968 h 1639681"/>
              <a:gd name="connsiteX4452" fmla="*/ 3460423 w 5829166"/>
              <a:gd name="connsiteY4452" fmla="*/ 1235878 h 1639681"/>
              <a:gd name="connsiteX4453" fmla="*/ 3456832 w 5829166"/>
              <a:gd name="connsiteY4453" fmla="*/ 1232678 h 1639681"/>
              <a:gd name="connsiteX4454" fmla="*/ 3460204 w 5829166"/>
              <a:gd name="connsiteY4454" fmla="*/ 1226296 h 1639681"/>
              <a:gd name="connsiteX4455" fmla="*/ 3463700 w 5829166"/>
              <a:gd name="connsiteY4455" fmla="*/ 1218162 h 1639681"/>
              <a:gd name="connsiteX4456" fmla="*/ 3459890 w 5829166"/>
              <a:gd name="connsiteY4456" fmla="*/ 1213018 h 1639681"/>
              <a:gd name="connsiteX4457" fmla="*/ 3463643 w 5829166"/>
              <a:gd name="connsiteY4457" fmla="*/ 1209361 h 1639681"/>
              <a:gd name="connsiteX4458" fmla="*/ 3463043 w 5829166"/>
              <a:gd name="connsiteY4458" fmla="*/ 1203693 h 1639681"/>
              <a:gd name="connsiteX4459" fmla="*/ 3460594 w 5829166"/>
              <a:gd name="connsiteY4459" fmla="*/ 1201665 h 1639681"/>
              <a:gd name="connsiteX4460" fmla="*/ 3463785 w 5829166"/>
              <a:gd name="connsiteY4460" fmla="*/ 1198807 h 1639681"/>
              <a:gd name="connsiteX4461" fmla="*/ 3463785 w 5829166"/>
              <a:gd name="connsiteY4461" fmla="*/ 1193778 h 1639681"/>
              <a:gd name="connsiteX4462" fmla="*/ 3466833 w 5829166"/>
              <a:gd name="connsiteY4462" fmla="*/ 1190901 h 1639681"/>
              <a:gd name="connsiteX4463" fmla="*/ 3460576 w 5829166"/>
              <a:gd name="connsiteY4463" fmla="*/ 1188444 h 1639681"/>
              <a:gd name="connsiteX4464" fmla="*/ 3466681 w 5829166"/>
              <a:gd name="connsiteY4464" fmla="*/ 1183415 h 1639681"/>
              <a:gd name="connsiteX4465" fmla="*/ 3466100 w 5829166"/>
              <a:gd name="connsiteY4465" fmla="*/ 1177262 h 1639681"/>
              <a:gd name="connsiteX4466" fmla="*/ 3463890 w 5829166"/>
              <a:gd name="connsiteY4466" fmla="*/ 1175452 h 1639681"/>
              <a:gd name="connsiteX4467" fmla="*/ 3467576 w 5829166"/>
              <a:gd name="connsiteY4467" fmla="*/ 1171451 h 1639681"/>
              <a:gd name="connsiteX4468" fmla="*/ 3464138 w 5829166"/>
              <a:gd name="connsiteY4468" fmla="*/ 1167241 h 1639681"/>
              <a:gd name="connsiteX4469" fmla="*/ 3466710 w 5829166"/>
              <a:gd name="connsiteY4469" fmla="*/ 1164631 h 1639681"/>
              <a:gd name="connsiteX4470" fmla="*/ 3464109 w 5829166"/>
              <a:gd name="connsiteY4470" fmla="*/ 1162488 h 1639681"/>
              <a:gd name="connsiteX4471" fmla="*/ 3464109 w 5829166"/>
              <a:gd name="connsiteY4471" fmla="*/ 1149144 h 1639681"/>
              <a:gd name="connsiteX4472" fmla="*/ 3466729 w 5829166"/>
              <a:gd name="connsiteY4472" fmla="*/ 1146162 h 1639681"/>
              <a:gd name="connsiteX4473" fmla="*/ 3463747 w 5829166"/>
              <a:gd name="connsiteY4473" fmla="*/ 1138590 h 1639681"/>
              <a:gd name="connsiteX4474" fmla="*/ 3460738 w 5829166"/>
              <a:gd name="connsiteY4474" fmla="*/ 1130608 h 1639681"/>
              <a:gd name="connsiteX4475" fmla="*/ 3461852 w 5829166"/>
              <a:gd name="connsiteY4475" fmla="*/ 1129665 h 1639681"/>
              <a:gd name="connsiteX4476" fmla="*/ 3463747 w 5829166"/>
              <a:gd name="connsiteY4476" fmla="*/ 1127693 h 1639681"/>
              <a:gd name="connsiteX4477" fmla="*/ 3462319 w 5829166"/>
              <a:gd name="connsiteY4477" fmla="*/ 1119045 h 1639681"/>
              <a:gd name="connsiteX4478" fmla="*/ 3457889 w 5829166"/>
              <a:gd name="connsiteY4478" fmla="*/ 1117321 h 1639681"/>
              <a:gd name="connsiteX4479" fmla="*/ 3460271 w 5829166"/>
              <a:gd name="connsiteY4479" fmla="*/ 1114739 h 1639681"/>
              <a:gd name="connsiteX4480" fmla="*/ 3457461 w 5829166"/>
              <a:gd name="connsiteY4480" fmla="*/ 1112425 h 1639681"/>
              <a:gd name="connsiteX4481" fmla="*/ 3457461 w 5829166"/>
              <a:gd name="connsiteY4481" fmla="*/ 1107310 h 1639681"/>
              <a:gd name="connsiteX4482" fmla="*/ 3454270 w 5829166"/>
              <a:gd name="connsiteY4482" fmla="*/ 1104471 h 1639681"/>
              <a:gd name="connsiteX4483" fmla="*/ 3457061 w 5829166"/>
              <a:gd name="connsiteY4483" fmla="*/ 1101947 h 1639681"/>
              <a:gd name="connsiteX4484" fmla="*/ 3453784 w 5829166"/>
              <a:gd name="connsiteY4484" fmla="*/ 1097966 h 1639681"/>
              <a:gd name="connsiteX4485" fmla="*/ 3456985 w 5829166"/>
              <a:gd name="connsiteY4485" fmla="*/ 1093613 h 1639681"/>
              <a:gd name="connsiteX4486" fmla="*/ 3451108 w 5829166"/>
              <a:gd name="connsiteY4486" fmla="*/ 1088822 h 1639681"/>
              <a:gd name="connsiteX4487" fmla="*/ 3451108 w 5829166"/>
              <a:gd name="connsiteY4487" fmla="*/ 1075811 h 1639681"/>
              <a:gd name="connsiteX4488" fmla="*/ 3447812 w 5829166"/>
              <a:gd name="connsiteY4488" fmla="*/ 1072915 h 1639681"/>
              <a:gd name="connsiteX4489" fmla="*/ 3447812 w 5829166"/>
              <a:gd name="connsiteY4489" fmla="*/ 1065162 h 1639681"/>
              <a:gd name="connsiteX4490" fmla="*/ 3444716 w 5829166"/>
              <a:gd name="connsiteY4490" fmla="*/ 1062399 h 1639681"/>
              <a:gd name="connsiteX4491" fmla="*/ 3447631 w 5829166"/>
              <a:gd name="connsiteY4491" fmla="*/ 1057275 h 1639681"/>
              <a:gd name="connsiteX4492" fmla="*/ 3447631 w 5829166"/>
              <a:gd name="connsiteY4492" fmla="*/ 1038597 h 1639681"/>
              <a:gd name="connsiteX4493" fmla="*/ 3444945 w 5829166"/>
              <a:gd name="connsiteY4493" fmla="*/ 1036396 h 1639681"/>
              <a:gd name="connsiteX4494" fmla="*/ 3444945 w 5829166"/>
              <a:gd name="connsiteY4494" fmla="*/ 1020090 h 1639681"/>
              <a:gd name="connsiteX4495" fmla="*/ 3447841 w 5829166"/>
              <a:gd name="connsiteY4495" fmla="*/ 1017727 h 1639681"/>
              <a:gd name="connsiteX4496" fmla="*/ 3447841 w 5829166"/>
              <a:gd name="connsiteY4496" fmla="*/ 1008897 h 1639681"/>
              <a:gd name="connsiteX4497" fmla="*/ 3447060 w 5829166"/>
              <a:gd name="connsiteY4497" fmla="*/ 1006535 h 1639681"/>
              <a:gd name="connsiteX4498" fmla="*/ 3444745 w 5829166"/>
              <a:gd name="connsiteY4498" fmla="*/ 1004640 h 1639681"/>
              <a:gd name="connsiteX4499" fmla="*/ 3444745 w 5829166"/>
              <a:gd name="connsiteY4499" fmla="*/ 999411 h 1639681"/>
              <a:gd name="connsiteX4500" fmla="*/ 3447755 w 5829166"/>
              <a:gd name="connsiteY4500" fmla="*/ 996687 h 1639681"/>
              <a:gd name="connsiteX4501" fmla="*/ 3444802 w 5829166"/>
              <a:gd name="connsiteY4501" fmla="*/ 994000 h 1639681"/>
              <a:gd name="connsiteX4502" fmla="*/ 3444802 w 5829166"/>
              <a:gd name="connsiteY4502" fmla="*/ 978246 h 1639681"/>
              <a:gd name="connsiteX4503" fmla="*/ 3447412 w 5829166"/>
              <a:gd name="connsiteY4503" fmla="*/ 970264 h 1639681"/>
              <a:gd name="connsiteX4504" fmla="*/ 3444983 w 5829166"/>
              <a:gd name="connsiteY4504" fmla="*/ 967750 h 1639681"/>
              <a:gd name="connsiteX4505" fmla="*/ 3444983 w 5829166"/>
              <a:gd name="connsiteY4505" fmla="*/ 944251 h 1639681"/>
              <a:gd name="connsiteX4506" fmla="*/ 3448517 w 5829166"/>
              <a:gd name="connsiteY4506" fmla="*/ 940337 h 1639681"/>
              <a:gd name="connsiteX4507" fmla="*/ 3444716 w 5829166"/>
              <a:gd name="connsiteY4507" fmla="*/ 935984 h 1639681"/>
              <a:gd name="connsiteX4508" fmla="*/ 3444716 w 5829166"/>
              <a:gd name="connsiteY4508" fmla="*/ 931193 h 1639681"/>
              <a:gd name="connsiteX4509" fmla="*/ 3441621 w 5829166"/>
              <a:gd name="connsiteY4509" fmla="*/ 928383 h 1639681"/>
              <a:gd name="connsiteX4510" fmla="*/ 3444535 w 5829166"/>
              <a:gd name="connsiteY4510" fmla="*/ 925716 h 1639681"/>
              <a:gd name="connsiteX4511" fmla="*/ 3444535 w 5829166"/>
              <a:gd name="connsiteY4511" fmla="*/ 904837 h 1639681"/>
              <a:gd name="connsiteX4512" fmla="*/ 3441821 w 5829166"/>
              <a:gd name="connsiteY4512" fmla="*/ 902075 h 1639681"/>
              <a:gd name="connsiteX4513" fmla="*/ 3444135 w 5829166"/>
              <a:gd name="connsiteY4513" fmla="*/ 899598 h 1639681"/>
              <a:gd name="connsiteX4514" fmla="*/ 3442335 w 5829166"/>
              <a:gd name="connsiteY4514" fmla="*/ 896198 h 1639681"/>
              <a:gd name="connsiteX4515" fmla="*/ 3446678 w 5829166"/>
              <a:gd name="connsiteY4515" fmla="*/ 895236 h 1639681"/>
              <a:gd name="connsiteX4516" fmla="*/ 3447841 w 5829166"/>
              <a:gd name="connsiteY4516" fmla="*/ 894312 h 1639681"/>
              <a:gd name="connsiteX4517" fmla="*/ 3447841 w 5829166"/>
              <a:gd name="connsiteY4517" fmla="*/ 875929 h 1639681"/>
              <a:gd name="connsiteX4518" fmla="*/ 3444745 w 5829166"/>
              <a:gd name="connsiteY4518" fmla="*/ 873185 h 1639681"/>
              <a:gd name="connsiteX4519" fmla="*/ 3444745 w 5829166"/>
              <a:gd name="connsiteY4519" fmla="*/ 866251 h 1639681"/>
              <a:gd name="connsiteX4520" fmla="*/ 3449336 w 5829166"/>
              <a:gd name="connsiteY4520" fmla="*/ 858907 h 1639681"/>
              <a:gd name="connsiteX4521" fmla="*/ 3452679 w 5829166"/>
              <a:gd name="connsiteY4521" fmla="*/ 861365 h 1639681"/>
              <a:gd name="connsiteX4522" fmla="*/ 3456337 w 5829166"/>
              <a:gd name="connsiteY4522" fmla="*/ 858622 h 1639681"/>
              <a:gd name="connsiteX4523" fmla="*/ 3463471 w 5829166"/>
              <a:gd name="connsiteY4523" fmla="*/ 859784 h 1639681"/>
              <a:gd name="connsiteX4524" fmla="*/ 3464433 w 5829166"/>
              <a:gd name="connsiteY4524" fmla="*/ 863498 h 1639681"/>
              <a:gd name="connsiteX4525" fmla="*/ 3473825 w 5829166"/>
              <a:gd name="connsiteY4525" fmla="*/ 864927 h 1639681"/>
              <a:gd name="connsiteX4526" fmla="*/ 3469767 w 5829166"/>
              <a:gd name="connsiteY4526" fmla="*/ 868604 h 1639681"/>
              <a:gd name="connsiteX4527" fmla="*/ 3478816 w 5829166"/>
              <a:gd name="connsiteY4527" fmla="*/ 869833 h 1639681"/>
              <a:gd name="connsiteX4528" fmla="*/ 3481359 w 5829166"/>
              <a:gd name="connsiteY4528" fmla="*/ 871909 h 1639681"/>
              <a:gd name="connsiteX4529" fmla="*/ 3487579 w 5829166"/>
              <a:gd name="connsiteY4529" fmla="*/ 871909 h 1639681"/>
              <a:gd name="connsiteX4530" fmla="*/ 3491208 w 5829166"/>
              <a:gd name="connsiteY4530" fmla="*/ 874652 h 1639681"/>
              <a:gd name="connsiteX4531" fmla="*/ 3510239 w 5829166"/>
              <a:gd name="connsiteY4531" fmla="*/ 874652 h 1639681"/>
              <a:gd name="connsiteX4532" fmla="*/ 3511353 w 5829166"/>
              <a:gd name="connsiteY4532" fmla="*/ 875538 h 1639681"/>
              <a:gd name="connsiteX4533" fmla="*/ 3512601 w 5829166"/>
              <a:gd name="connsiteY4533" fmla="*/ 879462 h 1639681"/>
              <a:gd name="connsiteX4534" fmla="*/ 3519973 w 5829166"/>
              <a:gd name="connsiteY4534" fmla="*/ 880024 h 1639681"/>
              <a:gd name="connsiteX4535" fmla="*/ 3524431 w 5829166"/>
              <a:gd name="connsiteY4535" fmla="*/ 883672 h 1639681"/>
              <a:gd name="connsiteX4536" fmla="*/ 3526679 w 5829166"/>
              <a:gd name="connsiteY4536" fmla="*/ 887197 h 1639681"/>
              <a:gd name="connsiteX4537" fmla="*/ 3529175 w 5829166"/>
              <a:gd name="connsiteY4537" fmla="*/ 885149 h 1639681"/>
              <a:gd name="connsiteX4538" fmla="*/ 3535928 w 5829166"/>
              <a:gd name="connsiteY4538" fmla="*/ 890359 h 1639681"/>
              <a:gd name="connsiteX4539" fmla="*/ 3541643 w 5829166"/>
              <a:gd name="connsiteY4539" fmla="*/ 890359 h 1639681"/>
              <a:gd name="connsiteX4540" fmla="*/ 3546643 w 5829166"/>
              <a:gd name="connsiteY4540" fmla="*/ 893245 h 1639681"/>
              <a:gd name="connsiteX4541" fmla="*/ 3553530 w 5829166"/>
              <a:gd name="connsiteY4541" fmla="*/ 890054 h 1639681"/>
              <a:gd name="connsiteX4542" fmla="*/ 3558216 w 5829166"/>
              <a:gd name="connsiteY4542" fmla="*/ 892483 h 1639681"/>
              <a:gd name="connsiteX4543" fmla="*/ 3562207 w 5829166"/>
              <a:gd name="connsiteY4543" fmla="*/ 890092 h 1639681"/>
              <a:gd name="connsiteX4544" fmla="*/ 3570761 w 5829166"/>
              <a:gd name="connsiteY4544" fmla="*/ 892912 h 1639681"/>
              <a:gd name="connsiteX4545" fmla="*/ 3576485 w 5829166"/>
              <a:gd name="connsiteY4545" fmla="*/ 897474 h 1639681"/>
              <a:gd name="connsiteX4546" fmla="*/ 3585620 w 5829166"/>
              <a:gd name="connsiteY4546" fmla="*/ 901027 h 1639681"/>
              <a:gd name="connsiteX4547" fmla="*/ 3593506 w 5829166"/>
              <a:gd name="connsiteY4547" fmla="*/ 901027 h 1639681"/>
              <a:gd name="connsiteX4548" fmla="*/ 3597278 w 5829166"/>
              <a:gd name="connsiteY4548" fmla="*/ 904227 h 1639681"/>
              <a:gd name="connsiteX4549" fmla="*/ 3600050 w 5829166"/>
              <a:gd name="connsiteY4549" fmla="*/ 911571 h 1639681"/>
              <a:gd name="connsiteX4550" fmla="*/ 3610175 w 5829166"/>
              <a:gd name="connsiteY4550" fmla="*/ 911571 h 1639681"/>
              <a:gd name="connsiteX4551" fmla="*/ 3611166 w 5829166"/>
              <a:gd name="connsiteY4551" fmla="*/ 918601 h 1639681"/>
              <a:gd name="connsiteX4552" fmla="*/ 3615823 w 5829166"/>
              <a:gd name="connsiteY4552" fmla="*/ 919391 h 1639681"/>
              <a:gd name="connsiteX4553" fmla="*/ 3620167 w 5829166"/>
              <a:gd name="connsiteY4553" fmla="*/ 922992 h 1639681"/>
              <a:gd name="connsiteX4554" fmla="*/ 3620167 w 5829166"/>
              <a:gd name="connsiteY4554" fmla="*/ 928259 h 1639681"/>
              <a:gd name="connsiteX4555" fmla="*/ 3617138 w 5829166"/>
              <a:gd name="connsiteY4555" fmla="*/ 933517 h 1639681"/>
              <a:gd name="connsiteX4556" fmla="*/ 3620329 w 5829166"/>
              <a:gd name="connsiteY4556" fmla="*/ 936403 h 1639681"/>
              <a:gd name="connsiteX4557" fmla="*/ 3620329 w 5829166"/>
              <a:gd name="connsiteY4557" fmla="*/ 944061 h 1639681"/>
              <a:gd name="connsiteX4558" fmla="*/ 3623310 w 5829166"/>
              <a:gd name="connsiteY4558" fmla="*/ 946871 h 1639681"/>
              <a:gd name="connsiteX4559" fmla="*/ 3620605 w 5829166"/>
              <a:gd name="connsiteY4559" fmla="*/ 949100 h 1639681"/>
              <a:gd name="connsiteX4560" fmla="*/ 3620605 w 5829166"/>
              <a:gd name="connsiteY4560" fmla="*/ 962644 h 1639681"/>
              <a:gd name="connsiteX4561" fmla="*/ 3623796 w 5829166"/>
              <a:gd name="connsiteY4561" fmla="*/ 966016 h 1639681"/>
              <a:gd name="connsiteX4562" fmla="*/ 3623796 w 5829166"/>
              <a:gd name="connsiteY4562" fmla="*/ 977475 h 1639681"/>
              <a:gd name="connsiteX4563" fmla="*/ 3627072 w 5829166"/>
              <a:gd name="connsiteY4563" fmla="*/ 982875 h 1639681"/>
              <a:gd name="connsiteX4564" fmla="*/ 3622748 w 5829166"/>
              <a:gd name="connsiteY4564" fmla="*/ 987533 h 1639681"/>
              <a:gd name="connsiteX4565" fmla="*/ 3626320 w 5829166"/>
              <a:gd name="connsiteY4565" fmla="*/ 991429 h 1639681"/>
              <a:gd name="connsiteX4566" fmla="*/ 3623129 w 5829166"/>
              <a:gd name="connsiteY4566" fmla="*/ 995258 h 1639681"/>
              <a:gd name="connsiteX4567" fmla="*/ 3626225 w 5829166"/>
              <a:gd name="connsiteY4567" fmla="*/ 999792 h 1639681"/>
              <a:gd name="connsiteX4568" fmla="*/ 3620034 w 5829166"/>
              <a:gd name="connsiteY4568" fmla="*/ 1001773 h 1639681"/>
              <a:gd name="connsiteX4569" fmla="*/ 3627054 w 5829166"/>
              <a:gd name="connsiteY4569" fmla="*/ 1004611 h 1639681"/>
              <a:gd name="connsiteX4570" fmla="*/ 3627054 w 5829166"/>
              <a:gd name="connsiteY4570" fmla="*/ 1018061 h 1639681"/>
              <a:gd name="connsiteX4571" fmla="*/ 3629854 w 5829166"/>
              <a:gd name="connsiteY4571" fmla="*/ 1020356 h 1639681"/>
              <a:gd name="connsiteX4572" fmla="*/ 3626872 w 5829166"/>
              <a:gd name="connsiteY4572" fmla="*/ 1023052 h 1639681"/>
              <a:gd name="connsiteX4573" fmla="*/ 3629330 w 5829166"/>
              <a:gd name="connsiteY4573" fmla="*/ 1025414 h 1639681"/>
              <a:gd name="connsiteX4574" fmla="*/ 3623996 w 5829166"/>
              <a:gd name="connsiteY4574" fmla="*/ 1033929 h 1639681"/>
              <a:gd name="connsiteX4575" fmla="*/ 3626530 w 5829166"/>
              <a:gd name="connsiteY4575" fmla="*/ 1036006 h 1639681"/>
              <a:gd name="connsiteX4576" fmla="*/ 3626901 w 5829166"/>
              <a:gd name="connsiteY4576" fmla="*/ 1062638 h 1639681"/>
              <a:gd name="connsiteX4577" fmla="*/ 3629873 w 5829166"/>
              <a:gd name="connsiteY4577" fmla="*/ 1065019 h 1639681"/>
              <a:gd name="connsiteX4578" fmla="*/ 3626901 w 5829166"/>
              <a:gd name="connsiteY4578" fmla="*/ 1067715 h 1639681"/>
              <a:gd name="connsiteX4579" fmla="*/ 3629692 w 5829166"/>
              <a:gd name="connsiteY4579" fmla="*/ 1070458 h 1639681"/>
              <a:gd name="connsiteX4580" fmla="*/ 3627015 w 5829166"/>
              <a:gd name="connsiteY4580" fmla="*/ 1072677 h 1639681"/>
              <a:gd name="connsiteX4581" fmla="*/ 3627015 w 5829166"/>
              <a:gd name="connsiteY4581" fmla="*/ 1078430 h 1639681"/>
              <a:gd name="connsiteX4582" fmla="*/ 3629511 w 5829166"/>
              <a:gd name="connsiteY4582" fmla="*/ 1080488 h 1639681"/>
              <a:gd name="connsiteX4583" fmla="*/ 3629511 w 5829166"/>
              <a:gd name="connsiteY4583" fmla="*/ 1107405 h 1639681"/>
              <a:gd name="connsiteX4584" fmla="*/ 3626711 w 5829166"/>
              <a:gd name="connsiteY4584" fmla="*/ 1109701 h 1639681"/>
              <a:gd name="connsiteX4585" fmla="*/ 3626711 w 5829166"/>
              <a:gd name="connsiteY4585" fmla="*/ 1131865 h 1639681"/>
              <a:gd name="connsiteX4586" fmla="*/ 3627701 w 5829166"/>
              <a:gd name="connsiteY4586" fmla="*/ 1134294 h 1639681"/>
              <a:gd name="connsiteX4587" fmla="*/ 3629873 w 5829166"/>
              <a:gd name="connsiteY4587" fmla="*/ 1135894 h 1639681"/>
              <a:gd name="connsiteX4588" fmla="*/ 3629873 w 5829166"/>
              <a:gd name="connsiteY4588" fmla="*/ 1151611 h 1639681"/>
              <a:gd name="connsiteX4589" fmla="*/ 3632921 w 5829166"/>
              <a:gd name="connsiteY4589" fmla="*/ 1154411 h 1639681"/>
              <a:gd name="connsiteX4590" fmla="*/ 3630206 w 5829166"/>
              <a:gd name="connsiteY4590" fmla="*/ 1156640 h 1639681"/>
              <a:gd name="connsiteX4591" fmla="*/ 3630206 w 5829166"/>
              <a:gd name="connsiteY4591" fmla="*/ 1175585 h 1639681"/>
              <a:gd name="connsiteX4592" fmla="*/ 3633121 w 5829166"/>
              <a:gd name="connsiteY4592" fmla="*/ 1177985 h 1639681"/>
              <a:gd name="connsiteX4593" fmla="*/ 3633121 w 5829166"/>
              <a:gd name="connsiteY4593" fmla="*/ 1187263 h 1639681"/>
              <a:gd name="connsiteX4594" fmla="*/ 3636597 w 5829166"/>
              <a:gd name="connsiteY4594" fmla="*/ 1192721 h 1639681"/>
              <a:gd name="connsiteX4595" fmla="*/ 3633073 w 5829166"/>
              <a:gd name="connsiteY4595" fmla="*/ 1198845 h 1639681"/>
              <a:gd name="connsiteX4596" fmla="*/ 3636131 w 5829166"/>
              <a:gd name="connsiteY4596" fmla="*/ 1201617 h 1639681"/>
              <a:gd name="connsiteX4597" fmla="*/ 3633149 w 5829166"/>
              <a:gd name="connsiteY4597" fmla="*/ 1204313 h 1639681"/>
              <a:gd name="connsiteX4598" fmla="*/ 3636474 w 5829166"/>
              <a:gd name="connsiteY4598" fmla="*/ 1210704 h 1639681"/>
              <a:gd name="connsiteX4599" fmla="*/ 3636474 w 5829166"/>
              <a:gd name="connsiteY4599" fmla="*/ 1217409 h 1639681"/>
              <a:gd name="connsiteX4600" fmla="*/ 3639169 w 5829166"/>
              <a:gd name="connsiteY4600" fmla="*/ 1220257 h 1639681"/>
              <a:gd name="connsiteX4601" fmla="*/ 3636397 w 5829166"/>
              <a:gd name="connsiteY4601" fmla="*/ 1222553 h 1639681"/>
              <a:gd name="connsiteX4602" fmla="*/ 3636397 w 5829166"/>
              <a:gd name="connsiteY4602" fmla="*/ 1227858 h 1639681"/>
              <a:gd name="connsiteX4603" fmla="*/ 3639141 w 5829166"/>
              <a:gd name="connsiteY4603" fmla="*/ 1230363 h 1639681"/>
              <a:gd name="connsiteX4604" fmla="*/ 3637245 w 5829166"/>
              <a:gd name="connsiteY4604" fmla="*/ 1229849 h 1639681"/>
              <a:gd name="connsiteX4605" fmla="*/ 3633397 w 5829166"/>
              <a:gd name="connsiteY4605" fmla="*/ 1228373 h 1639681"/>
              <a:gd name="connsiteX4606" fmla="*/ 3631216 w 5829166"/>
              <a:gd name="connsiteY4606" fmla="*/ 1228801 h 1639681"/>
              <a:gd name="connsiteX4607" fmla="*/ 3632368 w 5829166"/>
              <a:gd name="connsiteY4607" fmla="*/ 1231049 h 1639681"/>
              <a:gd name="connsiteX4608" fmla="*/ 3624234 w 5829166"/>
              <a:gd name="connsiteY4608" fmla="*/ 1230697 h 1639681"/>
              <a:gd name="connsiteX4609" fmla="*/ 3624234 w 5829166"/>
              <a:gd name="connsiteY4609" fmla="*/ 1231278 h 1639681"/>
              <a:gd name="connsiteX4610" fmla="*/ 3632387 w 5829166"/>
              <a:gd name="connsiteY4610" fmla="*/ 1232602 h 1639681"/>
              <a:gd name="connsiteX4611" fmla="*/ 3632845 w 5829166"/>
              <a:gd name="connsiteY4611" fmla="*/ 1236945 h 1639681"/>
              <a:gd name="connsiteX4612" fmla="*/ 3634740 w 5829166"/>
              <a:gd name="connsiteY4612" fmla="*/ 1234392 h 1639681"/>
              <a:gd name="connsiteX4613" fmla="*/ 3637769 w 5829166"/>
              <a:gd name="connsiteY4613" fmla="*/ 1233373 h 1639681"/>
              <a:gd name="connsiteX4614" fmla="*/ 3639369 w 5829166"/>
              <a:gd name="connsiteY4614" fmla="*/ 1234631 h 1639681"/>
              <a:gd name="connsiteX4615" fmla="*/ 3639369 w 5829166"/>
              <a:gd name="connsiteY4615" fmla="*/ 1237126 h 1639681"/>
              <a:gd name="connsiteX4616" fmla="*/ 3637769 w 5829166"/>
              <a:gd name="connsiteY4616" fmla="*/ 1236250 h 1639681"/>
              <a:gd name="connsiteX4617" fmla="*/ 3635988 w 5829166"/>
              <a:gd name="connsiteY4617" fmla="*/ 1237336 h 1639681"/>
              <a:gd name="connsiteX4618" fmla="*/ 3637588 w 5829166"/>
              <a:gd name="connsiteY4618" fmla="*/ 1238574 h 1639681"/>
              <a:gd name="connsiteX4619" fmla="*/ 3639388 w 5829166"/>
              <a:gd name="connsiteY4619" fmla="*/ 1237860 h 1639681"/>
              <a:gd name="connsiteX4620" fmla="*/ 3639388 w 5829166"/>
              <a:gd name="connsiteY4620" fmla="*/ 1238307 h 1639681"/>
              <a:gd name="connsiteX4621" fmla="*/ 3642579 w 5829166"/>
              <a:gd name="connsiteY4621" fmla="*/ 1241136 h 1639681"/>
              <a:gd name="connsiteX4622" fmla="*/ 3642579 w 5829166"/>
              <a:gd name="connsiteY4622" fmla="*/ 1242851 h 1639681"/>
              <a:gd name="connsiteX4623" fmla="*/ 3641217 w 5829166"/>
              <a:gd name="connsiteY4623" fmla="*/ 1242746 h 1639681"/>
              <a:gd name="connsiteX4624" fmla="*/ 3641055 w 5829166"/>
              <a:gd name="connsiteY4624" fmla="*/ 1244346 h 1639681"/>
              <a:gd name="connsiteX4625" fmla="*/ 3642570 w 5829166"/>
              <a:gd name="connsiteY4625" fmla="*/ 1245746 h 1639681"/>
              <a:gd name="connsiteX4626" fmla="*/ 3642570 w 5829166"/>
              <a:gd name="connsiteY4626" fmla="*/ 1246232 h 1639681"/>
              <a:gd name="connsiteX4627" fmla="*/ 3640093 w 5829166"/>
              <a:gd name="connsiteY4627" fmla="*/ 1248556 h 1639681"/>
              <a:gd name="connsiteX4628" fmla="*/ 3633626 w 5829166"/>
              <a:gd name="connsiteY4628" fmla="*/ 1250471 h 1639681"/>
              <a:gd name="connsiteX4629" fmla="*/ 3632473 w 5829166"/>
              <a:gd name="connsiteY4629" fmla="*/ 1247280 h 1639681"/>
              <a:gd name="connsiteX4630" fmla="*/ 3631949 w 5829166"/>
              <a:gd name="connsiteY4630" fmla="*/ 1249128 h 1639681"/>
              <a:gd name="connsiteX4631" fmla="*/ 3628968 w 5829166"/>
              <a:gd name="connsiteY4631" fmla="*/ 1249128 h 1639681"/>
              <a:gd name="connsiteX4632" fmla="*/ 3631740 w 5829166"/>
              <a:gd name="connsiteY4632" fmla="*/ 1252538 h 1639681"/>
              <a:gd name="connsiteX4633" fmla="*/ 3628235 w 5829166"/>
              <a:gd name="connsiteY4633" fmla="*/ 1255233 h 1639681"/>
              <a:gd name="connsiteX4634" fmla="*/ 3627682 w 5829166"/>
              <a:gd name="connsiteY4634" fmla="*/ 1254823 h 1639681"/>
              <a:gd name="connsiteX4635" fmla="*/ 3628149 w 5829166"/>
              <a:gd name="connsiteY4635" fmla="*/ 1256547 h 1639681"/>
              <a:gd name="connsiteX4636" fmla="*/ 3627558 w 5829166"/>
              <a:gd name="connsiteY4636" fmla="*/ 1256852 h 1639681"/>
              <a:gd name="connsiteX4637" fmla="*/ 3626139 w 5829166"/>
              <a:gd name="connsiteY4637" fmla="*/ 1255414 h 1639681"/>
              <a:gd name="connsiteX4638" fmla="*/ 3624444 w 5829166"/>
              <a:gd name="connsiteY4638" fmla="*/ 1255548 h 1639681"/>
              <a:gd name="connsiteX4639" fmla="*/ 3624558 w 5829166"/>
              <a:gd name="connsiteY4639" fmla="*/ 1253671 h 1639681"/>
              <a:gd name="connsiteX4640" fmla="*/ 3625625 w 5829166"/>
              <a:gd name="connsiteY4640" fmla="*/ 1251414 h 1639681"/>
              <a:gd name="connsiteX4641" fmla="*/ 3624958 w 5829166"/>
              <a:gd name="connsiteY4641" fmla="*/ 1251080 h 1639681"/>
              <a:gd name="connsiteX4642" fmla="*/ 3622015 w 5829166"/>
              <a:gd name="connsiteY4642" fmla="*/ 1252681 h 1639681"/>
              <a:gd name="connsiteX4643" fmla="*/ 3620672 w 5829166"/>
              <a:gd name="connsiteY4643" fmla="*/ 1249699 h 1639681"/>
              <a:gd name="connsiteX4644" fmla="*/ 3617595 w 5829166"/>
              <a:gd name="connsiteY4644" fmla="*/ 1248099 h 1639681"/>
              <a:gd name="connsiteX4645" fmla="*/ 3620605 w 5829166"/>
              <a:gd name="connsiteY4645" fmla="*/ 1252995 h 1639681"/>
              <a:gd name="connsiteX4646" fmla="*/ 3620719 w 5829166"/>
              <a:gd name="connsiteY4646" fmla="*/ 1257148 h 1639681"/>
              <a:gd name="connsiteX4647" fmla="*/ 3617843 w 5829166"/>
              <a:gd name="connsiteY4647" fmla="*/ 1260224 h 1639681"/>
              <a:gd name="connsiteX4648" fmla="*/ 3618662 w 5829166"/>
              <a:gd name="connsiteY4648" fmla="*/ 1260882 h 1639681"/>
              <a:gd name="connsiteX4649" fmla="*/ 3621434 w 5829166"/>
              <a:gd name="connsiteY4649" fmla="*/ 1259091 h 1639681"/>
              <a:gd name="connsiteX4650" fmla="*/ 3624453 w 5829166"/>
              <a:gd name="connsiteY4650" fmla="*/ 1262291 h 1639681"/>
              <a:gd name="connsiteX4651" fmla="*/ 3619996 w 5829166"/>
              <a:gd name="connsiteY4651" fmla="*/ 1263882 h 1639681"/>
              <a:gd name="connsiteX4652" fmla="*/ 3620262 w 5829166"/>
              <a:gd name="connsiteY4652" fmla="*/ 1264568 h 1639681"/>
              <a:gd name="connsiteX4653" fmla="*/ 3624044 w 5829166"/>
              <a:gd name="connsiteY4653" fmla="*/ 1264053 h 1639681"/>
              <a:gd name="connsiteX4654" fmla="*/ 3613576 w 5829166"/>
              <a:gd name="connsiteY4654" fmla="*/ 1267663 h 1639681"/>
              <a:gd name="connsiteX4655" fmla="*/ 3615357 w 5829166"/>
              <a:gd name="connsiteY4655" fmla="*/ 1270092 h 1639681"/>
              <a:gd name="connsiteX4656" fmla="*/ 3620367 w 5829166"/>
              <a:gd name="connsiteY4656" fmla="*/ 1271454 h 1639681"/>
              <a:gd name="connsiteX4657" fmla="*/ 3622596 w 5829166"/>
              <a:gd name="connsiteY4657" fmla="*/ 1270816 h 1639681"/>
              <a:gd name="connsiteX4658" fmla="*/ 3622967 w 5829166"/>
              <a:gd name="connsiteY4658" fmla="*/ 1271483 h 1639681"/>
              <a:gd name="connsiteX4659" fmla="*/ 3619519 w 5829166"/>
              <a:gd name="connsiteY4659" fmla="*/ 1272654 h 1639681"/>
              <a:gd name="connsiteX4660" fmla="*/ 3616547 w 5829166"/>
              <a:gd name="connsiteY4660" fmla="*/ 1274245 h 1639681"/>
              <a:gd name="connsiteX4661" fmla="*/ 3616395 w 5829166"/>
              <a:gd name="connsiteY4661" fmla="*/ 1272816 h 1639681"/>
              <a:gd name="connsiteX4662" fmla="*/ 3614023 w 5829166"/>
              <a:gd name="connsiteY4662" fmla="*/ 1274940 h 1639681"/>
              <a:gd name="connsiteX4663" fmla="*/ 3620405 w 5829166"/>
              <a:gd name="connsiteY4663" fmla="*/ 1273197 h 1639681"/>
              <a:gd name="connsiteX4664" fmla="*/ 3620405 w 5829166"/>
              <a:gd name="connsiteY4664" fmla="*/ 1279389 h 1639681"/>
              <a:gd name="connsiteX4665" fmla="*/ 3621824 w 5829166"/>
              <a:gd name="connsiteY4665" fmla="*/ 1278293 h 1639681"/>
              <a:gd name="connsiteX4666" fmla="*/ 3622815 w 5829166"/>
              <a:gd name="connsiteY4666" fmla="*/ 1273312 h 1639681"/>
              <a:gd name="connsiteX4667" fmla="*/ 3623872 w 5829166"/>
              <a:gd name="connsiteY4667" fmla="*/ 1272616 h 1639681"/>
              <a:gd name="connsiteX4668" fmla="*/ 3624320 w 5829166"/>
              <a:gd name="connsiteY4668" fmla="*/ 1272892 h 1639681"/>
              <a:gd name="connsiteX4669" fmla="*/ 3623653 w 5829166"/>
              <a:gd name="connsiteY4669" fmla="*/ 1273512 h 1639681"/>
              <a:gd name="connsiteX4670" fmla="*/ 3625168 w 5829166"/>
              <a:gd name="connsiteY4670" fmla="*/ 1275693 h 1639681"/>
              <a:gd name="connsiteX4671" fmla="*/ 3628854 w 5829166"/>
              <a:gd name="connsiteY4671" fmla="*/ 1277093 h 1639681"/>
              <a:gd name="connsiteX4672" fmla="*/ 3627930 w 5829166"/>
              <a:gd name="connsiteY4672" fmla="*/ 1274302 h 1639681"/>
              <a:gd name="connsiteX4673" fmla="*/ 3632464 w 5829166"/>
              <a:gd name="connsiteY4673" fmla="*/ 1274712 h 1639681"/>
              <a:gd name="connsiteX4674" fmla="*/ 3636026 w 5829166"/>
              <a:gd name="connsiteY4674" fmla="*/ 1275493 h 1639681"/>
              <a:gd name="connsiteX4675" fmla="*/ 3640817 w 5829166"/>
              <a:gd name="connsiteY4675" fmla="*/ 1274978 h 1639681"/>
              <a:gd name="connsiteX4676" fmla="*/ 3644722 w 5829166"/>
              <a:gd name="connsiteY4676" fmla="*/ 1274598 h 1639681"/>
              <a:gd name="connsiteX4677" fmla="*/ 3645789 w 5829166"/>
              <a:gd name="connsiteY4677" fmla="*/ 1274378 h 1639681"/>
              <a:gd name="connsiteX4678" fmla="*/ 3645894 w 5829166"/>
              <a:gd name="connsiteY4678" fmla="*/ 1273502 h 1639681"/>
              <a:gd name="connsiteX4679" fmla="*/ 3644694 w 5829166"/>
              <a:gd name="connsiteY4679" fmla="*/ 1272835 h 1639681"/>
              <a:gd name="connsiteX4680" fmla="*/ 3644941 w 5829166"/>
              <a:gd name="connsiteY4680" fmla="*/ 1271635 h 1639681"/>
              <a:gd name="connsiteX4681" fmla="*/ 3645980 w 5829166"/>
              <a:gd name="connsiteY4681" fmla="*/ 1272616 h 1639681"/>
              <a:gd name="connsiteX4682" fmla="*/ 3645980 w 5829166"/>
              <a:gd name="connsiteY4682" fmla="*/ 1278807 h 1639681"/>
              <a:gd name="connsiteX4683" fmla="*/ 3645275 w 5829166"/>
              <a:gd name="connsiteY4683" fmla="*/ 1280817 h 1639681"/>
              <a:gd name="connsiteX4684" fmla="*/ 3644560 w 5829166"/>
              <a:gd name="connsiteY4684" fmla="*/ 1282532 h 1639681"/>
              <a:gd name="connsiteX4685" fmla="*/ 3645980 w 5829166"/>
              <a:gd name="connsiteY4685" fmla="*/ 1282799 h 1639681"/>
              <a:gd name="connsiteX4686" fmla="*/ 3645980 w 5829166"/>
              <a:gd name="connsiteY4686" fmla="*/ 1284627 h 1639681"/>
              <a:gd name="connsiteX4687" fmla="*/ 3647846 w 5829166"/>
              <a:gd name="connsiteY4687" fmla="*/ 1285875 h 1639681"/>
              <a:gd name="connsiteX4688" fmla="*/ 3648361 w 5829166"/>
              <a:gd name="connsiteY4688" fmla="*/ 1286437 h 1639681"/>
              <a:gd name="connsiteX4689" fmla="*/ 3646761 w 5829166"/>
              <a:gd name="connsiteY4689" fmla="*/ 1286704 h 1639681"/>
              <a:gd name="connsiteX4690" fmla="*/ 3644884 w 5829166"/>
              <a:gd name="connsiteY4690" fmla="*/ 1287818 h 1639681"/>
              <a:gd name="connsiteX4691" fmla="*/ 3646732 w 5829166"/>
              <a:gd name="connsiteY4691" fmla="*/ 1288856 h 1639681"/>
              <a:gd name="connsiteX4692" fmla="*/ 3649285 w 5829166"/>
              <a:gd name="connsiteY4692" fmla="*/ 1286799 h 1639681"/>
              <a:gd name="connsiteX4693" fmla="*/ 3655676 w 5829166"/>
              <a:gd name="connsiteY4693" fmla="*/ 1291057 h 1639681"/>
              <a:gd name="connsiteX4694" fmla="*/ 3655676 w 5829166"/>
              <a:gd name="connsiteY4694" fmla="*/ 1295590 h 1639681"/>
              <a:gd name="connsiteX4695" fmla="*/ 3657276 w 5829166"/>
              <a:gd name="connsiteY4695" fmla="*/ 1297638 h 1639681"/>
              <a:gd name="connsiteX4696" fmla="*/ 3660467 w 5829166"/>
              <a:gd name="connsiteY4696" fmla="*/ 1297638 h 1639681"/>
              <a:gd name="connsiteX4697" fmla="*/ 3672926 w 5829166"/>
              <a:gd name="connsiteY4697" fmla="*/ 1307868 h 1639681"/>
              <a:gd name="connsiteX4698" fmla="*/ 3676231 w 5829166"/>
              <a:gd name="connsiteY4698" fmla="*/ 1308135 h 1639681"/>
              <a:gd name="connsiteX4699" fmla="*/ 3682965 w 5829166"/>
              <a:gd name="connsiteY4699" fmla="*/ 1313412 h 1639681"/>
              <a:gd name="connsiteX4700" fmla="*/ 3686766 w 5829166"/>
              <a:gd name="connsiteY4700" fmla="*/ 1313412 h 1639681"/>
              <a:gd name="connsiteX4701" fmla="*/ 3687499 w 5829166"/>
              <a:gd name="connsiteY4701" fmla="*/ 1316193 h 1639681"/>
              <a:gd name="connsiteX4702" fmla="*/ 3688166 w 5829166"/>
              <a:gd name="connsiteY4702" fmla="*/ 1319879 h 1639681"/>
              <a:gd name="connsiteX4703" fmla="*/ 3688490 w 5829166"/>
              <a:gd name="connsiteY4703" fmla="*/ 1322365 h 1639681"/>
              <a:gd name="connsiteX4704" fmla="*/ 3688785 w 5829166"/>
              <a:gd name="connsiteY4704" fmla="*/ 1322556 h 1639681"/>
              <a:gd name="connsiteX4705" fmla="*/ 3689347 w 5829166"/>
              <a:gd name="connsiteY4705" fmla="*/ 1327966 h 1639681"/>
              <a:gd name="connsiteX4706" fmla="*/ 3688899 w 5829166"/>
              <a:gd name="connsiteY4706" fmla="*/ 1331805 h 1639681"/>
              <a:gd name="connsiteX4707" fmla="*/ 3691623 w 5829166"/>
              <a:gd name="connsiteY4707" fmla="*/ 1330557 h 1639681"/>
              <a:gd name="connsiteX4708" fmla="*/ 3698663 w 5829166"/>
              <a:gd name="connsiteY4708" fmla="*/ 1363037 h 1639681"/>
              <a:gd name="connsiteX4709" fmla="*/ 3697500 w 5829166"/>
              <a:gd name="connsiteY4709" fmla="*/ 1368047 h 1639681"/>
              <a:gd name="connsiteX4710" fmla="*/ 3698062 w 5829166"/>
              <a:gd name="connsiteY4710" fmla="*/ 1370209 h 1639681"/>
              <a:gd name="connsiteX4711" fmla="*/ 3699405 w 5829166"/>
              <a:gd name="connsiteY4711" fmla="*/ 1372457 h 1639681"/>
              <a:gd name="connsiteX4712" fmla="*/ 3699739 w 5829166"/>
              <a:gd name="connsiteY4712" fmla="*/ 1379591 h 1639681"/>
              <a:gd name="connsiteX4713" fmla="*/ 3698281 w 5829166"/>
              <a:gd name="connsiteY4713" fmla="*/ 1381697 h 1639681"/>
              <a:gd name="connsiteX4714" fmla="*/ 3698281 w 5829166"/>
              <a:gd name="connsiteY4714" fmla="*/ 1384278 h 1639681"/>
              <a:gd name="connsiteX4715" fmla="*/ 3698881 w 5829166"/>
              <a:gd name="connsiteY4715" fmla="*/ 1392955 h 1639681"/>
              <a:gd name="connsiteX4716" fmla="*/ 3697729 w 5829166"/>
              <a:gd name="connsiteY4716" fmla="*/ 1393174 h 1639681"/>
              <a:gd name="connsiteX4717" fmla="*/ 3696681 w 5829166"/>
              <a:gd name="connsiteY4717" fmla="*/ 1394365 h 1639681"/>
              <a:gd name="connsiteX4718" fmla="*/ 3699872 w 5829166"/>
              <a:gd name="connsiteY4718" fmla="*/ 1394136 h 1639681"/>
              <a:gd name="connsiteX4719" fmla="*/ 3697177 w 5829166"/>
              <a:gd name="connsiteY4719" fmla="*/ 1396165 h 1639681"/>
              <a:gd name="connsiteX4720" fmla="*/ 3698024 w 5829166"/>
              <a:gd name="connsiteY4720" fmla="*/ 1397660 h 1639681"/>
              <a:gd name="connsiteX4721" fmla="*/ 3700024 w 5829166"/>
              <a:gd name="connsiteY4721" fmla="*/ 1400851 h 1639681"/>
              <a:gd name="connsiteX4722" fmla="*/ 3699034 w 5829166"/>
              <a:gd name="connsiteY4722" fmla="*/ 1415091 h 1639681"/>
              <a:gd name="connsiteX4723" fmla="*/ 3696338 w 5829166"/>
              <a:gd name="connsiteY4723" fmla="*/ 1449038 h 1639681"/>
              <a:gd name="connsiteX4724" fmla="*/ 3694062 w 5829166"/>
              <a:gd name="connsiteY4724" fmla="*/ 1461478 h 1639681"/>
              <a:gd name="connsiteX4725" fmla="*/ 3687118 w 5829166"/>
              <a:gd name="connsiteY4725" fmla="*/ 1480128 h 1639681"/>
              <a:gd name="connsiteX4726" fmla="*/ 3687718 w 5829166"/>
              <a:gd name="connsiteY4726" fmla="*/ 1488329 h 1639681"/>
              <a:gd name="connsiteX4727" fmla="*/ 3698510 w 5829166"/>
              <a:gd name="connsiteY4727" fmla="*/ 1490605 h 1639681"/>
              <a:gd name="connsiteX4728" fmla="*/ 3704616 w 5829166"/>
              <a:gd name="connsiteY4728" fmla="*/ 1483023 h 1639681"/>
              <a:gd name="connsiteX4729" fmla="*/ 3708521 w 5829166"/>
              <a:gd name="connsiteY4729" fmla="*/ 1461087 h 1639681"/>
              <a:gd name="connsiteX4730" fmla="*/ 3708140 w 5829166"/>
              <a:gd name="connsiteY4730" fmla="*/ 1407309 h 1639681"/>
              <a:gd name="connsiteX4731" fmla="*/ 3709349 w 5829166"/>
              <a:gd name="connsiteY4731" fmla="*/ 1377687 h 1639681"/>
              <a:gd name="connsiteX4732" fmla="*/ 3709788 w 5829166"/>
              <a:gd name="connsiteY4732" fmla="*/ 1372172 h 1639681"/>
              <a:gd name="connsiteX4733" fmla="*/ 3710702 w 5829166"/>
              <a:gd name="connsiteY4733" fmla="*/ 1346968 h 1639681"/>
              <a:gd name="connsiteX4734" fmla="*/ 3712397 w 5829166"/>
              <a:gd name="connsiteY4734" fmla="*/ 1344787 h 1639681"/>
              <a:gd name="connsiteX4735" fmla="*/ 3712731 w 5829166"/>
              <a:gd name="connsiteY4735" fmla="*/ 1342187 h 1639681"/>
              <a:gd name="connsiteX4736" fmla="*/ 3710550 w 5829166"/>
              <a:gd name="connsiteY4736" fmla="*/ 1338844 h 1639681"/>
              <a:gd name="connsiteX4737" fmla="*/ 3709483 w 5829166"/>
              <a:gd name="connsiteY4737" fmla="*/ 1316193 h 1639681"/>
              <a:gd name="connsiteX4738" fmla="*/ 3709483 w 5829166"/>
              <a:gd name="connsiteY4738" fmla="*/ 1315860 h 1639681"/>
              <a:gd name="connsiteX4739" fmla="*/ 3712512 w 5829166"/>
              <a:gd name="connsiteY4739" fmla="*/ 1315860 h 1639681"/>
              <a:gd name="connsiteX4740" fmla="*/ 3712731 w 5829166"/>
              <a:gd name="connsiteY4740" fmla="*/ 1318498 h 1639681"/>
              <a:gd name="connsiteX4741" fmla="*/ 3715731 w 5829166"/>
              <a:gd name="connsiteY4741" fmla="*/ 1315860 h 1639681"/>
              <a:gd name="connsiteX4742" fmla="*/ 3716550 w 5829166"/>
              <a:gd name="connsiteY4742" fmla="*/ 1315860 h 1639681"/>
              <a:gd name="connsiteX4743" fmla="*/ 3720522 w 5829166"/>
              <a:gd name="connsiteY4743" fmla="*/ 1310745 h 1639681"/>
              <a:gd name="connsiteX4744" fmla="*/ 3721922 w 5829166"/>
              <a:gd name="connsiteY4744" fmla="*/ 1311345 h 1639681"/>
              <a:gd name="connsiteX4745" fmla="*/ 3723618 w 5829166"/>
              <a:gd name="connsiteY4745" fmla="*/ 1310449 h 1639681"/>
              <a:gd name="connsiteX4746" fmla="*/ 3731171 w 5829166"/>
              <a:gd name="connsiteY4746" fmla="*/ 1310449 h 1639681"/>
              <a:gd name="connsiteX4747" fmla="*/ 3735734 w 5829166"/>
              <a:gd name="connsiteY4747" fmla="*/ 1306421 h 1639681"/>
              <a:gd name="connsiteX4748" fmla="*/ 3735734 w 5829166"/>
              <a:gd name="connsiteY4748" fmla="*/ 1302077 h 1639681"/>
              <a:gd name="connsiteX4749" fmla="*/ 3738925 w 5829166"/>
              <a:gd name="connsiteY4749" fmla="*/ 1299915 h 1639681"/>
              <a:gd name="connsiteX4750" fmla="*/ 3741154 w 5829166"/>
              <a:gd name="connsiteY4750" fmla="*/ 1298086 h 1639681"/>
              <a:gd name="connsiteX4751" fmla="*/ 3740420 w 5829166"/>
              <a:gd name="connsiteY4751" fmla="*/ 1297667 h 1639681"/>
              <a:gd name="connsiteX4752" fmla="*/ 3736981 w 5829166"/>
              <a:gd name="connsiteY4752" fmla="*/ 1297991 h 1639681"/>
              <a:gd name="connsiteX4753" fmla="*/ 3739230 w 5829166"/>
              <a:gd name="connsiteY4753" fmla="*/ 1295829 h 1639681"/>
              <a:gd name="connsiteX4754" fmla="*/ 3740039 w 5829166"/>
              <a:gd name="connsiteY4754" fmla="*/ 1296115 h 1639681"/>
              <a:gd name="connsiteX4755" fmla="*/ 3742220 w 5829166"/>
              <a:gd name="connsiteY4755" fmla="*/ 1296476 h 1639681"/>
              <a:gd name="connsiteX4756" fmla="*/ 3742335 w 5829166"/>
              <a:gd name="connsiteY4756" fmla="*/ 1295886 h 1639681"/>
              <a:gd name="connsiteX4757" fmla="*/ 3741039 w 5829166"/>
              <a:gd name="connsiteY4757" fmla="*/ 1295038 h 1639681"/>
              <a:gd name="connsiteX4758" fmla="*/ 3744230 w 5829166"/>
              <a:gd name="connsiteY4758" fmla="*/ 1294391 h 1639681"/>
              <a:gd name="connsiteX4759" fmla="*/ 3746592 w 5829166"/>
              <a:gd name="connsiteY4759" fmla="*/ 1290000 h 1639681"/>
              <a:gd name="connsiteX4760" fmla="*/ 3746840 w 5829166"/>
              <a:gd name="connsiteY4760" fmla="*/ 1290190 h 1639681"/>
              <a:gd name="connsiteX4761" fmla="*/ 3748440 w 5829166"/>
              <a:gd name="connsiteY4761" fmla="*/ 1289647 h 1639681"/>
              <a:gd name="connsiteX4762" fmla="*/ 3747745 w 5829166"/>
              <a:gd name="connsiteY4762" fmla="*/ 1287885 h 1639681"/>
              <a:gd name="connsiteX4763" fmla="*/ 3749335 w 5829166"/>
              <a:gd name="connsiteY4763" fmla="*/ 1284942 h 1639681"/>
              <a:gd name="connsiteX4764" fmla="*/ 3750040 w 5829166"/>
              <a:gd name="connsiteY4764" fmla="*/ 1284866 h 1639681"/>
              <a:gd name="connsiteX4765" fmla="*/ 3750326 w 5829166"/>
              <a:gd name="connsiteY4765" fmla="*/ 1284866 h 1639681"/>
              <a:gd name="connsiteX4766" fmla="*/ 3753984 w 5829166"/>
              <a:gd name="connsiteY4766" fmla="*/ 1287170 h 1639681"/>
              <a:gd name="connsiteX4767" fmla="*/ 3754231 w 5829166"/>
              <a:gd name="connsiteY4767" fmla="*/ 1290152 h 1639681"/>
              <a:gd name="connsiteX4768" fmla="*/ 3757841 w 5829166"/>
              <a:gd name="connsiteY4768" fmla="*/ 1287209 h 1639681"/>
              <a:gd name="connsiteX4769" fmla="*/ 3754412 w 5829166"/>
              <a:gd name="connsiteY4769" fmla="*/ 1287008 h 1639681"/>
              <a:gd name="connsiteX4770" fmla="*/ 3754079 w 5829166"/>
              <a:gd name="connsiteY4770" fmla="*/ 1287142 h 1639681"/>
              <a:gd name="connsiteX4771" fmla="*/ 3754727 w 5829166"/>
              <a:gd name="connsiteY4771" fmla="*/ 1282703 h 1639681"/>
              <a:gd name="connsiteX4772" fmla="*/ 3754565 w 5829166"/>
              <a:gd name="connsiteY4772" fmla="*/ 1282703 h 1639681"/>
              <a:gd name="connsiteX4773" fmla="*/ 3755146 w 5829166"/>
              <a:gd name="connsiteY4773" fmla="*/ 1281884 h 1639681"/>
              <a:gd name="connsiteX4774" fmla="*/ 3754060 w 5829166"/>
              <a:gd name="connsiteY4774" fmla="*/ 1280941 h 1639681"/>
              <a:gd name="connsiteX4775" fmla="*/ 3750688 w 5829166"/>
              <a:gd name="connsiteY4775" fmla="*/ 1281560 h 1639681"/>
              <a:gd name="connsiteX4776" fmla="*/ 3749088 w 5829166"/>
              <a:gd name="connsiteY4776" fmla="*/ 1281065 h 1639681"/>
              <a:gd name="connsiteX4777" fmla="*/ 3748726 w 5829166"/>
              <a:gd name="connsiteY4777" fmla="*/ 1278046 h 1639681"/>
              <a:gd name="connsiteX4778" fmla="*/ 3752507 w 5829166"/>
              <a:gd name="connsiteY4778" fmla="*/ 1276455 h 1639681"/>
              <a:gd name="connsiteX4779" fmla="*/ 3750793 w 5829166"/>
              <a:gd name="connsiteY4779" fmla="*/ 1275255 h 1639681"/>
              <a:gd name="connsiteX4780" fmla="*/ 3750955 w 5829166"/>
              <a:gd name="connsiteY4780" fmla="*/ 1274655 h 1639681"/>
              <a:gd name="connsiteX4781" fmla="*/ 3748545 w 5829166"/>
              <a:gd name="connsiteY4781" fmla="*/ 1272692 h 1639681"/>
              <a:gd name="connsiteX4782" fmla="*/ 3749164 w 5829166"/>
              <a:gd name="connsiteY4782" fmla="*/ 1272102 h 1639681"/>
              <a:gd name="connsiteX4783" fmla="*/ 3750888 w 5829166"/>
              <a:gd name="connsiteY4783" fmla="*/ 1272931 h 1639681"/>
              <a:gd name="connsiteX4784" fmla="*/ 3752060 w 5829166"/>
              <a:gd name="connsiteY4784" fmla="*/ 1272083 h 1639681"/>
              <a:gd name="connsiteX4785" fmla="*/ 3751097 w 5829166"/>
              <a:gd name="connsiteY4785" fmla="*/ 1270264 h 1639681"/>
              <a:gd name="connsiteX4786" fmla="*/ 3751507 w 5829166"/>
              <a:gd name="connsiteY4786" fmla="*/ 1269864 h 1639681"/>
              <a:gd name="connsiteX4787" fmla="*/ 3751507 w 5829166"/>
              <a:gd name="connsiteY4787" fmla="*/ 1266406 h 1639681"/>
              <a:gd name="connsiteX4788" fmla="*/ 3755355 w 5829166"/>
              <a:gd name="connsiteY4788" fmla="*/ 1268168 h 1639681"/>
              <a:gd name="connsiteX4789" fmla="*/ 3756069 w 5829166"/>
              <a:gd name="connsiteY4789" fmla="*/ 1267606 h 1639681"/>
              <a:gd name="connsiteX4790" fmla="*/ 3754174 w 5829166"/>
              <a:gd name="connsiteY4790" fmla="*/ 1264130 h 1639681"/>
              <a:gd name="connsiteX4791" fmla="*/ 3751974 w 5829166"/>
              <a:gd name="connsiteY4791" fmla="*/ 1263644 h 1639681"/>
              <a:gd name="connsiteX4792" fmla="*/ 3751507 w 5829166"/>
              <a:gd name="connsiteY4792" fmla="*/ 1263825 h 1639681"/>
              <a:gd name="connsiteX4793" fmla="*/ 3751507 w 5829166"/>
              <a:gd name="connsiteY4793" fmla="*/ 1254690 h 1639681"/>
              <a:gd name="connsiteX4794" fmla="*/ 3748983 w 5829166"/>
              <a:gd name="connsiteY4794" fmla="*/ 1251033 h 1639681"/>
              <a:gd name="connsiteX4795" fmla="*/ 3752002 w 5829166"/>
              <a:gd name="connsiteY4795" fmla="*/ 1246927 h 1639681"/>
              <a:gd name="connsiteX4796" fmla="*/ 3748326 w 5829166"/>
              <a:gd name="connsiteY4796" fmla="*/ 1243632 h 1639681"/>
              <a:gd name="connsiteX4797" fmla="*/ 3748040 w 5829166"/>
              <a:gd name="connsiteY4797" fmla="*/ 1243632 h 1639681"/>
              <a:gd name="connsiteX4798" fmla="*/ 3748040 w 5829166"/>
              <a:gd name="connsiteY4798" fmla="*/ 1239726 h 1639681"/>
              <a:gd name="connsiteX4799" fmla="*/ 3750536 w 5829166"/>
              <a:gd name="connsiteY4799" fmla="*/ 1235878 h 1639681"/>
              <a:gd name="connsiteX4800" fmla="*/ 3749402 w 5829166"/>
              <a:gd name="connsiteY4800" fmla="*/ 1232973 h 1639681"/>
              <a:gd name="connsiteX4801" fmla="*/ 3748669 w 5829166"/>
              <a:gd name="connsiteY4801" fmla="*/ 1232792 h 1639681"/>
              <a:gd name="connsiteX4802" fmla="*/ 3744944 w 5829166"/>
              <a:gd name="connsiteY4802" fmla="*/ 1234383 h 1639681"/>
              <a:gd name="connsiteX4803" fmla="*/ 3743344 w 5829166"/>
              <a:gd name="connsiteY4803" fmla="*/ 1234116 h 1639681"/>
              <a:gd name="connsiteX4804" fmla="*/ 3742477 w 5829166"/>
              <a:gd name="connsiteY4804" fmla="*/ 1233402 h 1639681"/>
              <a:gd name="connsiteX4805" fmla="*/ 3742477 w 5829166"/>
              <a:gd name="connsiteY4805" fmla="*/ 1233268 h 1639681"/>
              <a:gd name="connsiteX4806" fmla="*/ 3747002 w 5829166"/>
              <a:gd name="connsiteY4806" fmla="*/ 1231468 h 1639681"/>
              <a:gd name="connsiteX4807" fmla="*/ 3745154 w 5829166"/>
              <a:gd name="connsiteY4807" fmla="*/ 1230040 h 1639681"/>
              <a:gd name="connsiteX4808" fmla="*/ 3749850 w 5829166"/>
              <a:gd name="connsiteY4808" fmla="*/ 1229773 h 1639681"/>
              <a:gd name="connsiteX4809" fmla="*/ 3753555 w 5829166"/>
              <a:gd name="connsiteY4809" fmla="*/ 1227839 h 1639681"/>
              <a:gd name="connsiteX4810" fmla="*/ 3754545 w 5829166"/>
              <a:gd name="connsiteY4810" fmla="*/ 1224744 h 1639681"/>
              <a:gd name="connsiteX4811" fmla="*/ 3751736 w 5829166"/>
              <a:gd name="connsiteY4811" fmla="*/ 1224963 h 1639681"/>
              <a:gd name="connsiteX4812" fmla="*/ 3747049 w 5829166"/>
              <a:gd name="connsiteY4812" fmla="*/ 1226287 h 1639681"/>
              <a:gd name="connsiteX4813" fmla="*/ 3738982 w 5829166"/>
              <a:gd name="connsiteY4813" fmla="*/ 1225772 h 1639681"/>
              <a:gd name="connsiteX4814" fmla="*/ 3739648 w 5829166"/>
              <a:gd name="connsiteY4814" fmla="*/ 1224496 h 1639681"/>
              <a:gd name="connsiteX4815" fmla="*/ 3742325 w 5829166"/>
              <a:gd name="connsiteY4815" fmla="*/ 1222286 h 1639681"/>
              <a:gd name="connsiteX4816" fmla="*/ 3741020 w 5829166"/>
              <a:gd name="connsiteY4816" fmla="*/ 1221705 h 1639681"/>
              <a:gd name="connsiteX4817" fmla="*/ 3740106 w 5829166"/>
              <a:gd name="connsiteY4817" fmla="*/ 1220819 h 1639681"/>
              <a:gd name="connsiteX4818" fmla="*/ 3740868 w 5829166"/>
              <a:gd name="connsiteY4818" fmla="*/ 1216685 h 1639681"/>
              <a:gd name="connsiteX4819" fmla="*/ 3738105 w 5829166"/>
              <a:gd name="connsiteY4819" fmla="*/ 1219562 h 1639681"/>
              <a:gd name="connsiteX4820" fmla="*/ 3730123 w 5829166"/>
              <a:gd name="connsiteY4820" fmla="*/ 1209713 h 1639681"/>
              <a:gd name="connsiteX4821" fmla="*/ 3729418 w 5829166"/>
              <a:gd name="connsiteY4821" fmla="*/ 1208418 h 1639681"/>
              <a:gd name="connsiteX4822" fmla="*/ 3728628 w 5829166"/>
              <a:gd name="connsiteY4822" fmla="*/ 1207932 h 1639681"/>
              <a:gd name="connsiteX4823" fmla="*/ 3726580 w 5829166"/>
              <a:gd name="connsiteY4823" fmla="*/ 1204227 h 1639681"/>
              <a:gd name="connsiteX4824" fmla="*/ 3725809 w 5829166"/>
              <a:gd name="connsiteY4824" fmla="*/ 1198616 h 1639681"/>
              <a:gd name="connsiteX4825" fmla="*/ 3722951 w 5829166"/>
              <a:gd name="connsiteY4825" fmla="*/ 1196273 h 1639681"/>
              <a:gd name="connsiteX4826" fmla="*/ 3722951 w 5829166"/>
              <a:gd name="connsiteY4826" fmla="*/ 1183196 h 1639681"/>
              <a:gd name="connsiteX4827" fmla="*/ 3719760 w 5829166"/>
              <a:gd name="connsiteY4827" fmla="*/ 1180424 h 1639681"/>
              <a:gd name="connsiteX4828" fmla="*/ 3719760 w 5829166"/>
              <a:gd name="connsiteY4828" fmla="*/ 1172661 h 1639681"/>
              <a:gd name="connsiteX4829" fmla="*/ 3722742 w 5829166"/>
              <a:gd name="connsiteY4829" fmla="*/ 1169784 h 1639681"/>
              <a:gd name="connsiteX4830" fmla="*/ 3719846 w 5829166"/>
              <a:gd name="connsiteY4830" fmla="*/ 1168689 h 1639681"/>
              <a:gd name="connsiteX4831" fmla="*/ 3716503 w 5829166"/>
              <a:gd name="connsiteY4831" fmla="*/ 1167698 h 1639681"/>
              <a:gd name="connsiteX4832" fmla="*/ 3716503 w 5829166"/>
              <a:gd name="connsiteY4832" fmla="*/ 1153963 h 1639681"/>
              <a:gd name="connsiteX4833" fmla="*/ 3713178 w 5829166"/>
              <a:gd name="connsiteY4833" fmla="*/ 1152915 h 1639681"/>
              <a:gd name="connsiteX4834" fmla="*/ 3709988 w 5829166"/>
              <a:gd name="connsiteY4834" fmla="*/ 1151734 h 1639681"/>
              <a:gd name="connsiteX4835" fmla="*/ 3709988 w 5829166"/>
              <a:gd name="connsiteY4835" fmla="*/ 1133237 h 1639681"/>
              <a:gd name="connsiteX4836" fmla="*/ 3707063 w 5829166"/>
              <a:gd name="connsiteY4836" fmla="*/ 1130818 h 1639681"/>
              <a:gd name="connsiteX4837" fmla="*/ 3707063 w 5829166"/>
              <a:gd name="connsiteY4837" fmla="*/ 1125484 h 1639681"/>
              <a:gd name="connsiteX4838" fmla="*/ 3710130 w 5829166"/>
              <a:gd name="connsiteY4838" fmla="*/ 1122759 h 1639681"/>
              <a:gd name="connsiteX4839" fmla="*/ 3710130 w 5829166"/>
              <a:gd name="connsiteY4839" fmla="*/ 1116225 h 1639681"/>
              <a:gd name="connsiteX4840" fmla="*/ 3703949 w 5829166"/>
              <a:gd name="connsiteY4840" fmla="*/ 1112758 h 1639681"/>
              <a:gd name="connsiteX4841" fmla="*/ 3703949 w 5829166"/>
              <a:gd name="connsiteY4841" fmla="*/ 1099052 h 1639681"/>
              <a:gd name="connsiteX4842" fmla="*/ 3706663 w 5829166"/>
              <a:gd name="connsiteY4842" fmla="*/ 1096813 h 1639681"/>
              <a:gd name="connsiteX4843" fmla="*/ 3706663 w 5829166"/>
              <a:gd name="connsiteY4843" fmla="*/ 1088765 h 1639681"/>
              <a:gd name="connsiteX4844" fmla="*/ 3704053 w 5829166"/>
              <a:gd name="connsiteY4844" fmla="*/ 1085926 h 1639681"/>
              <a:gd name="connsiteX4845" fmla="*/ 3706844 w 5829166"/>
              <a:gd name="connsiteY4845" fmla="*/ 1083612 h 1639681"/>
              <a:gd name="connsiteX4846" fmla="*/ 3703749 w 5829166"/>
              <a:gd name="connsiteY4846" fmla="*/ 1080811 h 1639681"/>
              <a:gd name="connsiteX4847" fmla="*/ 3703749 w 5829166"/>
              <a:gd name="connsiteY4847" fmla="*/ 1075706 h 1639681"/>
              <a:gd name="connsiteX4848" fmla="*/ 3700748 w 5829166"/>
              <a:gd name="connsiteY4848" fmla="*/ 1072982 h 1639681"/>
              <a:gd name="connsiteX4849" fmla="*/ 3703558 w 5829166"/>
              <a:gd name="connsiteY4849" fmla="*/ 1070315 h 1639681"/>
              <a:gd name="connsiteX4850" fmla="*/ 3703558 w 5829166"/>
              <a:gd name="connsiteY4850" fmla="*/ 1057094 h 1639681"/>
              <a:gd name="connsiteX4851" fmla="*/ 3701101 w 5829166"/>
              <a:gd name="connsiteY4851" fmla="*/ 1055065 h 1639681"/>
              <a:gd name="connsiteX4852" fmla="*/ 3702968 w 5829166"/>
              <a:gd name="connsiteY4852" fmla="*/ 1046112 h 1639681"/>
              <a:gd name="connsiteX4853" fmla="*/ 3700653 w 5829166"/>
              <a:gd name="connsiteY4853" fmla="*/ 1044197 h 1639681"/>
              <a:gd name="connsiteX4854" fmla="*/ 3700653 w 5829166"/>
              <a:gd name="connsiteY4854" fmla="*/ 1039130 h 1639681"/>
              <a:gd name="connsiteX4855" fmla="*/ 3697462 w 5829166"/>
              <a:gd name="connsiteY4855" fmla="*/ 1033672 h 1639681"/>
              <a:gd name="connsiteX4856" fmla="*/ 3700501 w 5829166"/>
              <a:gd name="connsiteY4856" fmla="*/ 1030929 h 1639681"/>
              <a:gd name="connsiteX4857" fmla="*/ 3700501 w 5829166"/>
              <a:gd name="connsiteY4857" fmla="*/ 1020432 h 1639681"/>
              <a:gd name="connsiteX4858" fmla="*/ 3697443 w 5829166"/>
              <a:gd name="connsiteY4858" fmla="*/ 1017479 h 1639681"/>
              <a:gd name="connsiteX4859" fmla="*/ 3697443 w 5829166"/>
              <a:gd name="connsiteY4859" fmla="*/ 1010707 h 1639681"/>
              <a:gd name="connsiteX4860" fmla="*/ 3694252 w 5829166"/>
              <a:gd name="connsiteY4860" fmla="*/ 1005221 h 1639681"/>
              <a:gd name="connsiteX4861" fmla="*/ 3694328 w 5829166"/>
              <a:gd name="connsiteY4861" fmla="*/ 999392 h 1639681"/>
              <a:gd name="connsiteX4862" fmla="*/ 3691138 w 5829166"/>
              <a:gd name="connsiteY4862" fmla="*/ 996763 h 1639681"/>
              <a:gd name="connsiteX4863" fmla="*/ 3691138 w 5829166"/>
              <a:gd name="connsiteY4863" fmla="*/ 985295 h 1639681"/>
              <a:gd name="connsiteX4864" fmla="*/ 3691919 w 5829166"/>
              <a:gd name="connsiteY4864" fmla="*/ 982951 h 1639681"/>
              <a:gd name="connsiteX4865" fmla="*/ 3694186 w 5829166"/>
              <a:gd name="connsiteY4865" fmla="*/ 981085 h 1639681"/>
              <a:gd name="connsiteX4866" fmla="*/ 3691157 w 5829166"/>
              <a:gd name="connsiteY4866" fmla="*/ 978322 h 1639681"/>
              <a:gd name="connsiteX4867" fmla="*/ 3691157 w 5829166"/>
              <a:gd name="connsiteY4867" fmla="*/ 975598 h 1639681"/>
              <a:gd name="connsiteX4868" fmla="*/ 3697348 w 5829166"/>
              <a:gd name="connsiteY4868" fmla="*/ 973150 h 1639681"/>
              <a:gd name="connsiteX4869" fmla="*/ 3694424 w 5829166"/>
              <a:gd name="connsiteY4869" fmla="*/ 970626 h 1639681"/>
              <a:gd name="connsiteX4870" fmla="*/ 3697615 w 5829166"/>
              <a:gd name="connsiteY4870" fmla="*/ 966073 h 1639681"/>
              <a:gd name="connsiteX4871" fmla="*/ 3694119 w 5829166"/>
              <a:gd name="connsiteY4871" fmla="*/ 962673 h 1639681"/>
              <a:gd name="connsiteX4872" fmla="*/ 3703387 w 5829166"/>
              <a:gd name="connsiteY4872" fmla="*/ 957167 h 1639681"/>
              <a:gd name="connsiteX4873" fmla="*/ 3697205 w 5829166"/>
              <a:gd name="connsiteY4873" fmla="*/ 954719 h 1639681"/>
              <a:gd name="connsiteX4874" fmla="*/ 3701768 w 5829166"/>
              <a:gd name="connsiteY4874" fmla="*/ 950795 h 1639681"/>
              <a:gd name="connsiteX4875" fmla="*/ 3705168 w 5829166"/>
              <a:gd name="connsiteY4875" fmla="*/ 953310 h 1639681"/>
              <a:gd name="connsiteX4876" fmla="*/ 3717941 w 5829166"/>
              <a:gd name="connsiteY4876" fmla="*/ 942842 h 1639681"/>
              <a:gd name="connsiteX4877" fmla="*/ 3720951 w 5829166"/>
              <a:gd name="connsiteY4877" fmla="*/ 948166 h 1639681"/>
              <a:gd name="connsiteX4878" fmla="*/ 3724418 w 5829166"/>
              <a:gd name="connsiteY4878" fmla="*/ 945623 h 1639681"/>
              <a:gd name="connsiteX4879" fmla="*/ 3733114 w 5829166"/>
              <a:gd name="connsiteY4879" fmla="*/ 953605 h 1639681"/>
              <a:gd name="connsiteX4880" fmla="*/ 3744297 w 5829166"/>
              <a:gd name="connsiteY4880" fmla="*/ 958615 h 1639681"/>
              <a:gd name="connsiteX4881" fmla="*/ 3749650 w 5829166"/>
              <a:gd name="connsiteY4881" fmla="*/ 958615 h 1639681"/>
              <a:gd name="connsiteX4882" fmla="*/ 3753164 w 5829166"/>
              <a:gd name="connsiteY4882" fmla="*/ 961282 h 1639681"/>
              <a:gd name="connsiteX4883" fmla="*/ 3759365 w 5829166"/>
              <a:gd name="connsiteY4883" fmla="*/ 961282 h 1639681"/>
              <a:gd name="connsiteX4884" fmla="*/ 3765271 w 5829166"/>
              <a:gd name="connsiteY4884" fmla="*/ 969121 h 1639681"/>
              <a:gd name="connsiteX4885" fmla="*/ 3772795 w 5829166"/>
              <a:gd name="connsiteY4885" fmla="*/ 969035 h 1639681"/>
              <a:gd name="connsiteX4886" fmla="*/ 3779415 w 5829166"/>
              <a:gd name="connsiteY4886" fmla="*/ 971598 h 1639681"/>
              <a:gd name="connsiteX4887" fmla="*/ 3792541 w 5829166"/>
              <a:gd name="connsiteY4887" fmla="*/ 974474 h 1639681"/>
              <a:gd name="connsiteX4888" fmla="*/ 3796722 w 5829166"/>
              <a:gd name="connsiteY4888" fmla="*/ 975884 h 1639681"/>
              <a:gd name="connsiteX4889" fmla="*/ 3793227 w 5829166"/>
              <a:gd name="connsiteY4889" fmla="*/ 981799 h 1639681"/>
              <a:gd name="connsiteX4890" fmla="*/ 3810534 w 5829166"/>
              <a:gd name="connsiteY4890" fmla="*/ 982323 h 1639681"/>
              <a:gd name="connsiteX4891" fmla="*/ 3819296 w 5829166"/>
              <a:gd name="connsiteY4891" fmla="*/ 989543 h 1639681"/>
              <a:gd name="connsiteX4892" fmla="*/ 3830479 w 5829166"/>
              <a:gd name="connsiteY4892" fmla="*/ 993515 h 1639681"/>
              <a:gd name="connsiteX4893" fmla="*/ 3832355 w 5829166"/>
              <a:gd name="connsiteY4893" fmla="*/ 998011 h 1639681"/>
              <a:gd name="connsiteX4894" fmla="*/ 3841042 w 5829166"/>
              <a:gd name="connsiteY4894" fmla="*/ 998011 h 1639681"/>
              <a:gd name="connsiteX4895" fmla="*/ 3848796 w 5829166"/>
              <a:gd name="connsiteY4895" fmla="*/ 1005897 h 1639681"/>
              <a:gd name="connsiteX4896" fmla="*/ 3852672 w 5829166"/>
              <a:gd name="connsiteY4896" fmla="*/ 1005897 h 1639681"/>
              <a:gd name="connsiteX4897" fmla="*/ 3867588 w 5829166"/>
              <a:gd name="connsiteY4897" fmla="*/ 1011203 h 1639681"/>
              <a:gd name="connsiteX4898" fmla="*/ 3869398 w 5829166"/>
              <a:gd name="connsiteY4898" fmla="*/ 1012993 h 1639681"/>
              <a:gd name="connsiteX4899" fmla="*/ 3877837 w 5829166"/>
              <a:gd name="connsiteY4899" fmla="*/ 1021661 h 1639681"/>
              <a:gd name="connsiteX4900" fmla="*/ 3894001 w 5829166"/>
              <a:gd name="connsiteY4900" fmla="*/ 1024852 h 1639681"/>
              <a:gd name="connsiteX4901" fmla="*/ 3896811 w 5829166"/>
              <a:gd name="connsiteY4901" fmla="*/ 1027071 h 1639681"/>
              <a:gd name="connsiteX4902" fmla="*/ 3908346 w 5829166"/>
              <a:gd name="connsiteY4902" fmla="*/ 1027071 h 1639681"/>
              <a:gd name="connsiteX4903" fmla="*/ 3913899 w 5829166"/>
              <a:gd name="connsiteY4903" fmla="*/ 1029510 h 1639681"/>
              <a:gd name="connsiteX4904" fmla="*/ 3917090 w 5829166"/>
              <a:gd name="connsiteY4904" fmla="*/ 1030729 h 1639681"/>
              <a:gd name="connsiteX4905" fmla="*/ 3914166 w 5829166"/>
              <a:gd name="connsiteY4905" fmla="*/ 1033920 h 1639681"/>
              <a:gd name="connsiteX4906" fmla="*/ 3920185 w 5829166"/>
              <a:gd name="connsiteY4906" fmla="*/ 1035968 h 1639681"/>
              <a:gd name="connsiteX4907" fmla="*/ 3927405 w 5829166"/>
              <a:gd name="connsiteY4907" fmla="*/ 1038663 h 1639681"/>
              <a:gd name="connsiteX4908" fmla="*/ 3941778 w 5829166"/>
              <a:gd name="connsiteY4908" fmla="*/ 1050541 h 1639681"/>
              <a:gd name="connsiteX4909" fmla="*/ 3948932 w 5829166"/>
              <a:gd name="connsiteY4909" fmla="*/ 1053417 h 1639681"/>
              <a:gd name="connsiteX4910" fmla="*/ 3954152 w 5829166"/>
              <a:gd name="connsiteY4910" fmla="*/ 1053417 h 1639681"/>
              <a:gd name="connsiteX4911" fmla="*/ 3964286 w 5829166"/>
              <a:gd name="connsiteY4911" fmla="*/ 1059037 h 1639681"/>
              <a:gd name="connsiteX4912" fmla="*/ 3966267 w 5829166"/>
              <a:gd name="connsiteY4912" fmla="*/ 1063695 h 1639681"/>
              <a:gd name="connsiteX4913" fmla="*/ 3969630 w 5829166"/>
              <a:gd name="connsiteY4913" fmla="*/ 1063695 h 1639681"/>
              <a:gd name="connsiteX4914" fmla="*/ 3976764 w 5829166"/>
              <a:gd name="connsiteY4914" fmla="*/ 1068943 h 1639681"/>
              <a:gd name="connsiteX4915" fmla="*/ 3980660 w 5829166"/>
              <a:gd name="connsiteY4915" fmla="*/ 1069753 h 1639681"/>
              <a:gd name="connsiteX4916" fmla="*/ 3981688 w 5829166"/>
              <a:gd name="connsiteY4916" fmla="*/ 1073839 h 1639681"/>
              <a:gd name="connsiteX4917" fmla="*/ 3989994 w 5829166"/>
              <a:gd name="connsiteY4917" fmla="*/ 1074611 h 1639681"/>
              <a:gd name="connsiteX4918" fmla="*/ 3990956 w 5829166"/>
              <a:gd name="connsiteY4918" fmla="*/ 1078440 h 1639681"/>
              <a:gd name="connsiteX4919" fmla="*/ 3995109 w 5829166"/>
              <a:gd name="connsiteY4919" fmla="*/ 1081849 h 1639681"/>
              <a:gd name="connsiteX4920" fmla="*/ 4001500 w 5829166"/>
              <a:gd name="connsiteY4920" fmla="*/ 1078906 h 1639681"/>
              <a:gd name="connsiteX4921" fmla="*/ 4008749 w 5829166"/>
              <a:gd name="connsiteY4921" fmla="*/ 1087393 h 1639681"/>
              <a:gd name="connsiteX4922" fmla="*/ 4024722 w 5829166"/>
              <a:gd name="connsiteY4922" fmla="*/ 1090403 h 1639681"/>
              <a:gd name="connsiteX4923" fmla="*/ 4030456 w 5829166"/>
              <a:gd name="connsiteY4923" fmla="*/ 1094842 h 1639681"/>
              <a:gd name="connsiteX4924" fmla="*/ 4038171 w 5829166"/>
              <a:gd name="connsiteY4924" fmla="*/ 1098737 h 1639681"/>
              <a:gd name="connsiteX4925" fmla="*/ 4044706 w 5829166"/>
              <a:gd name="connsiteY4925" fmla="*/ 1101604 h 1639681"/>
              <a:gd name="connsiteX4926" fmla="*/ 4045620 w 5829166"/>
              <a:gd name="connsiteY4926" fmla="*/ 1105176 h 1639681"/>
              <a:gd name="connsiteX4927" fmla="*/ 4047487 w 5829166"/>
              <a:gd name="connsiteY4927" fmla="*/ 1103795 h 1639681"/>
              <a:gd name="connsiteX4928" fmla="*/ 4052421 w 5829166"/>
              <a:gd name="connsiteY4928" fmla="*/ 1111015 h 1639681"/>
              <a:gd name="connsiteX4929" fmla="*/ 4058812 w 5829166"/>
              <a:gd name="connsiteY4929" fmla="*/ 1111015 h 1639681"/>
              <a:gd name="connsiteX4930" fmla="*/ 4065756 w 5829166"/>
              <a:gd name="connsiteY4930" fmla="*/ 1118902 h 1639681"/>
              <a:gd name="connsiteX4931" fmla="*/ 4074938 w 5829166"/>
              <a:gd name="connsiteY4931" fmla="*/ 1118902 h 1639681"/>
              <a:gd name="connsiteX4932" fmla="*/ 4086559 w 5829166"/>
              <a:gd name="connsiteY4932" fmla="*/ 1128103 h 1639681"/>
              <a:gd name="connsiteX4933" fmla="*/ 4086559 w 5829166"/>
              <a:gd name="connsiteY4933" fmla="*/ 1130884 h 1639681"/>
              <a:gd name="connsiteX4934" fmla="*/ 4092416 w 5829166"/>
              <a:gd name="connsiteY4934" fmla="*/ 1133247 h 1639681"/>
              <a:gd name="connsiteX4935" fmla="*/ 4094131 w 5829166"/>
              <a:gd name="connsiteY4935" fmla="*/ 1137638 h 1639681"/>
              <a:gd name="connsiteX4936" fmla="*/ 4107952 w 5829166"/>
              <a:gd name="connsiteY4936" fmla="*/ 1137638 h 1639681"/>
              <a:gd name="connsiteX4937" fmla="*/ 4106504 w 5829166"/>
              <a:gd name="connsiteY4937" fmla="*/ 1144505 h 1639681"/>
              <a:gd name="connsiteX4938" fmla="*/ 4111057 w 5829166"/>
              <a:gd name="connsiteY4938" fmla="*/ 1147982 h 1639681"/>
              <a:gd name="connsiteX4939" fmla="*/ 4119715 w 5829166"/>
              <a:gd name="connsiteY4939" fmla="*/ 1147982 h 1639681"/>
              <a:gd name="connsiteX4940" fmla="*/ 4125068 w 5829166"/>
              <a:gd name="connsiteY4940" fmla="*/ 1151639 h 1639681"/>
              <a:gd name="connsiteX4941" fmla="*/ 4125068 w 5829166"/>
              <a:gd name="connsiteY4941" fmla="*/ 1156878 h 1639681"/>
              <a:gd name="connsiteX4942" fmla="*/ 4132764 w 5829166"/>
              <a:gd name="connsiteY4942" fmla="*/ 1163441 h 1639681"/>
              <a:gd name="connsiteX4943" fmla="*/ 4137155 w 5829166"/>
              <a:gd name="connsiteY4943" fmla="*/ 1165365 h 1639681"/>
              <a:gd name="connsiteX4944" fmla="*/ 4134555 w 5829166"/>
              <a:gd name="connsiteY4944" fmla="*/ 1167527 h 1639681"/>
              <a:gd name="connsiteX4945" fmla="*/ 4140946 w 5829166"/>
              <a:gd name="connsiteY4945" fmla="*/ 1170003 h 1639681"/>
              <a:gd name="connsiteX4946" fmla="*/ 4140946 w 5829166"/>
              <a:gd name="connsiteY4946" fmla="*/ 1172785 h 1639681"/>
              <a:gd name="connsiteX4947" fmla="*/ 4150871 w 5829166"/>
              <a:gd name="connsiteY4947" fmla="*/ 1179833 h 1639681"/>
              <a:gd name="connsiteX4948" fmla="*/ 4155662 w 5829166"/>
              <a:gd name="connsiteY4948" fmla="*/ 1176642 h 1639681"/>
              <a:gd name="connsiteX4949" fmla="*/ 4157644 w 5829166"/>
              <a:gd name="connsiteY4949" fmla="*/ 1181319 h 1639681"/>
              <a:gd name="connsiteX4950" fmla="*/ 4176608 w 5829166"/>
              <a:gd name="connsiteY4950" fmla="*/ 1194092 h 1639681"/>
              <a:gd name="connsiteX4951" fmla="*/ 4185276 w 5829166"/>
              <a:gd name="connsiteY4951" fmla="*/ 1198750 h 1639681"/>
              <a:gd name="connsiteX4952" fmla="*/ 4186076 w 5829166"/>
              <a:gd name="connsiteY4952" fmla="*/ 1204855 h 1639681"/>
              <a:gd name="connsiteX4953" fmla="*/ 4191734 w 5829166"/>
              <a:gd name="connsiteY4953" fmla="*/ 1206455 h 1639681"/>
              <a:gd name="connsiteX4954" fmla="*/ 4192981 w 5829166"/>
              <a:gd name="connsiteY4954" fmla="*/ 1212952 h 1639681"/>
              <a:gd name="connsiteX4955" fmla="*/ 4201935 w 5829166"/>
              <a:gd name="connsiteY4955" fmla="*/ 1214352 h 1639681"/>
              <a:gd name="connsiteX4956" fmla="*/ 4198534 w 5829166"/>
              <a:gd name="connsiteY4956" fmla="*/ 1217552 h 1639681"/>
              <a:gd name="connsiteX4957" fmla="*/ 4207831 w 5829166"/>
              <a:gd name="connsiteY4957" fmla="*/ 1225201 h 1639681"/>
              <a:gd name="connsiteX4958" fmla="*/ 4207831 w 5829166"/>
              <a:gd name="connsiteY4958" fmla="*/ 1232868 h 1639681"/>
              <a:gd name="connsiteX4959" fmla="*/ 4211031 w 5829166"/>
              <a:gd name="connsiteY4959" fmla="*/ 1235821 h 1639681"/>
              <a:gd name="connsiteX4960" fmla="*/ 4213279 w 5829166"/>
              <a:gd name="connsiteY4960" fmla="*/ 1241946 h 1639681"/>
              <a:gd name="connsiteX4961" fmla="*/ 4215537 w 5829166"/>
              <a:gd name="connsiteY4961" fmla="*/ 1240098 h 1639681"/>
              <a:gd name="connsiteX4962" fmla="*/ 4220699 w 5829166"/>
              <a:gd name="connsiteY4962" fmla="*/ 1245603 h 1639681"/>
              <a:gd name="connsiteX4963" fmla="*/ 4217804 w 5829166"/>
              <a:gd name="connsiteY4963" fmla="*/ 1249413 h 1639681"/>
              <a:gd name="connsiteX4964" fmla="*/ 4223661 w 5829166"/>
              <a:gd name="connsiteY4964" fmla="*/ 1251157 h 1639681"/>
              <a:gd name="connsiteX4965" fmla="*/ 4220137 w 5829166"/>
              <a:gd name="connsiteY4965" fmla="*/ 1256281 h 1639681"/>
              <a:gd name="connsiteX4966" fmla="*/ 4223947 w 5829166"/>
              <a:gd name="connsiteY4966" fmla="*/ 1259681 h 1639681"/>
              <a:gd name="connsiteX4967" fmla="*/ 4223947 w 5829166"/>
              <a:gd name="connsiteY4967" fmla="*/ 1265834 h 1639681"/>
              <a:gd name="connsiteX4968" fmla="*/ 4230986 w 5829166"/>
              <a:gd name="connsiteY4968" fmla="*/ 1270007 h 1639681"/>
              <a:gd name="connsiteX4969" fmla="*/ 4227614 w 5829166"/>
              <a:gd name="connsiteY4969" fmla="*/ 1275712 h 1639681"/>
              <a:gd name="connsiteX4970" fmla="*/ 4230043 w 5829166"/>
              <a:gd name="connsiteY4970" fmla="*/ 1277703 h 1639681"/>
              <a:gd name="connsiteX4971" fmla="*/ 4229462 w 5829166"/>
              <a:gd name="connsiteY4971" fmla="*/ 1286418 h 1639681"/>
              <a:gd name="connsiteX4972" fmla="*/ 4226986 w 5829166"/>
              <a:gd name="connsiteY4972" fmla="*/ 1288466 h 1639681"/>
              <a:gd name="connsiteX4973" fmla="*/ 4233529 w 5829166"/>
              <a:gd name="connsiteY4973" fmla="*/ 1291009 h 1639681"/>
              <a:gd name="connsiteX4974" fmla="*/ 4233529 w 5829166"/>
              <a:gd name="connsiteY4974" fmla="*/ 1298543 h 1639681"/>
              <a:gd name="connsiteX4975" fmla="*/ 4234044 w 5829166"/>
              <a:gd name="connsiteY4975" fmla="*/ 1299143 h 1639681"/>
              <a:gd name="connsiteX4976" fmla="*/ 4233282 w 5829166"/>
              <a:gd name="connsiteY4976" fmla="*/ 1300220 h 1639681"/>
              <a:gd name="connsiteX4977" fmla="*/ 4235730 w 5829166"/>
              <a:gd name="connsiteY4977" fmla="*/ 1304697 h 1639681"/>
              <a:gd name="connsiteX4978" fmla="*/ 4234949 w 5829166"/>
              <a:gd name="connsiteY4978" fmla="*/ 1305640 h 1639681"/>
              <a:gd name="connsiteX4979" fmla="*/ 4232015 w 5829166"/>
              <a:gd name="connsiteY4979" fmla="*/ 1303696 h 1639681"/>
              <a:gd name="connsiteX4980" fmla="*/ 4230853 w 5829166"/>
              <a:gd name="connsiteY4980" fmla="*/ 1303830 h 1639681"/>
              <a:gd name="connsiteX4981" fmla="*/ 4233034 w 5829166"/>
              <a:gd name="connsiteY4981" fmla="*/ 1307849 h 1639681"/>
              <a:gd name="connsiteX4982" fmla="*/ 4233034 w 5829166"/>
              <a:gd name="connsiteY4982" fmla="*/ 1307849 h 1639681"/>
              <a:gd name="connsiteX4983" fmla="*/ 4233034 w 5829166"/>
              <a:gd name="connsiteY4983" fmla="*/ 1307849 h 1639681"/>
              <a:gd name="connsiteX4984" fmla="*/ 4234301 w 5829166"/>
              <a:gd name="connsiteY4984" fmla="*/ 1309916 h 1639681"/>
              <a:gd name="connsiteX4985" fmla="*/ 4229624 w 5829166"/>
              <a:gd name="connsiteY4985" fmla="*/ 1308316 h 1639681"/>
              <a:gd name="connsiteX4986" fmla="*/ 4228414 w 5829166"/>
              <a:gd name="connsiteY4986" fmla="*/ 1308316 h 1639681"/>
              <a:gd name="connsiteX4987" fmla="*/ 4227929 w 5829166"/>
              <a:gd name="connsiteY4987" fmla="*/ 1308935 h 1639681"/>
              <a:gd name="connsiteX4988" fmla="*/ 4231443 w 5829166"/>
              <a:gd name="connsiteY4988" fmla="*/ 1311097 h 1639681"/>
              <a:gd name="connsiteX4989" fmla="*/ 4236120 w 5829166"/>
              <a:gd name="connsiteY4989" fmla="*/ 1312374 h 1639681"/>
              <a:gd name="connsiteX4990" fmla="*/ 4237330 w 5829166"/>
              <a:gd name="connsiteY4990" fmla="*/ 1314069 h 1639681"/>
              <a:gd name="connsiteX4991" fmla="*/ 4236063 w 5829166"/>
              <a:gd name="connsiteY4991" fmla="*/ 1315669 h 1639681"/>
              <a:gd name="connsiteX4992" fmla="*/ 4230596 w 5829166"/>
              <a:gd name="connsiteY4992" fmla="*/ 1312173 h 1639681"/>
              <a:gd name="connsiteX4993" fmla="*/ 4229700 w 5829166"/>
              <a:gd name="connsiteY4993" fmla="*/ 1316346 h 1639681"/>
              <a:gd name="connsiteX4994" fmla="*/ 4233586 w 5829166"/>
              <a:gd name="connsiteY4994" fmla="*/ 1315079 h 1639681"/>
              <a:gd name="connsiteX4995" fmla="*/ 4231834 w 5829166"/>
              <a:gd name="connsiteY4995" fmla="*/ 1318060 h 1639681"/>
              <a:gd name="connsiteX4996" fmla="*/ 4229967 w 5829166"/>
              <a:gd name="connsiteY4996" fmla="*/ 1322337 h 1639681"/>
              <a:gd name="connsiteX4997" fmla="*/ 4226900 w 5829166"/>
              <a:gd name="connsiteY4997" fmla="*/ 1321222 h 1639681"/>
              <a:gd name="connsiteX4998" fmla="*/ 4231843 w 5829166"/>
              <a:gd name="connsiteY4998" fmla="*/ 1325051 h 1639681"/>
              <a:gd name="connsiteX4999" fmla="*/ 4223376 w 5829166"/>
              <a:gd name="connsiteY4999" fmla="*/ 1326213 h 1639681"/>
              <a:gd name="connsiteX5000" fmla="*/ 4224290 w 5829166"/>
              <a:gd name="connsiteY5000" fmla="*/ 1328928 h 1639681"/>
              <a:gd name="connsiteX5001" fmla="*/ 4227700 w 5829166"/>
              <a:gd name="connsiteY5001" fmla="*/ 1330928 h 1639681"/>
              <a:gd name="connsiteX5002" fmla="*/ 4229376 w 5829166"/>
              <a:gd name="connsiteY5002" fmla="*/ 1331624 h 1639681"/>
              <a:gd name="connsiteX5003" fmla="*/ 4235168 w 5829166"/>
              <a:gd name="connsiteY5003" fmla="*/ 1334815 h 1639681"/>
              <a:gd name="connsiteX5004" fmla="*/ 4233825 w 5829166"/>
              <a:gd name="connsiteY5004" fmla="*/ 1341911 h 1639681"/>
              <a:gd name="connsiteX5005" fmla="*/ 4236225 w 5829166"/>
              <a:gd name="connsiteY5005" fmla="*/ 1341511 h 1639681"/>
              <a:gd name="connsiteX5006" fmla="*/ 4228900 w 5829166"/>
              <a:gd name="connsiteY5006" fmla="*/ 1342587 h 1639681"/>
              <a:gd name="connsiteX5007" fmla="*/ 4232101 w 5829166"/>
              <a:gd name="connsiteY5007" fmla="*/ 1345787 h 1639681"/>
              <a:gd name="connsiteX5008" fmla="*/ 4230681 w 5829166"/>
              <a:gd name="connsiteY5008" fmla="*/ 1349959 h 1639681"/>
              <a:gd name="connsiteX5009" fmla="*/ 4225538 w 5829166"/>
              <a:gd name="connsiteY5009" fmla="*/ 1346197 h 1639681"/>
              <a:gd name="connsiteX5010" fmla="*/ 4223128 w 5829166"/>
              <a:gd name="connsiteY5010" fmla="*/ 1346311 h 1639681"/>
              <a:gd name="connsiteX5011" fmla="*/ 4227567 w 5829166"/>
              <a:gd name="connsiteY5011" fmla="*/ 1352502 h 1639681"/>
              <a:gd name="connsiteX5012" fmla="*/ 4229453 w 5829166"/>
              <a:gd name="connsiteY5012" fmla="*/ 1353103 h 1639681"/>
              <a:gd name="connsiteX5013" fmla="*/ 4233939 w 5829166"/>
              <a:gd name="connsiteY5013" fmla="*/ 1351636 h 1639681"/>
              <a:gd name="connsiteX5014" fmla="*/ 4237263 w 5829166"/>
              <a:gd name="connsiteY5014" fmla="*/ 1346845 h 1639681"/>
              <a:gd name="connsiteX5015" fmla="*/ 4238682 w 5829166"/>
              <a:gd name="connsiteY5015" fmla="*/ 1353788 h 1639681"/>
              <a:gd name="connsiteX5016" fmla="*/ 4244302 w 5829166"/>
              <a:gd name="connsiteY5016" fmla="*/ 1354579 h 1639681"/>
              <a:gd name="connsiteX5017" fmla="*/ 4243378 w 5829166"/>
              <a:gd name="connsiteY5017" fmla="*/ 1359056 h 1639681"/>
              <a:gd name="connsiteX5018" fmla="*/ 4250198 w 5829166"/>
              <a:gd name="connsiteY5018" fmla="*/ 1367638 h 1639681"/>
              <a:gd name="connsiteX5019" fmla="*/ 4256132 w 5829166"/>
              <a:gd name="connsiteY5019" fmla="*/ 1368171 h 1639681"/>
              <a:gd name="connsiteX5020" fmla="*/ 4259561 w 5829166"/>
              <a:gd name="connsiteY5020" fmla="*/ 1372533 h 1639681"/>
              <a:gd name="connsiteX5021" fmla="*/ 4264143 w 5829166"/>
              <a:gd name="connsiteY5021" fmla="*/ 1373534 h 1639681"/>
              <a:gd name="connsiteX5022" fmla="*/ 4275316 w 5829166"/>
              <a:gd name="connsiteY5022" fmla="*/ 1379487 h 1639681"/>
              <a:gd name="connsiteX5023" fmla="*/ 4283555 w 5829166"/>
              <a:gd name="connsiteY5023" fmla="*/ 1384811 h 1639681"/>
              <a:gd name="connsiteX5024" fmla="*/ 4289127 w 5829166"/>
              <a:gd name="connsiteY5024" fmla="*/ 1394393 h 1639681"/>
              <a:gd name="connsiteX5025" fmla="*/ 4290727 w 5829166"/>
              <a:gd name="connsiteY5025" fmla="*/ 1412357 h 1639681"/>
              <a:gd name="connsiteX5026" fmla="*/ 4288460 w 5829166"/>
              <a:gd name="connsiteY5026" fmla="*/ 1464888 h 1639681"/>
              <a:gd name="connsiteX5027" fmla="*/ 4287584 w 5829166"/>
              <a:gd name="connsiteY5027" fmla="*/ 1507007 h 1639681"/>
              <a:gd name="connsiteX5028" fmla="*/ 4291460 w 5829166"/>
              <a:gd name="connsiteY5028" fmla="*/ 1517590 h 1639681"/>
              <a:gd name="connsiteX5029" fmla="*/ 4302766 w 5829166"/>
              <a:gd name="connsiteY5029" fmla="*/ 1521219 h 1639681"/>
              <a:gd name="connsiteX5030" fmla="*/ 4310749 w 5829166"/>
              <a:gd name="connsiteY5030" fmla="*/ 1514685 h 1639681"/>
              <a:gd name="connsiteX5031" fmla="*/ 4311006 w 5829166"/>
              <a:gd name="connsiteY5031" fmla="*/ 1504883 h 1639681"/>
              <a:gd name="connsiteX5032" fmla="*/ 4307091 w 5829166"/>
              <a:gd name="connsiteY5032" fmla="*/ 1473194 h 1639681"/>
              <a:gd name="connsiteX5033" fmla="*/ 4307186 w 5829166"/>
              <a:gd name="connsiteY5033" fmla="*/ 1408748 h 1639681"/>
              <a:gd name="connsiteX5034" fmla="*/ 4307862 w 5829166"/>
              <a:gd name="connsiteY5034" fmla="*/ 1398337 h 1639681"/>
              <a:gd name="connsiteX5035" fmla="*/ 4316825 w 5829166"/>
              <a:gd name="connsiteY5035" fmla="*/ 1394822 h 1639681"/>
              <a:gd name="connsiteX5036" fmla="*/ 4319407 w 5829166"/>
              <a:gd name="connsiteY5036" fmla="*/ 1395822 h 1639681"/>
              <a:gd name="connsiteX5037" fmla="*/ 4322131 w 5829166"/>
              <a:gd name="connsiteY5037" fmla="*/ 1399737 h 1639681"/>
              <a:gd name="connsiteX5038" fmla="*/ 4323226 w 5829166"/>
              <a:gd name="connsiteY5038" fmla="*/ 1395689 h 1639681"/>
              <a:gd name="connsiteX5039" fmla="*/ 4328141 w 5829166"/>
              <a:gd name="connsiteY5039" fmla="*/ 1391917 h 1639681"/>
              <a:gd name="connsiteX5040" fmla="*/ 4335114 w 5829166"/>
              <a:gd name="connsiteY5040" fmla="*/ 1391917 h 1639681"/>
              <a:gd name="connsiteX5041" fmla="*/ 4335971 w 5829166"/>
              <a:gd name="connsiteY5041" fmla="*/ 1393003 h 1639681"/>
              <a:gd name="connsiteX5042" fmla="*/ 4344962 w 5829166"/>
              <a:gd name="connsiteY5042" fmla="*/ 1395403 h 1639681"/>
              <a:gd name="connsiteX5043" fmla="*/ 4342419 w 5829166"/>
              <a:gd name="connsiteY5043" fmla="*/ 1397480 h 1639681"/>
              <a:gd name="connsiteX5044" fmla="*/ 4342867 w 5829166"/>
              <a:gd name="connsiteY5044" fmla="*/ 1398975 h 1639681"/>
              <a:gd name="connsiteX5045" fmla="*/ 4344458 w 5829166"/>
              <a:gd name="connsiteY5045" fmla="*/ 1400575 h 1639681"/>
              <a:gd name="connsiteX5046" fmla="*/ 4345839 w 5829166"/>
              <a:gd name="connsiteY5046" fmla="*/ 1398975 h 1639681"/>
              <a:gd name="connsiteX5047" fmla="*/ 4347801 w 5829166"/>
              <a:gd name="connsiteY5047" fmla="*/ 1397213 h 1639681"/>
              <a:gd name="connsiteX5048" fmla="*/ 4347915 w 5829166"/>
              <a:gd name="connsiteY5048" fmla="*/ 1397213 h 1639681"/>
              <a:gd name="connsiteX5049" fmla="*/ 4347915 w 5829166"/>
              <a:gd name="connsiteY5049" fmla="*/ 1397117 h 1639681"/>
              <a:gd name="connsiteX5050" fmla="*/ 4347915 w 5829166"/>
              <a:gd name="connsiteY5050" fmla="*/ 1397117 h 1639681"/>
              <a:gd name="connsiteX5051" fmla="*/ 4347791 w 5829166"/>
              <a:gd name="connsiteY5051" fmla="*/ 1397117 h 1639681"/>
              <a:gd name="connsiteX5052" fmla="*/ 4350982 w 5829166"/>
              <a:gd name="connsiteY5052" fmla="*/ 1394622 h 1639681"/>
              <a:gd name="connsiteX5053" fmla="*/ 4353773 w 5829166"/>
              <a:gd name="connsiteY5053" fmla="*/ 1401423 h 1639681"/>
              <a:gd name="connsiteX5054" fmla="*/ 4353773 w 5829166"/>
              <a:gd name="connsiteY5054" fmla="*/ 1402804 h 1639681"/>
              <a:gd name="connsiteX5055" fmla="*/ 4353925 w 5829166"/>
              <a:gd name="connsiteY5055" fmla="*/ 1417891 h 1639681"/>
              <a:gd name="connsiteX5056" fmla="*/ 4351611 w 5829166"/>
              <a:gd name="connsiteY5056" fmla="*/ 1440351 h 1639681"/>
              <a:gd name="connsiteX5057" fmla="*/ 4356869 w 5829166"/>
              <a:gd name="connsiteY5057" fmla="*/ 1451420 h 1639681"/>
              <a:gd name="connsiteX5058" fmla="*/ 4365803 w 5829166"/>
              <a:gd name="connsiteY5058" fmla="*/ 1453734 h 1639681"/>
              <a:gd name="connsiteX5059" fmla="*/ 4372061 w 5829166"/>
              <a:gd name="connsiteY5059" fmla="*/ 1447972 h 1639681"/>
              <a:gd name="connsiteX5060" fmla="*/ 4372251 w 5829166"/>
              <a:gd name="connsiteY5060" fmla="*/ 1441247 h 1639681"/>
              <a:gd name="connsiteX5061" fmla="*/ 4371356 w 5829166"/>
              <a:gd name="connsiteY5061" fmla="*/ 1421301 h 1639681"/>
              <a:gd name="connsiteX5062" fmla="*/ 4375014 w 5829166"/>
              <a:gd name="connsiteY5062" fmla="*/ 1402375 h 1639681"/>
              <a:gd name="connsiteX5063" fmla="*/ 4381205 w 5829166"/>
              <a:gd name="connsiteY5063" fmla="*/ 1392793 h 1639681"/>
              <a:gd name="connsiteX5064" fmla="*/ 4385244 w 5829166"/>
              <a:gd name="connsiteY5064" fmla="*/ 1393422 h 1639681"/>
              <a:gd name="connsiteX5065" fmla="*/ 4384901 w 5829166"/>
              <a:gd name="connsiteY5065" fmla="*/ 1390231 h 1639681"/>
              <a:gd name="connsiteX5066" fmla="*/ 4385663 w 5829166"/>
              <a:gd name="connsiteY5066" fmla="*/ 1389879 h 1639681"/>
              <a:gd name="connsiteX5067" fmla="*/ 4394178 w 5829166"/>
              <a:gd name="connsiteY5067" fmla="*/ 1384307 h 1639681"/>
              <a:gd name="connsiteX5068" fmla="*/ 4395492 w 5829166"/>
              <a:gd name="connsiteY5068" fmla="*/ 1383564 h 1639681"/>
              <a:gd name="connsiteX5069" fmla="*/ 4400903 w 5829166"/>
              <a:gd name="connsiteY5069" fmla="*/ 1380963 h 1639681"/>
              <a:gd name="connsiteX5070" fmla="*/ 4400455 w 5829166"/>
              <a:gd name="connsiteY5070" fmla="*/ 1380192 h 1639681"/>
              <a:gd name="connsiteX5071" fmla="*/ 4402255 w 5829166"/>
              <a:gd name="connsiteY5071" fmla="*/ 1380897 h 1639681"/>
              <a:gd name="connsiteX5072" fmla="*/ 4403246 w 5829166"/>
              <a:gd name="connsiteY5072" fmla="*/ 1377039 h 1639681"/>
              <a:gd name="connsiteX5073" fmla="*/ 4407218 w 5829166"/>
              <a:gd name="connsiteY5073" fmla="*/ 1375067 h 1639681"/>
              <a:gd name="connsiteX5074" fmla="*/ 4402560 w 5829166"/>
              <a:gd name="connsiteY5074" fmla="*/ 1374257 h 1639681"/>
              <a:gd name="connsiteX5075" fmla="*/ 4405941 w 5829166"/>
              <a:gd name="connsiteY5075" fmla="*/ 1373676 h 1639681"/>
              <a:gd name="connsiteX5076" fmla="*/ 4407761 w 5829166"/>
              <a:gd name="connsiteY5076" fmla="*/ 1370819 h 1639681"/>
              <a:gd name="connsiteX5077" fmla="*/ 4408304 w 5829166"/>
              <a:gd name="connsiteY5077" fmla="*/ 1369076 h 1639681"/>
              <a:gd name="connsiteX5078" fmla="*/ 4409075 w 5829166"/>
              <a:gd name="connsiteY5078" fmla="*/ 1366228 h 1639681"/>
              <a:gd name="connsiteX5079" fmla="*/ 4412618 w 5829166"/>
              <a:gd name="connsiteY5079" fmla="*/ 1361637 h 1639681"/>
              <a:gd name="connsiteX5080" fmla="*/ 4412790 w 5829166"/>
              <a:gd name="connsiteY5080" fmla="*/ 1361637 h 1639681"/>
              <a:gd name="connsiteX5081" fmla="*/ 4415324 w 5829166"/>
              <a:gd name="connsiteY5081" fmla="*/ 1362637 h 1639681"/>
              <a:gd name="connsiteX5082" fmla="*/ 4414542 w 5829166"/>
              <a:gd name="connsiteY5082" fmla="*/ 1360589 h 1639681"/>
              <a:gd name="connsiteX5083" fmla="*/ 4413857 w 5829166"/>
              <a:gd name="connsiteY5083" fmla="*/ 1357779 h 1639681"/>
              <a:gd name="connsiteX5084" fmla="*/ 4416362 w 5829166"/>
              <a:gd name="connsiteY5084" fmla="*/ 1359580 h 1639681"/>
              <a:gd name="connsiteX5085" fmla="*/ 4416914 w 5829166"/>
              <a:gd name="connsiteY5085" fmla="*/ 1359132 h 1639681"/>
              <a:gd name="connsiteX5086" fmla="*/ 4412466 w 5829166"/>
              <a:gd name="connsiteY5086" fmla="*/ 1355227 h 1639681"/>
              <a:gd name="connsiteX5087" fmla="*/ 4411866 w 5829166"/>
              <a:gd name="connsiteY5087" fmla="*/ 1357379 h 1639681"/>
              <a:gd name="connsiteX5088" fmla="*/ 4410837 w 5829166"/>
              <a:gd name="connsiteY5088" fmla="*/ 1356884 h 1639681"/>
              <a:gd name="connsiteX5089" fmla="*/ 4413342 w 5829166"/>
              <a:gd name="connsiteY5089" fmla="*/ 1346054 h 1639681"/>
              <a:gd name="connsiteX5090" fmla="*/ 4415324 w 5829166"/>
              <a:gd name="connsiteY5090" fmla="*/ 1346711 h 1639681"/>
              <a:gd name="connsiteX5091" fmla="*/ 4408389 w 5829166"/>
              <a:gd name="connsiteY5091" fmla="*/ 1342149 h 1639681"/>
              <a:gd name="connsiteX5092" fmla="*/ 4411247 w 5829166"/>
              <a:gd name="connsiteY5092" fmla="*/ 1339558 h 1639681"/>
              <a:gd name="connsiteX5093" fmla="*/ 4408932 w 5829166"/>
              <a:gd name="connsiteY5093" fmla="*/ 1338834 h 1639681"/>
              <a:gd name="connsiteX5094" fmla="*/ 4408342 w 5829166"/>
              <a:gd name="connsiteY5094" fmla="*/ 1331509 h 1639681"/>
              <a:gd name="connsiteX5095" fmla="*/ 4402255 w 5829166"/>
              <a:gd name="connsiteY5095" fmla="*/ 1328861 h 1639681"/>
              <a:gd name="connsiteX5096" fmla="*/ 4404427 w 5829166"/>
              <a:gd name="connsiteY5096" fmla="*/ 1326242 h 1639681"/>
              <a:gd name="connsiteX5097" fmla="*/ 4398588 w 5829166"/>
              <a:gd name="connsiteY5097" fmla="*/ 1324747 h 1639681"/>
              <a:gd name="connsiteX5098" fmla="*/ 4392949 w 5829166"/>
              <a:gd name="connsiteY5098" fmla="*/ 1319336 h 1639681"/>
              <a:gd name="connsiteX5099" fmla="*/ 4389968 w 5829166"/>
              <a:gd name="connsiteY5099" fmla="*/ 1318003 h 1639681"/>
              <a:gd name="connsiteX5100" fmla="*/ 4386987 w 5829166"/>
              <a:gd name="connsiteY5100" fmla="*/ 1315031 h 1639681"/>
              <a:gd name="connsiteX5101" fmla="*/ 4386987 w 5829166"/>
              <a:gd name="connsiteY5101" fmla="*/ 1312250 h 1639681"/>
              <a:gd name="connsiteX5102" fmla="*/ 4390549 w 5829166"/>
              <a:gd name="connsiteY5102" fmla="*/ 1307859 h 1639681"/>
              <a:gd name="connsiteX5103" fmla="*/ 4387177 w 5829166"/>
              <a:gd name="connsiteY5103" fmla="*/ 1303630 h 1639681"/>
              <a:gd name="connsiteX5104" fmla="*/ 4387177 w 5829166"/>
              <a:gd name="connsiteY5104" fmla="*/ 1293438 h 1639681"/>
              <a:gd name="connsiteX5105" fmla="*/ 4389777 w 5829166"/>
              <a:gd name="connsiteY5105" fmla="*/ 1290590 h 1639681"/>
              <a:gd name="connsiteX5106" fmla="*/ 4386958 w 5829166"/>
              <a:gd name="connsiteY5106" fmla="*/ 1288294 h 1639681"/>
              <a:gd name="connsiteX5107" fmla="*/ 4390025 w 5829166"/>
              <a:gd name="connsiteY5107" fmla="*/ 1285513 h 1639681"/>
              <a:gd name="connsiteX5108" fmla="*/ 4390025 w 5829166"/>
              <a:gd name="connsiteY5108" fmla="*/ 1278379 h 1639681"/>
              <a:gd name="connsiteX5109" fmla="*/ 4383634 w 5829166"/>
              <a:gd name="connsiteY5109" fmla="*/ 1269168 h 1639681"/>
              <a:gd name="connsiteX5110" fmla="*/ 4383415 w 5829166"/>
              <a:gd name="connsiteY5110" fmla="*/ 1262777 h 1639681"/>
              <a:gd name="connsiteX5111" fmla="*/ 4379729 w 5829166"/>
              <a:gd name="connsiteY5111" fmla="*/ 1253452 h 1639681"/>
              <a:gd name="connsiteX5112" fmla="*/ 4377252 w 5829166"/>
              <a:gd name="connsiteY5112" fmla="*/ 1251347 h 1639681"/>
              <a:gd name="connsiteX5113" fmla="*/ 4377252 w 5829166"/>
              <a:gd name="connsiteY5113" fmla="*/ 1219095 h 1639681"/>
              <a:gd name="connsiteX5114" fmla="*/ 4377252 w 5829166"/>
              <a:gd name="connsiteY5114" fmla="*/ 1217790 h 1639681"/>
              <a:gd name="connsiteX5115" fmla="*/ 4375871 w 5829166"/>
              <a:gd name="connsiteY5115" fmla="*/ 1216066 h 1639681"/>
              <a:gd name="connsiteX5116" fmla="*/ 4367737 w 5829166"/>
              <a:gd name="connsiteY5116" fmla="*/ 1212094 h 1639681"/>
              <a:gd name="connsiteX5117" fmla="*/ 4367737 w 5829166"/>
              <a:gd name="connsiteY5117" fmla="*/ 1209199 h 1639681"/>
              <a:gd name="connsiteX5118" fmla="*/ 4373680 w 5829166"/>
              <a:gd name="connsiteY5118" fmla="*/ 1207484 h 1639681"/>
              <a:gd name="connsiteX5119" fmla="*/ 4368175 w 5829166"/>
              <a:gd name="connsiteY5119" fmla="*/ 1198550 h 1639681"/>
              <a:gd name="connsiteX5120" fmla="*/ 4374671 w 5829166"/>
              <a:gd name="connsiteY5120" fmla="*/ 1196616 h 1639681"/>
              <a:gd name="connsiteX5121" fmla="*/ 4370480 w 5829166"/>
              <a:gd name="connsiteY5121" fmla="*/ 1188987 h 1639681"/>
              <a:gd name="connsiteX5122" fmla="*/ 4374223 w 5829166"/>
              <a:gd name="connsiteY5122" fmla="*/ 1185663 h 1639681"/>
              <a:gd name="connsiteX5123" fmla="*/ 4374223 w 5829166"/>
              <a:gd name="connsiteY5123" fmla="*/ 1172670 h 1639681"/>
              <a:gd name="connsiteX5124" fmla="*/ 4375471 w 5829166"/>
              <a:gd name="connsiteY5124" fmla="*/ 1171613 h 1639681"/>
              <a:gd name="connsiteX5125" fmla="*/ 4378757 w 5829166"/>
              <a:gd name="connsiteY5125" fmla="*/ 1173928 h 1639681"/>
              <a:gd name="connsiteX5126" fmla="*/ 4377443 w 5829166"/>
              <a:gd name="connsiteY5126" fmla="*/ 1167708 h 1639681"/>
              <a:gd name="connsiteX5127" fmla="*/ 4380319 w 5829166"/>
              <a:gd name="connsiteY5127" fmla="*/ 1164860 h 1639681"/>
              <a:gd name="connsiteX5128" fmla="*/ 4380319 w 5829166"/>
              <a:gd name="connsiteY5128" fmla="*/ 1159707 h 1639681"/>
              <a:gd name="connsiteX5129" fmla="*/ 4377214 w 5829166"/>
              <a:gd name="connsiteY5129" fmla="*/ 1156926 h 1639681"/>
              <a:gd name="connsiteX5130" fmla="*/ 4384415 w 5829166"/>
              <a:gd name="connsiteY5130" fmla="*/ 1154135 h 1639681"/>
              <a:gd name="connsiteX5131" fmla="*/ 4380538 w 5829166"/>
              <a:gd name="connsiteY5131" fmla="*/ 1148687 h 1639681"/>
              <a:gd name="connsiteX5132" fmla="*/ 4379271 w 5829166"/>
              <a:gd name="connsiteY5132" fmla="*/ 1142867 h 1639681"/>
              <a:gd name="connsiteX5133" fmla="*/ 4374337 w 5829166"/>
              <a:gd name="connsiteY5133" fmla="*/ 1142038 h 1639681"/>
              <a:gd name="connsiteX5134" fmla="*/ 4374337 w 5829166"/>
              <a:gd name="connsiteY5134" fmla="*/ 1133018 h 1639681"/>
              <a:gd name="connsiteX5135" fmla="*/ 4383672 w 5829166"/>
              <a:gd name="connsiteY5135" fmla="*/ 1125684 h 1639681"/>
              <a:gd name="connsiteX5136" fmla="*/ 4380605 w 5829166"/>
              <a:gd name="connsiteY5136" fmla="*/ 1122988 h 1639681"/>
              <a:gd name="connsiteX5137" fmla="*/ 4384215 w 5829166"/>
              <a:gd name="connsiteY5137" fmla="*/ 1119045 h 1639681"/>
              <a:gd name="connsiteX5138" fmla="*/ 4380824 w 5829166"/>
              <a:gd name="connsiteY5138" fmla="*/ 1114673 h 1639681"/>
              <a:gd name="connsiteX5139" fmla="*/ 4386444 w 5829166"/>
              <a:gd name="connsiteY5139" fmla="*/ 1110063 h 1639681"/>
              <a:gd name="connsiteX5140" fmla="*/ 4386444 w 5829166"/>
              <a:gd name="connsiteY5140" fmla="*/ 1101452 h 1639681"/>
              <a:gd name="connsiteX5141" fmla="*/ 4380500 w 5829166"/>
              <a:gd name="connsiteY5141" fmla="*/ 1096661 h 1639681"/>
              <a:gd name="connsiteX5142" fmla="*/ 4383700 w 5829166"/>
              <a:gd name="connsiteY5142" fmla="*/ 1090908 h 1639681"/>
              <a:gd name="connsiteX5143" fmla="*/ 4383700 w 5829166"/>
              <a:gd name="connsiteY5143" fmla="*/ 1070143 h 1639681"/>
              <a:gd name="connsiteX5144" fmla="*/ 4395540 w 5829166"/>
              <a:gd name="connsiteY5144" fmla="*/ 1059113 h 1639681"/>
              <a:gd name="connsiteX5145" fmla="*/ 4392616 w 5829166"/>
              <a:gd name="connsiteY5145" fmla="*/ 1056704 h 1639681"/>
              <a:gd name="connsiteX5146" fmla="*/ 4401731 w 5829166"/>
              <a:gd name="connsiteY5146" fmla="*/ 1055408 h 1639681"/>
              <a:gd name="connsiteX5147" fmla="*/ 4405760 w 5829166"/>
              <a:gd name="connsiteY5147" fmla="*/ 1051893 h 1639681"/>
              <a:gd name="connsiteX5148" fmla="*/ 4402846 w 5829166"/>
              <a:gd name="connsiteY5148" fmla="*/ 1048988 h 1639681"/>
              <a:gd name="connsiteX5149" fmla="*/ 4408627 w 5829166"/>
              <a:gd name="connsiteY5149" fmla="*/ 1047026 h 1639681"/>
              <a:gd name="connsiteX5150" fmla="*/ 4415581 w 5829166"/>
              <a:gd name="connsiteY5150" fmla="*/ 1044083 h 1639681"/>
              <a:gd name="connsiteX5151" fmla="*/ 4407837 w 5829166"/>
              <a:gd name="connsiteY5151" fmla="*/ 1037806 h 1639681"/>
              <a:gd name="connsiteX5152" fmla="*/ 4403046 w 5829166"/>
              <a:gd name="connsiteY5152" fmla="*/ 1035930 h 1639681"/>
              <a:gd name="connsiteX5153" fmla="*/ 4407503 w 5829166"/>
              <a:gd name="connsiteY5153" fmla="*/ 1032186 h 1639681"/>
              <a:gd name="connsiteX5154" fmla="*/ 4410694 w 5829166"/>
              <a:gd name="connsiteY5154" fmla="*/ 1032186 h 1639681"/>
              <a:gd name="connsiteX5155" fmla="*/ 4410551 w 5829166"/>
              <a:gd name="connsiteY5155" fmla="*/ 1027148 h 1639681"/>
              <a:gd name="connsiteX5156" fmla="*/ 4406684 w 5829166"/>
              <a:gd name="connsiteY5156" fmla="*/ 1029805 h 1639681"/>
              <a:gd name="connsiteX5157" fmla="*/ 4405932 w 5829166"/>
              <a:gd name="connsiteY5157" fmla="*/ 1025700 h 1639681"/>
              <a:gd name="connsiteX5158" fmla="*/ 4406513 w 5829166"/>
              <a:gd name="connsiteY5158" fmla="*/ 1021928 h 1639681"/>
              <a:gd name="connsiteX5159" fmla="*/ 4415409 w 5829166"/>
              <a:gd name="connsiteY5159" fmla="*/ 1025728 h 1639681"/>
              <a:gd name="connsiteX5160" fmla="*/ 4416800 w 5829166"/>
              <a:gd name="connsiteY5160" fmla="*/ 1031986 h 1639681"/>
              <a:gd name="connsiteX5161" fmla="*/ 4426668 w 5829166"/>
              <a:gd name="connsiteY5161" fmla="*/ 1027309 h 1639681"/>
              <a:gd name="connsiteX5162" fmla="*/ 4430973 w 5829166"/>
              <a:gd name="connsiteY5162" fmla="*/ 1029653 h 1639681"/>
              <a:gd name="connsiteX5163" fmla="*/ 4441489 w 5829166"/>
              <a:gd name="connsiteY5163" fmla="*/ 1021004 h 1639681"/>
              <a:gd name="connsiteX5164" fmla="*/ 4445880 w 5829166"/>
              <a:gd name="connsiteY5164" fmla="*/ 1024195 h 1639681"/>
              <a:gd name="connsiteX5165" fmla="*/ 4455319 w 5829166"/>
              <a:gd name="connsiteY5165" fmla="*/ 1024195 h 1639681"/>
              <a:gd name="connsiteX5166" fmla="*/ 4458643 w 5829166"/>
              <a:gd name="connsiteY5166" fmla="*/ 1021785 h 1639681"/>
              <a:gd name="connsiteX5167" fmla="*/ 4461834 w 5829166"/>
              <a:gd name="connsiteY5167" fmla="*/ 1024033 h 1639681"/>
              <a:gd name="connsiteX5168" fmla="*/ 4468368 w 5829166"/>
              <a:gd name="connsiteY5168" fmla="*/ 1024033 h 1639681"/>
              <a:gd name="connsiteX5169" fmla="*/ 4471331 w 5829166"/>
              <a:gd name="connsiteY5169" fmla="*/ 1021585 h 1639681"/>
              <a:gd name="connsiteX5170" fmla="*/ 4478674 w 5829166"/>
              <a:gd name="connsiteY5170" fmla="*/ 1027757 h 1639681"/>
              <a:gd name="connsiteX5171" fmla="*/ 4486494 w 5829166"/>
              <a:gd name="connsiteY5171" fmla="*/ 1031415 h 1639681"/>
              <a:gd name="connsiteX5172" fmla="*/ 4495295 w 5829166"/>
              <a:gd name="connsiteY5172" fmla="*/ 1036082 h 1639681"/>
              <a:gd name="connsiteX5173" fmla="*/ 4495295 w 5829166"/>
              <a:gd name="connsiteY5173" fmla="*/ 1038673 h 1639681"/>
              <a:gd name="connsiteX5174" fmla="*/ 4502315 w 5829166"/>
              <a:gd name="connsiteY5174" fmla="*/ 1042730 h 1639681"/>
              <a:gd name="connsiteX5175" fmla="*/ 4506840 w 5829166"/>
              <a:gd name="connsiteY5175" fmla="*/ 1039987 h 1639681"/>
              <a:gd name="connsiteX5176" fmla="*/ 4514079 w 5829166"/>
              <a:gd name="connsiteY5176" fmla="*/ 1039987 h 1639681"/>
              <a:gd name="connsiteX5177" fmla="*/ 4518870 w 5829166"/>
              <a:gd name="connsiteY5177" fmla="*/ 1045550 h 1639681"/>
              <a:gd name="connsiteX5178" fmla="*/ 4521861 w 5829166"/>
              <a:gd name="connsiteY5178" fmla="*/ 1043083 h 1639681"/>
              <a:gd name="connsiteX5179" fmla="*/ 4530500 w 5829166"/>
              <a:gd name="connsiteY5179" fmla="*/ 1044064 h 1639681"/>
              <a:gd name="connsiteX5180" fmla="*/ 4530500 w 5829166"/>
              <a:gd name="connsiteY5180" fmla="*/ 1046607 h 1639681"/>
              <a:gd name="connsiteX5181" fmla="*/ 4532100 w 5829166"/>
              <a:gd name="connsiteY5181" fmla="*/ 1047998 h 1639681"/>
              <a:gd name="connsiteX5182" fmla="*/ 4551826 w 5829166"/>
              <a:gd name="connsiteY5182" fmla="*/ 1047998 h 1639681"/>
              <a:gd name="connsiteX5183" fmla="*/ 4557170 w 5829166"/>
              <a:gd name="connsiteY5183" fmla="*/ 1050560 h 1639681"/>
              <a:gd name="connsiteX5184" fmla="*/ 4561380 w 5829166"/>
              <a:gd name="connsiteY5184" fmla="*/ 1053132 h 1639681"/>
              <a:gd name="connsiteX5185" fmla="*/ 4567800 w 5829166"/>
              <a:gd name="connsiteY5185" fmla="*/ 1053132 h 1639681"/>
              <a:gd name="connsiteX5186" fmla="*/ 4574267 w 5829166"/>
              <a:gd name="connsiteY5186" fmla="*/ 1061114 h 1639681"/>
              <a:gd name="connsiteX5187" fmla="*/ 4581983 w 5829166"/>
              <a:gd name="connsiteY5187" fmla="*/ 1061114 h 1639681"/>
              <a:gd name="connsiteX5188" fmla="*/ 4585954 w 5829166"/>
              <a:gd name="connsiteY5188" fmla="*/ 1066524 h 1639681"/>
              <a:gd name="connsiteX5189" fmla="*/ 4595727 w 5829166"/>
              <a:gd name="connsiteY5189" fmla="*/ 1066524 h 1639681"/>
              <a:gd name="connsiteX5190" fmla="*/ 4601652 w 5829166"/>
              <a:gd name="connsiteY5190" fmla="*/ 1074010 h 1639681"/>
              <a:gd name="connsiteX5191" fmla="*/ 4613043 w 5829166"/>
              <a:gd name="connsiteY5191" fmla="*/ 1075001 h 1639681"/>
              <a:gd name="connsiteX5192" fmla="*/ 4614463 w 5829166"/>
              <a:gd name="connsiteY5192" fmla="*/ 1078735 h 1639681"/>
              <a:gd name="connsiteX5193" fmla="*/ 4622730 w 5829166"/>
              <a:gd name="connsiteY5193" fmla="*/ 1080335 h 1639681"/>
              <a:gd name="connsiteX5194" fmla="*/ 4623626 w 5829166"/>
              <a:gd name="connsiteY5194" fmla="*/ 1083745 h 1639681"/>
              <a:gd name="connsiteX5195" fmla="*/ 4631608 w 5829166"/>
              <a:gd name="connsiteY5195" fmla="*/ 1086726 h 1639681"/>
              <a:gd name="connsiteX5196" fmla="*/ 4634027 w 5829166"/>
              <a:gd name="connsiteY5196" fmla="*/ 1084755 h 1639681"/>
              <a:gd name="connsiteX5197" fmla="*/ 4643190 w 5829166"/>
              <a:gd name="connsiteY5197" fmla="*/ 1093261 h 1639681"/>
              <a:gd name="connsiteX5198" fmla="*/ 4644505 w 5829166"/>
              <a:gd name="connsiteY5198" fmla="*/ 1091956 h 1639681"/>
              <a:gd name="connsiteX5199" fmla="*/ 4650658 w 5829166"/>
              <a:gd name="connsiteY5199" fmla="*/ 1094766 h 1639681"/>
              <a:gd name="connsiteX5200" fmla="*/ 4652544 w 5829166"/>
              <a:gd name="connsiteY5200" fmla="*/ 1090956 h 1639681"/>
              <a:gd name="connsiteX5201" fmla="*/ 4664498 w 5829166"/>
              <a:gd name="connsiteY5201" fmla="*/ 1100738 h 1639681"/>
              <a:gd name="connsiteX5202" fmla="*/ 4664802 w 5829166"/>
              <a:gd name="connsiteY5202" fmla="*/ 1104776 h 1639681"/>
              <a:gd name="connsiteX5203" fmla="*/ 4695873 w 5829166"/>
              <a:gd name="connsiteY5203" fmla="*/ 1117930 h 1639681"/>
              <a:gd name="connsiteX5204" fmla="*/ 4693625 w 5829166"/>
              <a:gd name="connsiteY5204" fmla="*/ 1119788 h 1639681"/>
              <a:gd name="connsiteX5205" fmla="*/ 4698416 w 5829166"/>
              <a:gd name="connsiteY5205" fmla="*/ 1121664 h 1639681"/>
              <a:gd name="connsiteX5206" fmla="*/ 4705055 w 5829166"/>
              <a:gd name="connsiteY5206" fmla="*/ 1126141 h 1639681"/>
              <a:gd name="connsiteX5207" fmla="*/ 4707636 w 5829166"/>
              <a:gd name="connsiteY5207" fmla="*/ 1124007 h 1639681"/>
              <a:gd name="connsiteX5208" fmla="*/ 4710513 w 5829166"/>
              <a:gd name="connsiteY5208" fmla="*/ 1129008 h 1639681"/>
              <a:gd name="connsiteX5209" fmla="*/ 4715190 w 5829166"/>
              <a:gd name="connsiteY5209" fmla="*/ 1129789 h 1639681"/>
              <a:gd name="connsiteX5210" fmla="*/ 4716076 w 5829166"/>
              <a:gd name="connsiteY5210" fmla="*/ 1136342 h 1639681"/>
              <a:gd name="connsiteX5211" fmla="*/ 4724791 w 5829166"/>
              <a:gd name="connsiteY5211" fmla="*/ 1141009 h 1639681"/>
              <a:gd name="connsiteX5212" fmla="*/ 4733077 w 5829166"/>
              <a:gd name="connsiteY5212" fmla="*/ 1150268 h 1639681"/>
              <a:gd name="connsiteX5213" fmla="*/ 4739183 w 5829166"/>
              <a:gd name="connsiteY5213" fmla="*/ 1150401 h 1639681"/>
              <a:gd name="connsiteX5214" fmla="*/ 4756014 w 5829166"/>
              <a:gd name="connsiteY5214" fmla="*/ 1157888 h 1639681"/>
              <a:gd name="connsiteX5215" fmla="*/ 4763386 w 5829166"/>
              <a:gd name="connsiteY5215" fmla="*/ 1156888 h 1639681"/>
              <a:gd name="connsiteX5216" fmla="*/ 4760509 w 5829166"/>
              <a:gd name="connsiteY5216" fmla="*/ 1159602 h 1639681"/>
              <a:gd name="connsiteX5217" fmla="*/ 4773778 w 5829166"/>
              <a:gd name="connsiteY5217" fmla="*/ 1159469 h 1639681"/>
              <a:gd name="connsiteX5218" fmla="*/ 4777645 w 5829166"/>
              <a:gd name="connsiteY5218" fmla="*/ 1163593 h 1639681"/>
              <a:gd name="connsiteX5219" fmla="*/ 4790770 w 5829166"/>
              <a:gd name="connsiteY5219" fmla="*/ 1163593 h 1639681"/>
              <a:gd name="connsiteX5220" fmla="*/ 4796819 w 5829166"/>
              <a:gd name="connsiteY5220" fmla="*/ 1171156 h 1639681"/>
              <a:gd name="connsiteX5221" fmla="*/ 4803705 w 5829166"/>
              <a:gd name="connsiteY5221" fmla="*/ 1171156 h 1639681"/>
              <a:gd name="connsiteX5222" fmla="*/ 4817707 w 5829166"/>
              <a:gd name="connsiteY5222" fmla="*/ 1180443 h 1639681"/>
              <a:gd name="connsiteX5223" fmla="*/ 4817707 w 5829166"/>
              <a:gd name="connsiteY5223" fmla="*/ 1185463 h 1639681"/>
              <a:gd name="connsiteX5224" fmla="*/ 4826108 w 5829166"/>
              <a:gd name="connsiteY5224" fmla="*/ 1192168 h 1639681"/>
              <a:gd name="connsiteX5225" fmla="*/ 4832833 w 5829166"/>
              <a:gd name="connsiteY5225" fmla="*/ 1192549 h 1639681"/>
              <a:gd name="connsiteX5226" fmla="*/ 4834605 w 5829166"/>
              <a:gd name="connsiteY5226" fmla="*/ 1196721 h 1639681"/>
              <a:gd name="connsiteX5227" fmla="*/ 4845920 w 5829166"/>
              <a:gd name="connsiteY5227" fmla="*/ 1201103 h 1639681"/>
              <a:gd name="connsiteX5228" fmla="*/ 4849197 w 5829166"/>
              <a:gd name="connsiteY5228" fmla="*/ 1207484 h 1639681"/>
              <a:gd name="connsiteX5229" fmla="*/ 4842720 w 5829166"/>
              <a:gd name="connsiteY5229" fmla="*/ 1209304 h 1639681"/>
              <a:gd name="connsiteX5230" fmla="*/ 4850454 w 5829166"/>
              <a:gd name="connsiteY5230" fmla="*/ 1212314 h 1639681"/>
              <a:gd name="connsiteX5231" fmla="*/ 4846463 w 5829166"/>
              <a:gd name="connsiteY5231" fmla="*/ 1218943 h 1639681"/>
              <a:gd name="connsiteX5232" fmla="*/ 4847949 w 5829166"/>
              <a:gd name="connsiteY5232" fmla="*/ 1220991 h 1639681"/>
              <a:gd name="connsiteX5233" fmla="*/ 4858093 w 5829166"/>
              <a:gd name="connsiteY5233" fmla="*/ 1216295 h 1639681"/>
              <a:gd name="connsiteX5234" fmla="*/ 4863703 w 5829166"/>
              <a:gd name="connsiteY5234" fmla="*/ 1220905 h 1639681"/>
              <a:gd name="connsiteX5235" fmla="*/ 4869161 w 5829166"/>
              <a:gd name="connsiteY5235" fmla="*/ 1222229 h 1639681"/>
              <a:gd name="connsiteX5236" fmla="*/ 4869161 w 5829166"/>
              <a:gd name="connsiteY5236" fmla="*/ 1233268 h 1639681"/>
              <a:gd name="connsiteX5237" fmla="*/ 4869628 w 5829166"/>
              <a:gd name="connsiteY5237" fmla="*/ 1233697 h 1639681"/>
              <a:gd name="connsiteX5238" fmla="*/ 4874829 w 5829166"/>
              <a:gd name="connsiteY5238" fmla="*/ 1236059 h 1639681"/>
              <a:gd name="connsiteX5239" fmla="*/ 4872200 w 5829166"/>
              <a:gd name="connsiteY5239" fmla="*/ 1238231 h 1639681"/>
              <a:gd name="connsiteX5240" fmla="*/ 4884706 w 5829166"/>
              <a:gd name="connsiteY5240" fmla="*/ 1246223 h 1639681"/>
              <a:gd name="connsiteX5241" fmla="*/ 4881782 w 5829166"/>
              <a:gd name="connsiteY5241" fmla="*/ 1248870 h 1639681"/>
              <a:gd name="connsiteX5242" fmla="*/ 4881782 w 5829166"/>
              <a:gd name="connsiteY5242" fmla="*/ 1254042 h 1639681"/>
              <a:gd name="connsiteX5243" fmla="*/ 4891135 w 5829166"/>
              <a:gd name="connsiteY5243" fmla="*/ 1259053 h 1639681"/>
              <a:gd name="connsiteX5244" fmla="*/ 4885030 w 5829166"/>
              <a:gd name="connsiteY5244" fmla="*/ 1264739 h 1639681"/>
              <a:gd name="connsiteX5245" fmla="*/ 4887839 w 5829166"/>
              <a:gd name="connsiteY5245" fmla="*/ 1269930 h 1639681"/>
              <a:gd name="connsiteX5246" fmla="*/ 4891374 w 5829166"/>
              <a:gd name="connsiteY5246" fmla="*/ 1275531 h 1639681"/>
              <a:gd name="connsiteX5247" fmla="*/ 4891374 w 5829166"/>
              <a:gd name="connsiteY5247" fmla="*/ 1290799 h 1639681"/>
              <a:gd name="connsiteX5248" fmla="*/ 4894164 w 5829166"/>
              <a:gd name="connsiteY5248" fmla="*/ 1293543 h 1639681"/>
              <a:gd name="connsiteX5249" fmla="*/ 4894164 w 5829166"/>
              <a:gd name="connsiteY5249" fmla="*/ 1298667 h 1639681"/>
              <a:gd name="connsiteX5250" fmla="*/ 4890869 w 5829166"/>
              <a:gd name="connsiteY5250" fmla="*/ 1302134 h 1639681"/>
              <a:gd name="connsiteX5251" fmla="*/ 4890869 w 5829166"/>
              <a:gd name="connsiteY5251" fmla="*/ 1320013 h 1639681"/>
              <a:gd name="connsiteX5252" fmla="*/ 4888278 w 5829166"/>
              <a:gd name="connsiteY5252" fmla="*/ 1322156 h 1639681"/>
              <a:gd name="connsiteX5253" fmla="*/ 4888868 w 5829166"/>
              <a:gd name="connsiteY5253" fmla="*/ 1328290 h 1639681"/>
              <a:gd name="connsiteX5254" fmla="*/ 4891088 w 5829166"/>
              <a:gd name="connsiteY5254" fmla="*/ 1330109 h 1639681"/>
              <a:gd name="connsiteX5255" fmla="*/ 4887573 w 5829166"/>
              <a:gd name="connsiteY5255" fmla="*/ 1333910 h 1639681"/>
              <a:gd name="connsiteX5256" fmla="*/ 4891535 w 5829166"/>
              <a:gd name="connsiteY5256" fmla="*/ 1339796 h 1639681"/>
              <a:gd name="connsiteX5257" fmla="*/ 4887763 w 5829166"/>
              <a:gd name="connsiteY5257" fmla="*/ 1344301 h 1639681"/>
              <a:gd name="connsiteX5258" fmla="*/ 4887763 w 5829166"/>
              <a:gd name="connsiteY5258" fmla="*/ 1351255 h 1639681"/>
              <a:gd name="connsiteX5259" fmla="*/ 4885125 w 5829166"/>
              <a:gd name="connsiteY5259" fmla="*/ 1354103 h 1639681"/>
              <a:gd name="connsiteX5260" fmla="*/ 4887906 w 5829166"/>
              <a:gd name="connsiteY5260" fmla="*/ 1356398 h 1639681"/>
              <a:gd name="connsiteX5261" fmla="*/ 4884925 w 5829166"/>
              <a:gd name="connsiteY5261" fmla="*/ 1359132 h 1639681"/>
              <a:gd name="connsiteX5262" fmla="*/ 4887954 w 5829166"/>
              <a:gd name="connsiteY5262" fmla="*/ 1361809 h 1639681"/>
              <a:gd name="connsiteX5263" fmla="*/ 4887954 w 5829166"/>
              <a:gd name="connsiteY5263" fmla="*/ 1369247 h 1639681"/>
              <a:gd name="connsiteX5264" fmla="*/ 4884430 w 5829166"/>
              <a:gd name="connsiteY5264" fmla="*/ 1373458 h 1639681"/>
              <a:gd name="connsiteX5265" fmla="*/ 4887621 w 5829166"/>
              <a:gd name="connsiteY5265" fmla="*/ 1377915 h 1639681"/>
              <a:gd name="connsiteX5266" fmla="*/ 4882153 w 5829166"/>
              <a:gd name="connsiteY5266" fmla="*/ 1379611 h 1639681"/>
              <a:gd name="connsiteX5267" fmla="*/ 4884725 w 5829166"/>
              <a:gd name="connsiteY5267" fmla="*/ 1385297 h 1639681"/>
              <a:gd name="connsiteX5268" fmla="*/ 4878620 w 5829166"/>
              <a:gd name="connsiteY5268" fmla="*/ 1390679 h 1639681"/>
              <a:gd name="connsiteX5269" fmla="*/ 4882182 w 5829166"/>
              <a:gd name="connsiteY5269" fmla="*/ 1394050 h 1639681"/>
              <a:gd name="connsiteX5270" fmla="*/ 4878753 w 5829166"/>
              <a:gd name="connsiteY5270" fmla="*/ 1399146 h 1639681"/>
              <a:gd name="connsiteX5271" fmla="*/ 4878753 w 5829166"/>
              <a:gd name="connsiteY5271" fmla="*/ 1409271 h 1639681"/>
              <a:gd name="connsiteX5272" fmla="*/ 4881868 w 5829166"/>
              <a:gd name="connsiteY5272" fmla="*/ 1411853 h 1639681"/>
              <a:gd name="connsiteX5273" fmla="*/ 4881868 w 5829166"/>
              <a:gd name="connsiteY5273" fmla="*/ 1422464 h 1639681"/>
              <a:gd name="connsiteX5274" fmla="*/ 4884754 w 5829166"/>
              <a:gd name="connsiteY5274" fmla="*/ 1424845 h 1639681"/>
              <a:gd name="connsiteX5275" fmla="*/ 4884754 w 5829166"/>
              <a:gd name="connsiteY5275" fmla="*/ 1430084 h 1639681"/>
              <a:gd name="connsiteX5276" fmla="*/ 4882829 w 5829166"/>
              <a:gd name="connsiteY5276" fmla="*/ 1436475 h 1639681"/>
              <a:gd name="connsiteX5277" fmla="*/ 4888145 w 5829166"/>
              <a:gd name="connsiteY5277" fmla="*/ 1437770 h 1639681"/>
              <a:gd name="connsiteX5278" fmla="*/ 4888145 w 5829166"/>
              <a:gd name="connsiteY5278" fmla="*/ 1442971 h 1639681"/>
              <a:gd name="connsiteX5279" fmla="*/ 4891859 w 5829166"/>
              <a:gd name="connsiteY5279" fmla="*/ 1447552 h 1639681"/>
              <a:gd name="connsiteX5280" fmla="*/ 4888659 w 5829166"/>
              <a:gd name="connsiteY5280" fmla="*/ 1450943 h 1639681"/>
              <a:gd name="connsiteX5281" fmla="*/ 4897698 w 5829166"/>
              <a:gd name="connsiteY5281" fmla="*/ 1461583 h 1639681"/>
              <a:gd name="connsiteX5282" fmla="*/ 4897698 w 5829166"/>
              <a:gd name="connsiteY5282" fmla="*/ 1469565 h 1639681"/>
              <a:gd name="connsiteX5283" fmla="*/ 4901432 w 5829166"/>
              <a:gd name="connsiteY5283" fmla="*/ 1472937 h 1639681"/>
              <a:gd name="connsiteX5284" fmla="*/ 4897994 w 5829166"/>
              <a:gd name="connsiteY5284" fmla="*/ 1478080 h 1639681"/>
              <a:gd name="connsiteX5285" fmla="*/ 4901003 w 5829166"/>
              <a:gd name="connsiteY5285" fmla="*/ 1483471 h 1639681"/>
              <a:gd name="connsiteX5286" fmla="*/ 4904404 w 5829166"/>
              <a:gd name="connsiteY5286" fmla="*/ 1490091 h 1639681"/>
              <a:gd name="connsiteX5287" fmla="*/ 4900975 w 5829166"/>
              <a:gd name="connsiteY5287" fmla="*/ 1493291 h 1639681"/>
              <a:gd name="connsiteX5288" fmla="*/ 4903899 w 5829166"/>
              <a:gd name="connsiteY5288" fmla="*/ 1495987 h 1639681"/>
              <a:gd name="connsiteX5289" fmla="*/ 4900803 w 5829166"/>
              <a:gd name="connsiteY5289" fmla="*/ 1498921 h 1639681"/>
              <a:gd name="connsiteX5290" fmla="*/ 4907185 w 5829166"/>
              <a:gd name="connsiteY5290" fmla="*/ 1500854 h 1639681"/>
              <a:gd name="connsiteX5291" fmla="*/ 4907185 w 5829166"/>
              <a:gd name="connsiteY5291" fmla="*/ 1509027 h 1639681"/>
              <a:gd name="connsiteX5292" fmla="*/ 4913309 w 5829166"/>
              <a:gd name="connsiteY5292" fmla="*/ 1514056 h 1639681"/>
              <a:gd name="connsiteX5293" fmla="*/ 4914224 w 5829166"/>
              <a:gd name="connsiteY5293" fmla="*/ 1517599 h 1639681"/>
              <a:gd name="connsiteX5294" fmla="*/ 4919996 w 5829166"/>
              <a:gd name="connsiteY5294" fmla="*/ 1519190 h 1639681"/>
              <a:gd name="connsiteX5295" fmla="*/ 4919996 w 5829166"/>
              <a:gd name="connsiteY5295" fmla="*/ 1522190 h 1639681"/>
              <a:gd name="connsiteX5296" fmla="*/ 4924606 w 5829166"/>
              <a:gd name="connsiteY5296" fmla="*/ 1525800 h 1639681"/>
              <a:gd name="connsiteX5297" fmla="*/ 4932207 w 5829166"/>
              <a:gd name="connsiteY5297" fmla="*/ 1524305 h 1639681"/>
              <a:gd name="connsiteX5298" fmla="*/ 4934045 w 5829166"/>
              <a:gd name="connsiteY5298" fmla="*/ 1528763 h 1639681"/>
              <a:gd name="connsiteX5299" fmla="*/ 4940732 w 5829166"/>
              <a:gd name="connsiteY5299" fmla="*/ 1528763 h 1639681"/>
              <a:gd name="connsiteX5300" fmla="*/ 4944056 w 5829166"/>
              <a:gd name="connsiteY5300" fmla="*/ 1531248 h 1639681"/>
              <a:gd name="connsiteX5301" fmla="*/ 4949829 w 5829166"/>
              <a:gd name="connsiteY5301" fmla="*/ 1531248 h 1639681"/>
              <a:gd name="connsiteX5302" fmla="*/ 4955172 w 5829166"/>
              <a:gd name="connsiteY5302" fmla="*/ 1528372 h 1639681"/>
              <a:gd name="connsiteX5303" fmla="*/ 4961268 w 5829166"/>
              <a:gd name="connsiteY5303" fmla="*/ 1531573 h 1639681"/>
              <a:gd name="connsiteX5304" fmla="*/ 4974984 w 5829166"/>
              <a:gd name="connsiteY5304" fmla="*/ 1521705 h 1639681"/>
              <a:gd name="connsiteX5305" fmla="*/ 4977632 w 5829166"/>
              <a:gd name="connsiteY5305" fmla="*/ 1520838 h 1639681"/>
              <a:gd name="connsiteX5306" fmla="*/ 4986995 w 5829166"/>
              <a:gd name="connsiteY5306" fmla="*/ 1517028 h 1639681"/>
              <a:gd name="connsiteX5307" fmla="*/ 4983423 w 5829166"/>
              <a:gd name="connsiteY5307" fmla="*/ 1513837 h 1639681"/>
              <a:gd name="connsiteX5308" fmla="*/ 4992538 w 5829166"/>
              <a:gd name="connsiteY5308" fmla="*/ 1512437 h 1639681"/>
              <a:gd name="connsiteX5309" fmla="*/ 4993291 w 5829166"/>
              <a:gd name="connsiteY5309" fmla="*/ 1511484 h 1639681"/>
              <a:gd name="connsiteX5310" fmla="*/ 4987443 w 5829166"/>
              <a:gd name="connsiteY5310" fmla="*/ 1509122 h 1639681"/>
              <a:gd name="connsiteX5311" fmla="*/ 4991758 w 5829166"/>
              <a:gd name="connsiteY5311" fmla="*/ 1505083 h 1639681"/>
              <a:gd name="connsiteX5312" fmla="*/ 4995529 w 5829166"/>
              <a:gd name="connsiteY5312" fmla="*/ 1505083 h 1639681"/>
              <a:gd name="connsiteX5313" fmla="*/ 4997558 w 5829166"/>
              <a:gd name="connsiteY5313" fmla="*/ 1500607 h 1639681"/>
              <a:gd name="connsiteX5314" fmla="*/ 4999768 w 5829166"/>
              <a:gd name="connsiteY5314" fmla="*/ 1496016 h 1639681"/>
              <a:gd name="connsiteX5315" fmla="*/ 4993615 w 5829166"/>
              <a:gd name="connsiteY5315" fmla="*/ 1490605 h 1639681"/>
              <a:gd name="connsiteX5316" fmla="*/ 4999282 w 5829166"/>
              <a:gd name="connsiteY5316" fmla="*/ 1484957 h 1639681"/>
              <a:gd name="connsiteX5317" fmla="*/ 4996968 w 5829166"/>
              <a:gd name="connsiteY5317" fmla="*/ 1483052 h 1639681"/>
              <a:gd name="connsiteX5318" fmla="*/ 4999844 w 5829166"/>
              <a:gd name="connsiteY5318" fmla="*/ 1477680 h 1639681"/>
              <a:gd name="connsiteX5319" fmla="*/ 4996920 w 5829166"/>
              <a:gd name="connsiteY5319" fmla="*/ 1475032 h 1639681"/>
              <a:gd name="connsiteX5320" fmla="*/ 5000683 w 5829166"/>
              <a:gd name="connsiteY5320" fmla="*/ 1470755 h 1639681"/>
              <a:gd name="connsiteX5321" fmla="*/ 4993139 w 5829166"/>
              <a:gd name="connsiteY5321" fmla="*/ 1463850 h 1639681"/>
              <a:gd name="connsiteX5322" fmla="*/ 4993139 w 5829166"/>
              <a:gd name="connsiteY5322" fmla="*/ 1446019 h 1639681"/>
              <a:gd name="connsiteX5323" fmla="*/ 4987224 w 5829166"/>
              <a:gd name="connsiteY5323" fmla="*/ 1438132 h 1639681"/>
              <a:gd name="connsiteX5324" fmla="*/ 4988147 w 5829166"/>
              <a:gd name="connsiteY5324" fmla="*/ 1437218 h 1639681"/>
              <a:gd name="connsiteX5325" fmla="*/ 4993129 w 5829166"/>
              <a:gd name="connsiteY5325" fmla="*/ 1435856 h 1639681"/>
              <a:gd name="connsiteX5326" fmla="*/ 4988862 w 5829166"/>
              <a:gd name="connsiteY5326" fmla="*/ 1429055 h 1639681"/>
              <a:gd name="connsiteX5327" fmla="*/ 4984375 w 5829166"/>
              <a:gd name="connsiteY5327" fmla="*/ 1427188 h 1639681"/>
              <a:gd name="connsiteX5328" fmla="*/ 4987567 w 5829166"/>
              <a:gd name="connsiteY5328" fmla="*/ 1424616 h 1639681"/>
              <a:gd name="connsiteX5329" fmla="*/ 4980004 w 5829166"/>
              <a:gd name="connsiteY5329" fmla="*/ 1420463 h 1639681"/>
              <a:gd name="connsiteX5330" fmla="*/ 4983956 w 5829166"/>
              <a:gd name="connsiteY5330" fmla="*/ 1416930 h 1639681"/>
              <a:gd name="connsiteX5331" fmla="*/ 4980451 w 5829166"/>
              <a:gd name="connsiteY5331" fmla="*/ 1408947 h 1639681"/>
              <a:gd name="connsiteX5332" fmla="*/ 4978089 w 5829166"/>
              <a:gd name="connsiteY5332" fmla="*/ 1401108 h 1639681"/>
              <a:gd name="connsiteX5333" fmla="*/ 4980013 w 5829166"/>
              <a:gd name="connsiteY5333" fmla="*/ 1399013 h 1639681"/>
              <a:gd name="connsiteX5334" fmla="*/ 4977089 w 5829166"/>
              <a:gd name="connsiteY5334" fmla="*/ 1394060 h 1639681"/>
              <a:gd name="connsiteX5335" fmla="*/ 4980604 w 5829166"/>
              <a:gd name="connsiteY5335" fmla="*/ 1390869 h 1639681"/>
              <a:gd name="connsiteX5336" fmla="*/ 4977594 w 5829166"/>
              <a:gd name="connsiteY5336" fmla="*/ 1387574 h 1639681"/>
              <a:gd name="connsiteX5337" fmla="*/ 4980232 w 5829166"/>
              <a:gd name="connsiteY5337" fmla="*/ 1379725 h 1639681"/>
              <a:gd name="connsiteX5338" fmla="*/ 4974679 w 5829166"/>
              <a:gd name="connsiteY5338" fmla="*/ 1377991 h 1639681"/>
              <a:gd name="connsiteX5339" fmla="*/ 4974679 w 5829166"/>
              <a:gd name="connsiteY5339" fmla="*/ 1372133 h 1639681"/>
              <a:gd name="connsiteX5340" fmla="*/ 4977775 w 5829166"/>
              <a:gd name="connsiteY5340" fmla="*/ 1369581 h 1639681"/>
              <a:gd name="connsiteX5341" fmla="*/ 4977775 w 5829166"/>
              <a:gd name="connsiteY5341" fmla="*/ 1351216 h 1639681"/>
              <a:gd name="connsiteX5342" fmla="*/ 4980670 w 5829166"/>
              <a:gd name="connsiteY5342" fmla="*/ 1348835 h 1639681"/>
              <a:gd name="connsiteX5343" fmla="*/ 4977642 w 5829166"/>
              <a:gd name="connsiteY5343" fmla="*/ 1346073 h 1639681"/>
              <a:gd name="connsiteX5344" fmla="*/ 4987052 w 5829166"/>
              <a:gd name="connsiteY5344" fmla="*/ 1343444 h 1639681"/>
              <a:gd name="connsiteX5345" fmla="*/ 4987052 w 5829166"/>
              <a:gd name="connsiteY5345" fmla="*/ 1338282 h 1639681"/>
              <a:gd name="connsiteX5346" fmla="*/ 4984566 w 5829166"/>
              <a:gd name="connsiteY5346" fmla="*/ 1335824 h 1639681"/>
              <a:gd name="connsiteX5347" fmla="*/ 4988890 w 5829166"/>
              <a:gd name="connsiteY5347" fmla="*/ 1328985 h 1639681"/>
              <a:gd name="connsiteX5348" fmla="*/ 4996510 w 5829166"/>
              <a:gd name="connsiteY5348" fmla="*/ 1328985 h 1639681"/>
              <a:gd name="connsiteX5349" fmla="*/ 5000835 w 5829166"/>
              <a:gd name="connsiteY5349" fmla="*/ 1324013 h 1639681"/>
              <a:gd name="connsiteX5350" fmla="*/ 5010312 w 5829166"/>
              <a:gd name="connsiteY5350" fmla="*/ 1324013 h 1639681"/>
              <a:gd name="connsiteX5351" fmla="*/ 5016522 w 5829166"/>
              <a:gd name="connsiteY5351" fmla="*/ 1326871 h 1639681"/>
              <a:gd name="connsiteX5352" fmla="*/ 5020618 w 5829166"/>
              <a:gd name="connsiteY5352" fmla="*/ 1323965 h 1639681"/>
              <a:gd name="connsiteX5353" fmla="*/ 5034982 w 5829166"/>
              <a:gd name="connsiteY5353" fmla="*/ 1323804 h 1639681"/>
              <a:gd name="connsiteX5354" fmla="*/ 5041373 w 5829166"/>
              <a:gd name="connsiteY5354" fmla="*/ 1344987 h 1639681"/>
              <a:gd name="connsiteX5355" fmla="*/ 5040211 w 5829166"/>
              <a:gd name="connsiteY5355" fmla="*/ 1348569 h 1639681"/>
              <a:gd name="connsiteX5356" fmla="*/ 5040773 w 5829166"/>
              <a:gd name="connsiteY5356" fmla="*/ 1350169 h 1639681"/>
              <a:gd name="connsiteX5357" fmla="*/ 5042116 w 5829166"/>
              <a:gd name="connsiteY5357" fmla="*/ 1351759 h 1639681"/>
              <a:gd name="connsiteX5358" fmla="*/ 5042450 w 5829166"/>
              <a:gd name="connsiteY5358" fmla="*/ 1356855 h 1639681"/>
              <a:gd name="connsiteX5359" fmla="*/ 5040982 w 5829166"/>
              <a:gd name="connsiteY5359" fmla="*/ 1358351 h 1639681"/>
              <a:gd name="connsiteX5360" fmla="*/ 5040982 w 5829166"/>
              <a:gd name="connsiteY5360" fmla="*/ 1360199 h 1639681"/>
              <a:gd name="connsiteX5361" fmla="*/ 5041583 w 5829166"/>
              <a:gd name="connsiteY5361" fmla="*/ 1366371 h 1639681"/>
              <a:gd name="connsiteX5362" fmla="*/ 5040439 w 5829166"/>
              <a:gd name="connsiteY5362" fmla="*/ 1366542 h 1639681"/>
              <a:gd name="connsiteX5363" fmla="*/ 5039383 w 5829166"/>
              <a:gd name="connsiteY5363" fmla="*/ 1367399 h 1639681"/>
              <a:gd name="connsiteX5364" fmla="*/ 5042583 w 5829166"/>
              <a:gd name="connsiteY5364" fmla="*/ 1367219 h 1639681"/>
              <a:gd name="connsiteX5365" fmla="*/ 5039887 w 5829166"/>
              <a:gd name="connsiteY5365" fmla="*/ 1368676 h 1639681"/>
              <a:gd name="connsiteX5366" fmla="*/ 5040735 w 5829166"/>
              <a:gd name="connsiteY5366" fmla="*/ 1369743 h 1639681"/>
              <a:gd name="connsiteX5367" fmla="*/ 5042726 w 5829166"/>
              <a:gd name="connsiteY5367" fmla="*/ 1372038 h 1639681"/>
              <a:gd name="connsiteX5368" fmla="*/ 5041735 w 5829166"/>
              <a:gd name="connsiteY5368" fmla="*/ 1382201 h 1639681"/>
              <a:gd name="connsiteX5369" fmla="*/ 5039040 w 5829166"/>
              <a:gd name="connsiteY5369" fmla="*/ 1406442 h 1639681"/>
              <a:gd name="connsiteX5370" fmla="*/ 5036754 w 5829166"/>
              <a:gd name="connsiteY5370" fmla="*/ 1415310 h 1639681"/>
              <a:gd name="connsiteX5371" fmla="*/ 5029810 w 5829166"/>
              <a:gd name="connsiteY5371" fmla="*/ 1428617 h 1639681"/>
              <a:gd name="connsiteX5372" fmla="*/ 5030401 w 5829166"/>
              <a:gd name="connsiteY5372" fmla="*/ 1434475 h 1639681"/>
              <a:gd name="connsiteX5373" fmla="*/ 5041192 w 5829166"/>
              <a:gd name="connsiteY5373" fmla="*/ 1436075 h 1639681"/>
              <a:gd name="connsiteX5374" fmla="*/ 5047298 w 5829166"/>
              <a:gd name="connsiteY5374" fmla="*/ 1430664 h 1639681"/>
              <a:gd name="connsiteX5375" fmla="*/ 5051213 w 5829166"/>
              <a:gd name="connsiteY5375" fmla="*/ 1414996 h 1639681"/>
              <a:gd name="connsiteX5376" fmla="*/ 5050831 w 5829166"/>
              <a:gd name="connsiteY5376" fmla="*/ 1376601 h 1639681"/>
              <a:gd name="connsiteX5377" fmla="*/ 5052041 w 5829166"/>
              <a:gd name="connsiteY5377" fmla="*/ 1355436 h 1639681"/>
              <a:gd name="connsiteX5378" fmla="*/ 5052470 w 5829166"/>
              <a:gd name="connsiteY5378" fmla="*/ 1351512 h 1639681"/>
              <a:gd name="connsiteX5379" fmla="*/ 5053384 w 5829166"/>
              <a:gd name="connsiteY5379" fmla="*/ 1333500 h 1639681"/>
              <a:gd name="connsiteX5380" fmla="*/ 5055080 w 5829166"/>
              <a:gd name="connsiteY5380" fmla="*/ 1331900 h 1639681"/>
              <a:gd name="connsiteX5381" fmla="*/ 5055413 w 5829166"/>
              <a:gd name="connsiteY5381" fmla="*/ 1330052 h 1639681"/>
              <a:gd name="connsiteX5382" fmla="*/ 5053242 w 5829166"/>
              <a:gd name="connsiteY5382" fmla="*/ 1327661 h 1639681"/>
              <a:gd name="connsiteX5383" fmla="*/ 5052660 w 5829166"/>
              <a:gd name="connsiteY5383" fmla="*/ 1318441 h 1639681"/>
              <a:gd name="connsiteX5384" fmla="*/ 5056337 w 5829166"/>
              <a:gd name="connsiteY5384" fmla="*/ 1318298 h 1639681"/>
              <a:gd name="connsiteX5385" fmla="*/ 5056880 w 5829166"/>
              <a:gd name="connsiteY5385" fmla="*/ 1317069 h 1639681"/>
              <a:gd name="connsiteX5386" fmla="*/ 5057299 w 5829166"/>
              <a:gd name="connsiteY5386" fmla="*/ 1317069 h 1639681"/>
              <a:gd name="connsiteX5387" fmla="*/ 5059528 w 5829166"/>
              <a:gd name="connsiteY5387" fmla="*/ 1315717 h 1639681"/>
              <a:gd name="connsiteX5388" fmla="*/ 5057928 w 5829166"/>
              <a:gd name="connsiteY5388" fmla="*/ 1314574 h 1639681"/>
              <a:gd name="connsiteX5389" fmla="*/ 5061042 w 5829166"/>
              <a:gd name="connsiteY5389" fmla="*/ 1311697 h 1639681"/>
              <a:gd name="connsiteX5390" fmla="*/ 5076263 w 5829166"/>
              <a:gd name="connsiteY5390" fmla="*/ 1301687 h 1639681"/>
              <a:gd name="connsiteX5391" fmla="*/ 5076444 w 5829166"/>
              <a:gd name="connsiteY5391" fmla="*/ 1301810 h 1639681"/>
              <a:gd name="connsiteX5392" fmla="*/ 5077911 w 5829166"/>
              <a:gd name="connsiteY5392" fmla="*/ 1301620 h 1639681"/>
              <a:gd name="connsiteX5393" fmla="*/ 5081693 w 5829166"/>
              <a:gd name="connsiteY5393" fmla="*/ 1299820 h 1639681"/>
              <a:gd name="connsiteX5394" fmla="*/ 5083921 w 5829166"/>
              <a:gd name="connsiteY5394" fmla="*/ 1298505 h 1639681"/>
              <a:gd name="connsiteX5395" fmla="*/ 5083188 w 5829166"/>
              <a:gd name="connsiteY5395" fmla="*/ 1298200 h 1639681"/>
              <a:gd name="connsiteX5396" fmla="*/ 5076949 w 5829166"/>
              <a:gd name="connsiteY5396" fmla="*/ 1298620 h 1639681"/>
              <a:gd name="connsiteX5397" fmla="*/ 5076663 w 5829166"/>
              <a:gd name="connsiteY5397" fmla="*/ 1299162 h 1639681"/>
              <a:gd name="connsiteX5398" fmla="*/ 5076663 w 5829166"/>
              <a:gd name="connsiteY5398" fmla="*/ 1297981 h 1639681"/>
              <a:gd name="connsiteX5399" fmla="*/ 5079388 w 5829166"/>
              <a:gd name="connsiteY5399" fmla="*/ 1296210 h 1639681"/>
              <a:gd name="connsiteX5400" fmla="*/ 5082807 w 5829166"/>
              <a:gd name="connsiteY5400" fmla="*/ 1297105 h 1639681"/>
              <a:gd name="connsiteX5401" fmla="*/ 5084979 w 5829166"/>
              <a:gd name="connsiteY5401" fmla="*/ 1297353 h 1639681"/>
              <a:gd name="connsiteX5402" fmla="*/ 5085093 w 5829166"/>
              <a:gd name="connsiteY5402" fmla="*/ 1296943 h 1639681"/>
              <a:gd name="connsiteX5403" fmla="*/ 5082845 w 5829166"/>
              <a:gd name="connsiteY5403" fmla="*/ 1295886 h 1639681"/>
              <a:gd name="connsiteX5404" fmla="*/ 5083712 w 5829166"/>
              <a:gd name="connsiteY5404" fmla="*/ 1295667 h 1639681"/>
              <a:gd name="connsiteX5405" fmla="*/ 5084359 w 5829166"/>
              <a:gd name="connsiteY5405" fmla="*/ 1293390 h 1639681"/>
              <a:gd name="connsiteX5406" fmla="*/ 5082931 w 5829166"/>
              <a:gd name="connsiteY5406" fmla="*/ 1292095 h 1639681"/>
              <a:gd name="connsiteX5407" fmla="*/ 5082931 w 5829166"/>
              <a:gd name="connsiteY5407" fmla="*/ 1289361 h 1639681"/>
              <a:gd name="connsiteX5408" fmla="*/ 5083779 w 5829166"/>
              <a:gd name="connsiteY5408" fmla="*/ 1289361 h 1639681"/>
              <a:gd name="connsiteX5409" fmla="*/ 5085245 w 5829166"/>
              <a:gd name="connsiteY5409" fmla="*/ 1288856 h 1639681"/>
              <a:gd name="connsiteX5410" fmla="*/ 5088436 w 5829166"/>
              <a:gd name="connsiteY5410" fmla="*/ 1288285 h 1639681"/>
              <a:gd name="connsiteX5411" fmla="*/ 5096933 w 5829166"/>
              <a:gd name="connsiteY5411" fmla="*/ 1287723 h 1639681"/>
              <a:gd name="connsiteX5412" fmla="*/ 5097152 w 5829166"/>
              <a:gd name="connsiteY5412" fmla="*/ 1287723 h 1639681"/>
              <a:gd name="connsiteX5413" fmla="*/ 5097866 w 5829166"/>
              <a:gd name="connsiteY5413" fmla="*/ 1287047 h 1639681"/>
              <a:gd name="connsiteX5414" fmla="*/ 5096790 w 5829166"/>
              <a:gd name="connsiteY5414" fmla="*/ 1286370 h 1639681"/>
              <a:gd name="connsiteX5415" fmla="*/ 5092570 w 5829166"/>
              <a:gd name="connsiteY5415" fmla="*/ 1286942 h 1639681"/>
              <a:gd name="connsiteX5416" fmla="*/ 5092704 w 5829166"/>
              <a:gd name="connsiteY5416" fmla="*/ 1287390 h 1639681"/>
              <a:gd name="connsiteX5417" fmla="*/ 5088913 w 5829166"/>
              <a:gd name="connsiteY5417" fmla="*/ 1286942 h 1639681"/>
              <a:gd name="connsiteX5418" fmla="*/ 5088913 w 5829166"/>
              <a:gd name="connsiteY5418" fmla="*/ 1283503 h 1639681"/>
              <a:gd name="connsiteX5419" fmla="*/ 5089856 w 5829166"/>
              <a:gd name="connsiteY5419" fmla="*/ 1282008 h 1639681"/>
              <a:gd name="connsiteX5420" fmla="*/ 5087179 w 5829166"/>
              <a:gd name="connsiteY5420" fmla="*/ 1280665 h 1639681"/>
              <a:gd name="connsiteX5421" fmla="*/ 5082950 w 5829166"/>
              <a:gd name="connsiteY5421" fmla="*/ 1280351 h 1639681"/>
              <a:gd name="connsiteX5422" fmla="*/ 5082950 w 5829166"/>
              <a:gd name="connsiteY5422" fmla="*/ 1280351 h 1639681"/>
              <a:gd name="connsiteX5423" fmla="*/ 5082950 w 5829166"/>
              <a:gd name="connsiteY5423" fmla="*/ 1279750 h 1639681"/>
              <a:gd name="connsiteX5424" fmla="*/ 5091151 w 5829166"/>
              <a:gd name="connsiteY5424" fmla="*/ 1279750 h 1639681"/>
              <a:gd name="connsiteX5425" fmla="*/ 5091418 w 5829166"/>
              <a:gd name="connsiteY5425" fmla="*/ 1279950 h 1639681"/>
              <a:gd name="connsiteX5426" fmla="*/ 5093599 w 5829166"/>
              <a:gd name="connsiteY5426" fmla="*/ 1280731 h 1639681"/>
              <a:gd name="connsiteX5427" fmla="*/ 5094761 w 5829166"/>
              <a:gd name="connsiteY5427" fmla="*/ 1280132 h 1639681"/>
              <a:gd name="connsiteX5428" fmla="*/ 5093741 w 5829166"/>
              <a:gd name="connsiteY5428" fmla="*/ 1278769 h 1639681"/>
              <a:gd name="connsiteX5429" fmla="*/ 5092627 w 5829166"/>
              <a:gd name="connsiteY5429" fmla="*/ 1277665 h 1639681"/>
              <a:gd name="connsiteX5430" fmla="*/ 5090151 w 5829166"/>
              <a:gd name="connsiteY5430" fmla="*/ 1275836 h 1639681"/>
              <a:gd name="connsiteX5431" fmla="*/ 5089370 w 5829166"/>
              <a:gd name="connsiteY5431" fmla="*/ 1275179 h 1639681"/>
              <a:gd name="connsiteX5432" fmla="*/ 5090151 w 5829166"/>
              <a:gd name="connsiteY5432" fmla="*/ 1275179 h 1639681"/>
              <a:gd name="connsiteX5433" fmla="*/ 5091399 w 5829166"/>
              <a:gd name="connsiteY5433" fmla="*/ 1273026 h 1639681"/>
              <a:gd name="connsiteX5434" fmla="*/ 5090103 w 5829166"/>
              <a:gd name="connsiteY5434" fmla="*/ 1271940 h 1639681"/>
              <a:gd name="connsiteX5435" fmla="*/ 5088655 w 5829166"/>
              <a:gd name="connsiteY5435" fmla="*/ 1273092 h 1639681"/>
              <a:gd name="connsiteX5436" fmla="*/ 5088436 w 5829166"/>
              <a:gd name="connsiteY5436" fmla="*/ 1272721 h 1639681"/>
              <a:gd name="connsiteX5437" fmla="*/ 5084159 w 5829166"/>
              <a:gd name="connsiteY5437" fmla="*/ 1273254 h 1639681"/>
              <a:gd name="connsiteX5438" fmla="*/ 5080264 w 5829166"/>
              <a:gd name="connsiteY5438" fmla="*/ 1269740 h 1639681"/>
              <a:gd name="connsiteX5439" fmla="*/ 5079959 w 5829166"/>
              <a:gd name="connsiteY5439" fmla="*/ 1269740 h 1639681"/>
              <a:gd name="connsiteX5440" fmla="*/ 5080092 w 5829166"/>
              <a:gd name="connsiteY5440" fmla="*/ 1268149 h 1639681"/>
              <a:gd name="connsiteX5441" fmla="*/ 5088246 w 5829166"/>
              <a:gd name="connsiteY5441" fmla="*/ 1271130 h 1639681"/>
              <a:gd name="connsiteX5442" fmla="*/ 5085465 w 5829166"/>
              <a:gd name="connsiteY5442" fmla="*/ 1268987 h 1639681"/>
              <a:gd name="connsiteX5443" fmla="*/ 5088084 w 5829166"/>
              <a:gd name="connsiteY5443" fmla="*/ 1268340 h 1639681"/>
              <a:gd name="connsiteX5444" fmla="*/ 5084083 w 5829166"/>
              <a:gd name="connsiteY5444" fmla="*/ 1264368 h 1639681"/>
              <a:gd name="connsiteX5445" fmla="*/ 5094656 w 5829166"/>
              <a:gd name="connsiteY5445" fmla="*/ 1262101 h 1639681"/>
              <a:gd name="connsiteX5446" fmla="*/ 5090979 w 5829166"/>
              <a:gd name="connsiteY5446" fmla="*/ 1259757 h 1639681"/>
              <a:gd name="connsiteX5447" fmla="*/ 5086703 w 5829166"/>
              <a:gd name="connsiteY5447" fmla="*/ 1260567 h 1639681"/>
              <a:gd name="connsiteX5448" fmla="*/ 5084864 w 5829166"/>
              <a:gd name="connsiteY5448" fmla="*/ 1258586 h 1639681"/>
              <a:gd name="connsiteX5449" fmla="*/ 5093189 w 5829166"/>
              <a:gd name="connsiteY5449" fmla="*/ 1254262 h 1639681"/>
              <a:gd name="connsiteX5450" fmla="*/ 5091322 w 5829166"/>
              <a:gd name="connsiteY5450" fmla="*/ 1252061 h 1639681"/>
              <a:gd name="connsiteX5451" fmla="*/ 5085826 w 5829166"/>
              <a:gd name="connsiteY5451" fmla="*/ 1255643 h 1639681"/>
              <a:gd name="connsiteX5452" fmla="*/ 5085626 w 5829166"/>
              <a:gd name="connsiteY5452" fmla="*/ 1256538 h 1639681"/>
              <a:gd name="connsiteX5453" fmla="*/ 5084607 w 5829166"/>
              <a:gd name="connsiteY5453" fmla="*/ 1256338 h 1639681"/>
              <a:gd name="connsiteX5454" fmla="*/ 5084607 w 5829166"/>
              <a:gd name="connsiteY5454" fmla="*/ 1255271 h 1639681"/>
              <a:gd name="connsiteX5455" fmla="*/ 5085159 w 5829166"/>
              <a:gd name="connsiteY5455" fmla="*/ 1252442 h 1639681"/>
              <a:gd name="connsiteX5456" fmla="*/ 5089674 w 5829166"/>
              <a:gd name="connsiteY5456" fmla="*/ 1251147 h 1639681"/>
              <a:gd name="connsiteX5457" fmla="*/ 5087827 w 5829166"/>
              <a:gd name="connsiteY5457" fmla="*/ 1250137 h 1639681"/>
              <a:gd name="connsiteX5458" fmla="*/ 5092522 w 5829166"/>
              <a:gd name="connsiteY5458" fmla="*/ 1249937 h 1639681"/>
              <a:gd name="connsiteX5459" fmla="*/ 5096228 w 5829166"/>
              <a:gd name="connsiteY5459" fmla="*/ 1248547 h 1639681"/>
              <a:gd name="connsiteX5460" fmla="*/ 5097219 w 5829166"/>
              <a:gd name="connsiteY5460" fmla="*/ 1246346 h 1639681"/>
              <a:gd name="connsiteX5461" fmla="*/ 5094399 w 5829166"/>
              <a:gd name="connsiteY5461" fmla="*/ 1246508 h 1639681"/>
              <a:gd name="connsiteX5462" fmla="*/ 5089713 w 5829166"/>
              <a:gd name="connsiteY5462" fmla="*/ 1247451 h 1639681"/>
              <a:gd name="connsiteX5463" fmla="*/ 5078530 w 5829166"/>
              <a:gd name="connsiteY5463" fmla="*/ 1246889 h 1639681"/>
              <a:gd name="connsiteX5464" fmla="*/ 5081731 w 5829166"/>
              <a:gd name="connsiteY5464" fmla="*/ 1245861 h 1639681"/>
              <a:gd name="connsiteX5465" fmla="*/ 5082760 w 5829166"/>
              <a:gd name="connsiteY5465" fmla="*/ 1243556 h 1639681"/>
              <a:gd name="connsiteX5466" fmla="*/ 5083531 w 5829166"/>
              <a:gd name="connsiteY5466" fmla="*/ 1240603 h 1639681"/>
              <a:gd name="connsiteX5467" fmla="*/ 5078416 w 5829166"/>
              <a:gd name="connsiteY5467" fmla="*/ 1242813 h 1639681"/>
              <a:gd name="connsiteX5468" fmla="*/ 5076825 w 5829166"/>
              <a:gd name="connsiteY5468" fmla="*/ 1244413 h 1639681"/>
              <a:gd name="connsiteX5469" fmla="*/ 5075225 w 5829166"/>
              <a:gd name="connsiteY5469" fmla="*/ 1243098 h 1639681"/>
              <a:gd name="connsiteX5470" fmla="*/ 5070339 w 5829166"/>
              <a:gd name="connsiteY5470" fmla="*/ 1240546 h 1639681"/>
              <a:gd name="connsiteX5471" fmla="*/ 5065548 w 5829166"/>
              <a:gd name="connsiteY5471" fmla="*/ 1239365 h 1639681"/>
              <a:gd name="connsiteX5472" fmla="*/ 5068920 w 5829166"/>
              <a:gd name="connsiteY5472" fmla="*/ 1236783 h 1639681"/>
              <a:gd name="connsiteX5473" fmla="*/ 5070977 w 5829166"/>
              <a:gd name="connsiteY5473" fmla="*/ 1236212 h 1639681"/>
              <a:gd name="connsiteX5474" fmla="*/ 5072911 w 5829166"/>
              <a:gd name="connsiteY5474" fmla="*/ 1235935 h 1639681"/>
              <a:gd name="connsiteX5475" fmla="*/ 5072015 w 5829166"/>
              <a:gd name="connsiteY5475" fmla="*/ 1234640 h 1639681"/>
              <a:gd name="connsiteX5476" fmla="*/ 5065500 w 5829166"/>
              <a:gd name="connsiteY5476" fmla="*/ 1234145 h 1639681"/>
              <a:gd name="connsiteX5477" fmla="*/ 5064500 w 5829166"/>
              <a:gd name="connsiteY5477" fmla="*/ 1234897 h 1639681"/>
              <a:gd name="connsiteX5478" fmla="*/ 5065548 w 5829166"/>
              <a:gd name="connsiteY5478" fmla="*/ 1235631 h 1639681"/>
              <a:gd name="connsiteX5479" fmla="*/ 5067338 w 5829166"/>
              <a:gd name="connsiteY5479" fmla="*/ 1236393 h 1639681"/>
              <a:gd name="connsiteX5480" fmla="*/ 5065214 w 5829166"/>
              <a:gd name="connsiteY5480" fmla="*/ 1237221 h 1639681"/>
              <a:gd name="connsiteX5481" fmla="*/ 5063309 w 5829166"/>
              <a:gd name="connsiteY5481" fmla="*/ 1239936 h 1639681"/>
              <a:gd name="connsiteX5482" fmla="*/ 5064500 w 5829166"/>
              <a:gd name="connsiteY5482" fmla="*/ 1241069 h 1639681"/>
              <a:gd name="connsiteX5483" fmla="*/ 5063795 w 5829166"/>
              <a:gd name="connsiteY5483" fmla="*/ 1240907 h 1639681"/>
              <a:gd name="connsiteX5484" fmla="*/ 5063795 w 5829166"/>
              <a:gd name="connsiteY5484" fmla="*/ 1240907 h 1639681"/>
              <a:gd name="connsiteX5485" fmla="*/ 5059871 w 5829166"/>
              <a:gd name="connsiteY5485" fmla="*/ 1237212 h 1639681"/>
              <a:gd name="connsiteX5486" fmla="*/ 5059709 w 5829166"/>
              <a:gd name="connsiteY5486" fmla="*/ 1235916 h 1639681"/>
              <a:gd name="connsiteX5487" fmla="*/ 5059623 w 5829166"/>
              <a:gd name="connsiteY5487" fmla="*/ 1235850 h 1639681"/>
              <a:gd name="connsiteX5488" fmla="*/ 5058576 w 5829166"/>
              <a:gd name="connsiteY5488" fmla="*/ 1236021 h 1639681"/>
              <a:gd name="connsiteX5489" fmla="*/ 5057975 w 5829166"/>
              <a:gd name="connsiteY5489" fmla="*/ 1235488 h 1639681"/>
              <a:gd name="connsiteX5490" fmla="*/ 5059890 w 5829166"/>
              <a:gd name="connsiteY5490" fmla="*/ 1234907 h 1639681"/>
              <a:gd name="connsiteX5491" fmla="*/ 5059709 w 5829166"/>
              <a:gd name="connsiteY5491" fmla="*/ 1234478 h 1639681"/>
              <a:gd name="connsiteX5492" fmla="*/ 5056337 w 5829166"/>
              <a:gd name="connsiteY5492" fmla="*/ 1234240 h 1639681"/>
              <a:gd name="connsiteX5493" fmla="*/ 5053479 w 5829166"/>
              <a:gd name="connsiteY5493" fmla="*/ 1232840 h 1639681"/>
              <a:gd name="connsiteX5494" fmla="*/ 5042583 w 5829166"/>
              <a:gd name="connsiteY5494" fmla="*/ 1226563 h 1639681"/>
              <a:gd name="connsiteX5495" fmla="*/ 5037544 w 5829166"/>
              <a:gd name="connsiteY5495" fmla="*/ 1226468 h 1639681"/>
              <a:gd name="connsiteX5496" fmla="*/ 5022990 w 5829166"/>
              <a:gd name="connsiteY5496" fmla="*/ 1220448 h 1639681"/>
              <a:gd name="connsiteX5497" fmla="*/ 5006445 w 5829166"/>
              <a:gd name="connsiteY5497" fmla="*/ 1212085 h 1639681"/>
              <a:gd name="connsiteX5498" fmla="*/ 5006445 w 5829166"/>
              <a:gd name="connsiteY5498" fmla="*/ 1209504 h 1639681"/>
              <a:gd name="connsiteX5499" fmla="*/ 4995272 w 5829166"/>
              <a:gd name="connsiteY5499" fmla="*/ 1203017 h 1639681"/>
              <a:gd name="connsiteX5500" fmla="*/ 4985366 w 5829166"/>
              <a:gd name="connsiteY5500" fmla="*/ 1197378 h 1639681"/>
              <a:gd name="connsiteX5501" fmla="*/ 4973622 w 5829166"/>
              <a:gd name="connsiteY5501" fmla="*/ 1190863 h 1639681"/>
              <a:gd name="connsiteX5502" fmla="*/ 4977279 w 5829166"/>
              <a:gd name="connsiteY5502" fmla="*/ 1185453 h 1639681"/>
              <a:gd name="connsiteX5503" fmla="*/ 4975032 w 5829166"/>
              <a:gd name="connsiteY5503" fmla="*/ 1183605 h 1639681"/>
              <a:gd name="connsiteX5504" fmla="*/ 4978232 w 5829166"/>
              <a:gd name="connsiteY5504" fmla="*/ 1166870 h 1639681"/>
              <a:gd name="connsiteX5505" fmla="*/ 4984099 w 5829166"/>
              <a:gd name="connsiteY5505" fmla="*/ 1165174 h 1639681"/>
              <a:gd name="connsiteX5506" fmla="*/ 4984099 w 5829166"/>
              <a:gd name="connsiteY5506" fmla="*/ 1162250 h 1639681"/>
              <a:gd name="connsiteX5507" fmla="*/ 4981004 w 5829166"/>
              <a:gd name="connsiteY5507" fmla="*/ 1159488 h 1639681"/>
              <a:gd name="connsiteX5508" fmla="*/ 4981004 w 5829166"/>
              <a:gd name="connsiteY5508" fmla="*/ 1149096 h 1639681"/>
              <a:gd name="connsiteX5509" fmla="*/ 4984385 w 5829166"/>
              <a:gd name="connsiteY5509" fmla="*/ 1146010 h 1639681"/>
              <a:gd name="connsiteX5510" fmla="*/ 4982889 w 5829166"/>
              <a:gd name="connsiteY5510" fmla="*/ 1140095 h 1639681"/>
              <a:gd name="connsiteX5511" fmla="*/ 4976422 w 5829166"/>
              <a:gd name="connsiteY5511" fmla="*/ 1143086 h 1639681"/>
              <a:gd name="connsiteX5512" fmla="*/ 4971898 w 5829166"/>
              <a:gd name="connsiteY5512" fmla="*/ 1135485 h 1639681"/>
              <a:gd name="connsiteX5513" fmla="*/ 4974527 w 5829166"/>
              <a:gd name="connsiteY5513" fmla="*/ 1133313 h 1639681"/>
              <a:gd name="connsiteX5514" fmla="*/ 4974527 w 5829166"/>
              <a:gd name="connsiteY5514" fmla="*/ 1126627 h 1639681"/>
              <a:gd name="connsiteX5515" fmla="*/ 4982509 w 5829166"/>
              <a:gd name="connsiteY5515" fmla="*/ 1113558 h 1639681"/>
              <a:gd name="connsiteX5516" fmla="*/ 4987586 w 5829166"/>
              <a:gd name="connsiteY5516" fmla="*/ 1110863 h 1639681"/>
              <a:gd name="connsiteX5517" fmla="*/ 4984214 w 5829166"/>
              <a:gd name="connsiteY5517" fmla="*/ 1106186 h 1639681"/>
              <a:gd name="connsiteX5518" fmla="*/ 4981356 w 5829166"/>
              <a:gd name="connsiteY5518" fmla="*/ 1100871 h 1639681"/>
              <a:gd name="connsiteX5519" fmla="*/ 4984366 w 5829166"/>
              <a:gd name="connsiteY5519" fmla="*/ 1096623 h 1639681"/>
              <a:gd name="connsiteX5520" fmla="*/ 4987480 w 5829166"/>
              <a:gd name="connsiteY5520" fmla="*/ 1091832 h 1639681"/>
              <a:gd name="connsiteX5521" fmla="*/ 4983614 w 5829166"/>
              <a:gd name="connsiteY5521" fmla="*/ 1087269 h 1639681"/>
              <a:gd name="connsiteX5522" fmla="*/ 4987776 w 5829166"/>
              <a:gd name="connsiteY5522" fmla="*/ 1082259 h 1639681"/>
              <a:gd name="connsiteX5523" fmla="*/ 4984347 w 5829166"/>
              <a:gd name="connsiteY5523" fmla="*/ 1077249 h 1639681"/>
              <a:gd name="connsiteX5524" fmla="*/ 4981147 w 5829166"/>
              <a:gd name="connsiteY5524" fmla="*/ 1070400 h 1639681"/>
              <a:gd name="connsiteX5525" fmla="*/ 4987109 w 5829166"/>
              <a:gd name="connsiteY5525" fmla="*/ 1062247 h 1639681"/>
              <a:gd name="connsiteX5526" fmla="*/ 4984357 w 5829166"/>
              <a:gd name="connsiteY5526" fmla="*/ 1059580 h 1639681"/>
              <a:gd name="connsiteX5527" fmla="*/ 4987071 w 5829166"/>
              <a:gd name="connsiteY5527" fmla="*/ 1057351 h 1639681"/>
              <a:gd name="connsiteX5528" fmla="*/ 4987071 w 5829166"/>
              <a:gd name="connsiteY5528" fmla="*/ 1047455 h 1639681"/>
              <a:gd name="connsiteX5529" fmla="*/ 4983623 w 5829166"/>
              <a:gd name="connsiteY5529" fmla="*/ 1042235 h 1639681"/>
              <a:gd name="connsiteX5530" fmla="*/ 4987204 w 5829166"/>
              <a:gd name="connsiteY5530" fmla="*/ 1038892 h 1639681"/>
              <a:gd name="connsiteX5531" fmla="*/ 4984195 w 5829166"/>
              <a:gd name="connsiteY5531" fmla="*/ 1036158 h 1639681"/>
              <a:gd name="connsiteX5532" fmla="*/ 4984195 w 5829166"/>
              <a:gd name="connsiteY5532" fmla="*/ 1031024 h 1639681"/>
              <a:gd name="connsiteX5533" fmla="*/ 4987252 w 5829166"/>
              <a:gd name="connsiteY5533" fmla="*/ 1028290 h 1639681"/>
              <a:gd name="connsiteX5534" fmla="*/ 4987252 w 5829166"/>
              <a:gd name="connsiteY5534" fmla="*/ 1023137 h 1639681"/>
              <a:gd name="connsiteX5535" fmla="*/ 4984223 w 5829166"/>
              <a:gd name="connsiteY5535" fmla="*/ 1020156 h 1639681"/>
              <a:gd name="connsiteX5536" fmla="*/ 4990033 w 5829166"/>
              <a:gd name="connsiteY5536" fmla="*/ 1018270 h 1639681"/>
              <a:gd name="connsiteX5537" fmla="*/ 4991624 w 5829166"/>
              <a:gd name="connsiteY5537" fmla="*/ 1014308 h 1639681"/>
              <a:gd name="connsiteX5538" fmla="*/ 5004064 w 5829166"/>
              <a:gd name="connsiteY5538" fmla="*/ 1018985 h 1639681"/>
              <a:gd name="connsiteX5539" fmla="*/ 5010951 w 5829166"/>
              <a:gd name="connsiteY5539" fmla="*/ 1021185 h 1639681"/>
              <a:gd name="connsiteX5540" fmla="*/ 5018551 w 5829166"/>
              <a:gd name="connsiteY5540" fmla="*/ 1025166 h 1639681"/>
              <a:gd name="connsiteX5541" fmla="*/ 5026171 w 5829166"/>
              <a:gd name="connsiteY5541" fmla="*/ 1032415 h 1639681"/>
              <a:gd name="connsiteX5542" fmla="*/ 5039202 w 5829166"/>
              <a:gd name="connsiteY5542" fmla="*/ 1034920 h 1639681"/>
              <a:gd name="connsiteX5543" fmla="*/ 5050537 w 5829166"/>
              <a:gd name="connsiteY5543" fmla="*/ 1040149 h 1639681"/>
              <a:gd name="connsiteX5544" fmla="*/ 5060195 w 5829166"/>
              <a:gd name="connsiteY5544" fmla="*/ 1041006 h 1639681"/>
              <a:gd name="connsiteX5545" fmla="*/ 5058118 w 5829166"/>
              <a:gd name="connsiteY5545" fmla="*/ 1044588 h 1639681"/>
              <a:gd name="connsiteX5546" fmla="*/ 5066100 w 5829166"/>
              <a:gd name="connsiteY5546" fmla="*/ 1043102 h 1639681"/>
              <a:gd name="connsiteX5547" fmla="*/ 5068215 w 5829166"/>
              <a:gd name="connsiteY5547" fmla="*/ 1047626 h 1639681"/>
              <a:gd name="connsiteX5548" fmla="*/ 5091284 w 5829166"/>
              <a:gd name="connsiteY5548" fmla="*/ 1058323 h 1639681"/>
              <a:gd name="connsiteX5549" fmla="*/ 5094141 w 5829166"/>
              <a:gd name="connsiteY5549" fmla="*/ 1056380 h 1639681"/>
              <a:gd name="connsiteX5550" fmla="*/ 5099600 w 5829166"/>
              <a:gd name="connsiteY5550" fmla="*/ 1059037 h 1639681"/>
              <a:gd name="connsiteX5551" fmla="*/ 5103714 w 5829166"/>
              <a:gd name="connsiteY5551" fmla="*/ 1056218 h 1639681"/>
              <a:gd name="connsiteX5552" fmla="*/ 5109229 w 5829166"/>
              <a:gd name="connsiteY5552" fmla="*/ 1062952 h 1639681"/>
              <a:gd name="connsiteX5553" fmla="*/ 5114611 w 5829166"/>
              <a:gd name="connsiteY5553" fmla="*/ 1064886 h 1639681"/>
              <a:gd name="connsiteX5554" fmla="*/ 5120088 w 5829166"/>
              <a:gd name="connsiteY5554" fmla="*/ 1069277 h 1639681"/>
              <a:gd name="connsiteX5555" fmla="*/ 5126470 w 5829166"/>
              <a:gd name="connsiteY5555" fmla="*/ 1069277 h 1639681"/>
              <a:gd name="connsiteX5556" fmla="*/ 5132480 w 5829166"/>
              <a:gd name="connsiteY5556" fmla="*/ 1074230 h 1639681"/>
              <a:gd name="connsiteX5557" fmla="*/ 5139185 w 5829166"/>
              <a:gd name="connsiteY5557" fmla="*/ 1074230 h 1639681"/>
              <a:gd name="connsiteX5558" fmla="*/ 5146786 w 5829166"/>
              <a:gd name="connsiteY5558" fmla="*/ 1081878 h 1639681"/>
              <a:gd name="connsiteX5559" fmla="*/ 5155321 w 5829166"/>
              <a:gd name="connsiteY5559" fmla="*/ 1090013 h 1639681"/>
              <a:gd name="connsiteX5560" fmla="*/ 5161874 w 5829166"/>
              <a:gd name="connsiteY5560" fmla="*/ 1090308 h 1639681"/>
              <a:gd name="connsiteX5561" fmla="*/ 5164036 w 5829166"/>
              <a:gd name="connsiteY5561" fmla="*/ 1095261 h 1639681"/>
              <a:gd name="connsiteX5562" fmla="*/ 5171675 w 5829166"/>
              <a:gd name="connsiteY5562" fmla="*/ 1095261 h 1639681"/>
              <a:gd name="connsiteX5563" fmla="*/ 5178629 w 5829166"/>
              <a:gd name="connsiteY5563" fmla="*/ 1101652 h 1639681"/>
              <a:gd name="connsiteX5564" fmla="*/ 5187315 w 5829166"/>
              <a:gd name="connsiteY5564" fmla="*/ 1106586 h 1639681"/>
              <a:gd name="connsiteX5565" fmla="*/ 5195411 w 5829166"/>
              <a:gd name="connsiteY5565" fmla="*/ 1112739 h 1639681"/>
              <a:gd name="connsiteX5566" fmla="*/ 5204193 w 5829166"/>
              <a:gd name="connsiteY5566" fmla="*/ 1117530 h 1639681"/>
              <a:gd name="connsiteX5567" fmla="*/ 5204813 w 5829166"/>
              <a:gd name="connsiteY5567" fmla="*/ 1126303 h 1639681"/>
              <a:gd name="connsiteX5568" fmla="*/ 5206527 w 5829166"/>
              <a:gd name="connsiteY5568" fmla="*/ 1125284 h 1639681"/>
              <a:gd name="connsiteX5569" fmla="*/ 5208708 w 5829166"/>
              <a:gd name="connsiteY5569" fmla="*/ 1129637 h 1639681"/>
              <a:gd name="connsiteX5570" fmla="*/ 5212966 w 5829166"/>
              <a:gd name="connsiteY5570" fmla="*/ 1126989 h 1639681"/>
              <a:gd name="connsiteX5571" fmla="*/ 5215157 w 5829166"/>
              <a:gd name="connsiteY5571" fmla="*/ 1132084 h 1639681"/>
              <a:gd name="connsiteX5572" fmla="*/ 5221538 w 5829166"/>
              <a:gd name="connsiteY5572" fmla="*/ 1132084 h 1639681"/>
              <a:gd name="connsiteX5573" fmla="*/ 5228444 w 5829166"/>
              <a:gd name="connsiteY5573" fmla="*/ 1139857 h 1639681"/>
              <a:gd name="connsiteX5574" fmla="*/ 5232178 w 5829166"/>
              <a:gd name="connsiteY5574" fmla="*/ 1137190 h 1639681"/>
              <a:gd name="connsiteX5575" fmla="*/ 5235979 w 5829166"/>
              <a:gd name="connsiteY5575" fmla="*/ 1138295 h 1639681"/>
              <a:gd name="connsiteX5576" fmla="*/ 5236922 w 5829166"/>
              <a:gd name="connsiteY5576" fmla="*/ 1142086 h 1639681"/>
              <a:gd name="connsiteX5577" fmla="*/ 5242779 w 5829166"/>
              <a:gd name="connsiteY5577" fmla="*/ 1143686 h 1639681"/>
              <a:gd name="connsiteX5578" fmla="*/ 5242779 w 5829166"/>
              <a:gd name="connsiteY5578" fmla="*/ 1146610 h 1639681"/>
              <a:gd name="connsiteX5579" fmla="*/ 5253962 w 5829166"/>
              <a:gd name="connsiteY5579" fmla="*/ 1155707 h 1639681"/>
              <a:gd name="connsiteX5580" fmla="*/ 5265134 w 5829166"/>
              <a:gd name="connsiteY5580" fmla="*/ 1156926 h 1639681"/>
              <a:gd name="connsiteX5581" fmla="*/ 5256905 w 5829166"/>
              <a:gd name="connsiteY5581" fmla="*/ 1160231 h 1639681"/>
              <a:gd name="connsiteX5582" fmla="*/ 5267325 w 5829166"/>
              <a:gd name="connsiteY5582" fmla="*/ 1164107 h 1639681"/>
              <a:gd name="connsiteX5583" fmla="*/ 5277498 w 5829166"/>
              <a:gd name="connsiteY5583" fmla="*/ 1169537 h 1639681"/>
              <a:gd name="connsiteX5584" fmla="*/ 5282908 w 5829166"/>
              <a:gd name="connsiteY5584" fmla="*/ 1176528 h 1639681"/>
              <a:gd name="connsiteX5585" fmla="*/ 5290652 w 5829166"/>
              <a:gd name="connsiteY5585" fmla="*/ 1175423 h 1639681"/>
              <a:gd name="connsiteX5586" fmla="*/ 5290652 w 5829166"/>
              <a:gd name="connsiteY5586" fmla="*/ 1179881 h 1639681"/>
              <a:gd name="connsiteX5587" fmla="*/ 5295215 w 5829166"/>
              <a:gd name="connsiteY5587" fmla="*/ 1187120 h 1639681"/>
              <a:gd name="connsiteX5588" fmla="*/ 5305501 w 5829166"/>
              <a:gd name="connsiteY5588" fmla="*/ 1187596 h 1639681"/>
              <a:gd name="connsiteX5589" fmla="*/ 5309007 w 5829166"/>
              <a:gd name="connsiteY5589" fmla="*/ 1190797 h 1639681"/>
              <a:gd name="connsiteX5590" fmla="*/ 5311436 w 5829166"/>
              <a:gd name="connsiteY5590" fmla="*/ 1197740 h 1639681"/>
              <a:gd name="connsiteX5591" fmla="*/ 5315026 w 5829166"/>
              <a:gd name="connsiteY5591" fmla="*/ 1195168 h 1639681"/>
              <a:gd name="connsiteX5592" fmla="*/ 5317170 w 5829166"/>
              <a:gd name="connsiteY5592" fmla="*/ 1199960 h 1639681"/>
              <a:gd name="connsiteX5593" fmla="*/ 5322599 w 5829166"/>
              <a:gd name="connsiteY5593" fmla="*/ 1201560 h 1639681"/>
              <a:gd name="connsiteX5594" fmla="*/ 5322599 w 5829166"/>
              <a:gd name="connsiteY5594" fmla="*/ 1204751 h 1639681"/>
              <a:gd name="connsiteX5595" fmla="*/ 5327923 w 5829166"/>
              <a:gd name="connsiteY5595" fmla="*/ 1206341 h 1639681"/>
              <a:gd name="connsiteX5596" fmla="*/ 5334305 w 5829166"/>
              <a:gd name="connsiteY5596" fmla="*/ 1208789 h 1639681"/>
              <a:gd name="connsiteX5597" fmla="*/ 5344839 w 5829166"/>
              <a:gd name="connsiteY5597" fmla="*/ 1217457 h 1639681"/>
              <a:gd name="connsiteX5598" fmla="*/ 5344839 w 5829166"/>
              <a:gd name="connsiteY5598" fmla="*/ 1219905 h 1639681"/>
              <a:gd name="connsiteX5599" fmla="*/ 5357384 w 5829166"/>
              <a:gd name="connsiteY5599" fmla="*/ 1226706 h 1639681"/>
              <a:gd name="connsiteX5600" fmla="*/ 5365471 w 5829166"/>
              <a:gd name="connsiteY5600" fmla="*/ 1226706 h 1639681"/>
              <a:gd name="connsiteX5601" fmla="*/ 5368900 w 5829166"/>
              <a:gd name="connsiteY5601" fmla="*/ 1229325 h 1639681"/>
              <a:gd name="connsiteX5602" fmla="*/ 5372091 w 5829166"/>
              <a:gd name="connsiteY5602" fmla="*/ 1229325 h 1639681"/>
              <a:gd name="connsiteX5603" fmla="*/ 5380073 w 5829166"/>
              <a:gd name="connsiteY5603" fmla="*/ 1235897 h 1639681"/>
              <a:gd name="connsiteX5604" fmla="*/ 5380073 w 5829166"/>
              <a:gd name="connsiteY5604" fmla="*/ 1238574 h 1639681"/>
              <a:gd name="connsiteX5605" fmla="*/ 5386178 w 5829166"/>
              <a:gd name="connsiteY5605" fmla="*/ 1240936 h 1639681"/>
              <a:gd name="connsiteX5606" fmla="*/ 5387350 w 5829166"/>
              <a:gd name="connsiteY5606" fmla="*/ 1244927 h 1639681"/>
              <a:gd name="connsiteX5607" fmla="*/ 5394179 w 5829166"/>
              <a:gd name="connsiteY5607" fmla="*/ 1244927 h 1639681"/>
              <a:gd name="connsiteX5608" fmla="*/ 5403028 w 5829166"/>
              <a:gd name="connsiteY5608" fmla="*/ 1253061 h 1639681"/>
              <a:gd name="connsiteX5609" fmla="*/ 5409419 w 5829166"/>
              <a:gd name="connsiteY5609" fmla="*/ 1253061 h 1639681"/>
              <a:gd name="connsiteX5610" fmla="*/ 5418468 w 5829166"/>
              <a:gd name="connsiteY5610" fmla="*/ 1259681 h 1639681"/>
              <a:gd name="connsiteX5611" fmla="*/ 5423125 w 5829166"/>
              <a:gd name="connsiteY5611" fmla="*/ 1265977 h 1639681"/>
              <a:gd name="connsiteX5612" fmla="*/ 5427774 w 5829166"/>
              <a:gd name="connsiteY5612" fmla="*/ 1270883 h 1639681"/>
              <a:gd name="connsiteX5613" fmla="*/ 5434260 w 5829166"/>
              <a:gd name="connsiteY5613" fmla="*/ 1275093 h 1639681"/>
              <a:gd name="connsiteX5614" fmla="*/ 5437451 w 5829166"/>
              <a:gd name="connsiteY5614" fmla="*/ 1277922 h 1639681"/>
              <a:gd name="connsiteX5615" fmla="*/ 5439861 w 5829166"/>
              <a:gd name="connsiteY5615" fmla="*/ 1282408 h 1639681"/>
              <a:gd name="connsiteX5616" fmla="*/ 5443204 w 5829166"/>
              <a:gd name="connsiteY5616" fmla="*/ 1285199 h 1639681"/>
              <a:gd name="connsiteX5617" fmla="*/ 5445138 w 5829166"/>
              <a:gd name="connsiteY5617" fmla="*/ 1289561 h 1639681"/>
              <a:gd name="connsiteX5618" fmla="*/ 5453615 w 5829166"/>
              <a:gd name="connsiteY5618" fmla="*/ 1290990 h 1639681"/>
              <a:gd name="connsiteX5619" fmla="*/ 5453615 w 5829166"/>
              <a:gd name="connsiteY5619" fmla="*/ 1301544 h 1639681"/>
              <a:gd name="connsiteX5620" fmla="*/ 5459825 w 5829166"/>
              <a:gd name="connsiteY5620" fmla="*/ 1306649 h 1639681"/>
              <a:gd name="connsiteX5621" fmla="*/ 5460282 w 5829166"/>
              <a:gd name="connsiteY5621" fmla="*/ 1312926 h 1639681"/>
              <a:gd name="connsiteX5622" fmla="*/ 5468121 w 5829166"/>
              <a:gd name="connsiteY5622" fmla="*/ 1313659 h 1639681"/>
              <a:gd name="connsiteX5623" fmla="*/ 5471465 w 5829166"/>
              <a:gd name="connsiteY5623" fmla="*/ 1315784 h 1639681"/>
              <a:gd name="connsiteX5624" fmla="*/ 5474246 w 5829166"/>
              <a:gd name="connsiteY5624" fmla="*/ 1313507 h 1639681"/>
              <a:gd name="connsiteX5625" fmla="*/ 5477637 w 5829166"/>
              <a:gd name="connsiteY5625" fmla="*/ 1315984 h 1639681"/>
              <a:gd name="connsiteX5626" fmla="*/ 5485000 w 5829166"/>
              <a:gd name="connsiteY5626" fmla="*/ 1316860 h 1639681"/>
              <a:gd name="connsiteX5627" fmla="*/ 5486743 w 5829166"/>
              <a:gd name="connsiteY5627" fmla="*/ 1320956 h 1639681"/>
              <a:gd name="connsiteX5628" fmla="*/ 5491534 w 5829166"/>
              <a:gd name="connsiteY5628" fmla="*/ 1321927 h 1639681"/>
              <a:gd name="connsiteX5629" fmla="*/ 5492477 w 5829166"/>
              <a:gd name="connsiteY5629" fmla="*/ 1328766 h 1639681"/>
              <a:gd name="connsiteX5630" fmla="*/ 5499992 w 5829166"/>
              <a:gd name="connsiteY5630" fmla="*/ 1329385 h 1639681"/>
              <a:gd name="connsiteX5631" fmla="*/ 5504783 w 5829166"/>
              <a:gd name="connsiteY5631" fmla="*/ 1333062 h 1639681"/>
              <a:gd name="connsiteX5632" fmla="*/ 5501793 w 5829166"/>
              <a:gd name="connsiteY5632" fmla="*/ 1338529 h 1639681"/>
              <a:gd name="connsiteX5633" fmla="*/ 5514280 w 5829166"/>
              <a:gd name="connsiteY5633" fmla="*/ 1348797 h 1639681"/>
              <a:gd name="connsiteX5634" fmla="*/ 5514280 w 5829166"/>
              <a:gd name="connsiteY5634" fmla="*/ 1351245 h 1639681"/>
              <a:gd name="connsiteX5635" fmla="*/ 5523862 w 5829166"/>
              <a:gd name="connsiteY5635" fmla="*/ 1357017 h 1639681"/>
              <a:gd name="connsiteX5636" fmla="*/ 5523862 w 5829166"/>
              <a:gd name="connsiteY5636" fmla="*/ 1358351 h 1639681"/>
              <a:gd name="connsiteX5637" fmla="*/ 5521167 w 5829166"/>
              <a:gd name="connsiteY5637" fmla="*/ 1362370 h 1639681"/>
              <a:gd name="connsiteX5638" fmla="*/ 5533273 w 5829166"/>
              <a:gd name="connsiteY5638" fmla="*/ 1369619 h 1639681"/>
              <a:gd name="connsiteX5639" fmla="*/ 5535435 w 5829166"/>
              <a:gd name="connsiteY5639" fmla="*/ 1373381 h 1639681"/>
              <a:gd name="connsiteX5640" fmla="*/ 5538807 w 5829166"/>
              <a:gd name="connsiteY5640" fmla="*/ 1371286 h 1639681"/>
              <a:gd name="connsiteX5641" fmla="*/ 5540969 w 5829166"/>
              <a:gd name="connsiteY5641" fmla="*/ 1376277 h 1639681"/>
              <a:gd name="connsiteX5642" fmla="*/ 5547351 w 5829166"/>
              <a:gd name="connsiteY5642" fmla="*/ 1373353 h 1639681"/>
              <a:gd name="connsiteX5643" fmla="*/ 5552875 w 5829166"/>
              <a:gd name="connsiteY5643" fmla="*/ 1377896 h 1639681"/>
              <a:gd name="connsiteX5644" fmla="*/ 5551827 w 5829166"/>
              <a:gd name="connsiteY5644" fmla="*/ 1386354 h 1639681"/>
              <a:gd name="connsiteX5645" fmla="*/ 5549932 w 5829166"/>
              <a:gd name="connsiteY5645" fmla="*/ 1387955 h 1639681"/>
              <a:gd name="connsiteX5646" fmla="*/ 5554123 w 5829166"/>
              <a:gd name="connsiteY5646" fmla="*/ 1394727 h 1639681"/>
              <a:gd name="connsiteX5647" fmla="*/ 5557428 w 5829166"/>
              <a:gd name="connsiteY5647" fmla="*/ 1392384 h 1639681"/>
              <a:gd name="connsiteX5648" fmla="*/ 5565134 w 5829166"/>
              <a:gd name="connsiteY5648" fmla="*/ 1393841 h 1639681"/>
              <a:gd name="connsiteX5649" fmla="*/ 5561933 w 5829166"/>
              <a:gd name="connsiteY5649" fmla="*/ 1396479 h 1639681"/>
              <a:gd name="connsiteX5650" fmla="*/ 5567096 w 5829166"/>
              <a:gd name="connsiteY5650" fmla="*/ 1400289 h 1639681"/>
              <a:gd name="connsiteX5651" fmla="*/ 5573687 w 5829166"/>
              <a:gd name="connsiteY5651" fmla="*/ 1400289 h 1639681"/>
              <a:gd name="connsiteX5652" fmla="*/ 5591966 w 5829166"/>
              <a:gd name="connsiteY5652" fmla="*/ 1415348 h 1639681"/>
              <a:gd name="connsiteX5653" fmla="*/ 5592385 w 5829166"/>
              <a:gd name="connsiteY5653" fmla="*/ 1414834 h 1639681"/>
              <a:gd name="connsiteX5654" fmla="*/ 5600700 w 5829166"/>
              <a:gd name="connsiteY5654" fmla="*/ 1419511 h 1639681"/>
              <a:gd name="connsiteX5655" fmla="*/ 5600700 w 5829166"/>
              <a:gd name="connsiteY5655" fmla="*/ 1427741 h 1639681"/>
              <a:gd name="connsiteX5656" fmla="*/ 5606435 w 5829166"/>
              <a:gd name="connsiteY5656" fmla="*/ 1433398 h 1639681"/>
              <a:gd name="connsiteX5657" fmla="*/ 5604158 w 5829166"/>
              <a:gd name="connsiteY5657" fmla="*/ 1435275 h 1639681"/>
              <a:gd name="connsiteX5658" fmla="*/ 5611606 w 5829166"/>
              <a:gd name="connsiteY5658" fmla="*/ 1434732 h 1639681"/>
              <a:gd name="connsiteX5659" fmla="*/ 5635866 w 5829166"/>
              <a:gd name="connsiteY5659" fmla="*/ 1454677 h 1639681"/>
              <a:gd name="connsiteX5660" fmla="*/ 5635866 w 5829166"/>
              <a:gd name="connsiteY5660" fmla="*/ 1459287 h 1639681"/>
              <a:gd name="connsiteX5661" fmla="*/ 5640505 w 5829166"/>
              <a:gd name="connsiteY5661" fmla="*/ 1463116 h 1639681"/>
              <a:gd name="connsiteX5662" fmla="*/ 5646897 w 5829166"/>
              <a:gd name="connsiteY5662" fmla="*/ 1463116 h 1639681"/>
              <a:gd name="connsiteX5663" fmla="*/ 5654745 w 5829166"/>
              <a:gd name="connsiteY5663" fmla="*/ 1472317 h 1639681"/>
              <a:gd name="connsiteX5664" fmla="*/ 5664775 w 5829166"/>
              <a:gd name="connsiteY5664" fmla="*/ 1481976 h 1639681"/>
              <a:gd name="connsiteX5665" fmla="*/ 5674062 w 5829166"/>
              <a:gd name="connsiteY5665" fmla="*/ 1491024 h 1639681"/>
              <a:gd name="connsiteX5666" fmla="*/ 5674062 w 5829166"/>
              <a:gd name="connsiteY5666" fmla="*/ 1496006 h 1639681"/>
              <a:gd name="connsiteX5667" fmla="*/ 5682044 w 5829166"/>
              <a:gd name="connsiteY5667" fmla="*/ 1502397 h 1639681"/>
              <a:gd name="connsiteX5668" fmla="*/ 5684758 w 5829166"/>
              <a:gd name="connsiteY5668" fmla="*/ 1500397 h 1639681"/>
              <a:gd name="connsiteX5669" fmla="*/ 5699808 w 5829166"/>
              <a:gd name="connsiteY5669" fmla="*/ 1512627 h 1639681"/>
              <a:gd name="connsiteX5670" fmla="*/ 5699808 w 5829166"/>
              <a:gd name="connsiteY5670" fmla="*/ 1520162 h 1639681"/>
              <a:gd name="connsiteX5671" fmla="*/ 5706952 w 5829166"/>
              <a:gd name="connsiteY5671" fmla="*/ 1523543 h 1639681"/>
              <a:gd name="connsiteX5672" fmla="*/ 5712524 w 5829166"/>
              <a:gd name="connsiteY5672" fmla="*/ 1520352 h 1639681"/>
              <a:gd name="connsiteX5673" fmla="*/ 5721991 w 5829166"/>
              <a:gd name="connsiteY5673" fmla="*/ 1530363 h 1639681"/>
              <a:gd name="connsiteX5674" fmla="*/ 5722191 w 5829166"/>
              <a:gd name="connsiteY5674" fmla="*/ 1532925 h 1639681"/>
              <a:gd name="connsiteX5675" fmla="*/ 5730973 w 5829166"/>
              <a:gd name="connsiteY5675" fmla="*/ 1540155 h 1639681"/>
              <a:gd name="connsiteX5676" fmla="*/ 5732907 w 5829166"/>
              <a:gd name="connsiteY5676" fmla="*/ 1544717 h 1639681"/>
              <a:gd name="connsiteX5677" fmla="*/ 5742708 w 5829166"/>
              <a:gd name="connsiteY5677" fmla="*/ 1544717 h 1639681"/>
              <a:gd name="connsiteX5678" fmla="*/ 5746118 w 5829166"/>
              <a:gd name="connsiteY5678" fmla="*/ 1546984 h 1639681"/>
              <a:gd name="connsiteX5679" fmla="*/ 5753586 w 5829166"/>
              <a:gd name="connsiteY5679" fmla="*/ 1546041 h 1639681"/>
              <a:gd name="connsiteX5680" fmla="*/ 5750929 w 5829166"/>
              <a:gd name="connsiteY5680" fmla="*/ 1548679 h 1639681"/>
              <a:gd name="connsiteX5681" fmla="*/ 5757682 w 5829166"/>
              <a:gd name="connsiteY5681" fmla="*/ 1549651 h 1639681"/>
              <a:gd name="connsiteX5682" fmla="*/ 5764435 w 5829166"/>
              <a:gd name="connsiteY5682" fmla="*/ 1557033 h 1639681"/>
              <a:gd name="connsiteX5683" fmla="*/ 5773103 w 5829166"/>
              <a:gd name="connsiteY5683" fmla="*/ 1561824 h 1639681"/>
              <a:gd name="connsiteX5684" fmla="*/ 5773103 w 5829166"/>
              <a:gd name="connsiteY5684" fmla="*/ 1564653 h 1639681"/>
              <a:gd name="connsiteX5685" fmla="*/ 5778522 w 5829166"/>
              <a:gd name="connsiteY5685" fmla="*/ 1566253 h 1639681"/>
              <a:gd name="connsiteX5686" fmla="*/ 5784218 w 5829166"/>
              <a:gd name="connsiteY5686" fmla="*/ 1570806 h 1639681"/>
              <a:gd name="connsiteX5687" fmla="*/ 5787628 w 5829166"/>
              <a:gd name="connsiteY5687" fmla="*/ 1568187 h 1639681"/>
              <a:gd name="connsiteX5688" fmla="*/ 5803030 w 5829166"/>
              <a:gd name="connsiteY5688" fmla="*/ 1578388 h 1639681"/>
              <a:gd name="connsiteX5689" fmla="*/ 5813613 w 5829166"/>
              <a:gd name="connsiteY5689" fmla="*/ 1578388 h 1639681"/>
              <a:gd name="connsiteX5690" fmla="*/ 5815594 w 5829166"/>
              <a:gd name="connsiteY5690" fmla="*/ 1573778 h 1639681"/>
              <a:gd name="connsiteX5691" fmla="*/ 5820633 w 5829166"/>
              <a:gd name="connsiteY5691" fmla="*/ 1572911 h 1639681"/>
              <a:gd name="connsiteX5692" fmla="*/ 5820633 w 5829166"/>
              <a:gd name="connsiteY5692" fmla="*/ 1560300 h 1639681"/>
              <a:gd name="connsiteX5693" fmla="*/ 5814632 w 5829166"/>
              <a:gd name="connsiteY5693" fmla="*/ 1553089 h 1639681"/>
              <a:gd name="connsiteX5694" fmla="*/ 5820233 w 5829166"/>
              <a:gd name="connsiteY5694" fmla="*/ 1549470 h 1639681"/>
              <a:gd name="connsiteX5695" fmla="*/ 5074501 w 5829166"/>
              <a:gd name="connsiteY5695" fmla="*/ 529457 h 1639681"/>
              <a:gd name="connsiteX5696" fmla="*/ 5074501 w 5829166"/>
              <a:gd name="connsiteY5696" fmla="*/ 529457 h 1639681"/>
              <a:gd name="connsiteX5697" fmla="*/ 5009426 w 5829166"/>
              <a:gd name="connsiteY5697" fmla="*/ 525066 h 1639681"/>
              <a:gd name="connsiteX5698" fmla="*/ 5010512 w 5829166"/>
              <a:gd name="connsiteY5698" fmla="*/ 526952 h 1639681"/>
              <a:gd name="connsiteX5699" fmla="*/ 5007531 w 5829166"/>
              <a:gd name="connsiteY5699" fmla="*/ 531343 h 1639681"/>
              <a:gd name="connsiteX5700" fmla="*/ 5004692 w 5829166"/>
              <a:gd name="connsiteY5700" fmla="*/ 532590 h 1639681"/>
              <a:gd name="connsiteX5701" fmla="*/ 5009426 w 5829166"/>
              <a:gd name="connsiteY5701" fmla="*/ 525066 h 1639681"/>
              <a:gd name="connsiteX5702" fmla="*/ 4981890 w 5829166"/>
              <a:gd name="connsiteY5702" fmla="*/ 528418 h 1639681"/>
              <a:gd name="connsiteX5703" fmla="*/ 4983719 w 5829166"/>
              <a:gd name="connsiteY5703" fmla="*/ 528209 h 1639681"/>
              <a:gd name="connsiteX5704" fmla="*/ 4983719 w 5829166"/>
              <a:gd name="connsiteY5704" fmla="*/ 531400 h 1639681"/>
              <a:gd name="connsiteX5705" fmla="*/ 4981109 w 5829166"/>
              <a:gd name="connsiteY5705" fmla="*/ 529152 h 1639681"/>
              <a:gd name="connsiteX5706" fmla="*/ 4981890 w 5829166"/>
              <a:gd name="connsiteY5706" fmla="*/ 528418 h 1639681"/>
              <a:gd name="connsiteX5707" fmla="*/ 1793148 w 5829166"/>
              <a:gd name="connsiteY5707" fmla="*/ 179899 h 1639681"/>
              <a:gd name="connsiteX5708" fmla="*/ 1790929 w 5829166"/>
              <a:gd name="connsiteY5708" fmla="*/ 182613 h 1639681"/>
              <a:gd name="connsiteX5709" fmla="*/ 1794615 w 5829166"/>
              <a:gd name="connsiteY5709" fmla="*/ 184213 h 1639681"/>
              <a:gd name="connsiteX5710" fmla="*/ 1790129 w 5829166"/>
              <a:gd name="connsiteY5710" fmla="*/ 184213 h 1639681"/>
              <a:gd name="connsiteX5711" fmla="*/ 1789281 w 5829166"/>
              <a:gd name="connsiteY5711" fmla="*/ 185890 h 1639681"/>
              <a:gd name="connsiteX5712" fmla="*/ 1786395 w 5829166"/>
              <a:gd name="connsiteY5712" fmla="*/ 183737 h 1639681"/>
              <a:gd name="connsiteX5713" fmla="*/ 1793148 w 5829166"/>
              <a:gd name="connsiteY5713" fmla="*/ 179899 h 1639681"/>
              <a:gd name="connsiteX5714" fmla="*/ 260023 w 5829166"/>
              <a:gd name="connsiteY5714" fmla="*/ 682466 h 1639681"/>
              <a:gd name="connsiteX5715" fmla="*/ 260023 w 5829166"/>
              <a:gd name="connsiteY5715" fmla="*/ 682466 h 1639681"/>
              <a:gd name="connsiteX5716" fmla="*/ 1711109 w 5829166"/>
              <a:gd name="connsiteY5716" fmla="*/ 602628 h 1639681"/>
              <a:gd name="connsiteX5717" fmla="*/ 1711109 w 5829166"/>
              <a:gd name="connsiteY5717" fmla="*/ 615772 h 1639681"/>
              <a:gd name="connsiteX5718" fmla="*/ 1708013 w 5829166"/>
              <a:gd name="connsiteY5718" fmla="*/ 618325 h 1639681"/>
              <a:gd name="connsiteX5719" fmla="*/ 1708013 w 5829166"/>
              <a:gd name="connsiteY5719" fmla="*/ 626669 h 1639681"/>
              <a:gd name="connsiteX5720" fmla="*/ 1710728 w 5829166"/>
              <a:gd name="connsiteY5720" fmla="*/ 628907 h 1639681"/>
              <a:gd name="connsiteX5721" fmla="*/ 1707823 w 5829166"/>
              <a:gd name="connsiteY5721" fmla="*/ 631727 h 1639681"/>
              <a:gd name="connsiteX5722" fmla="*/ 1707823 w 5829166"/>
              <a:gd name="connsiteY5722" fmla="*/ 639328 h 1639681"/>
              <a:gd name="connsiteX5723" fmla="*/ 1701441 w 5829166"/>
              <a:gd name="connsiteY5723" fmla="*/ 644900 h 1639681"/>
              <a:gd name="connsiteX5724" fmla="*/ 1707537 w 5829166"/>
              <a:gd name="connsiteY5724" fmla="*/ 649910 h 1639681"/>
              <a:gd name="connsiteX5725" fmla="*/ 1707861 w 5829166"/>
              <a:gd name="connsiteY5725" fmla="*/ 655644 h 1639681"/>
              <a:gd name="connsiteX5726" fmla="*/ 1698536 w 5829166"/>
              <a:gd name="connsiteY5726" fmla="*/ 661406 h 1639681"/>
              <a:gd name="connsiteX5727" fmla="*/ 1684163 w 5829166"/>
              <a:gd name="connsiteY5727" fmla="*/ 664493 h 1639681"/>
              <a:gd name="connsiteX5728" fmla="*/ 1679610 w 5829166"/>
              <a:gd name="connsiteY5728" fmla="*/ 658568 h 1639681"/>
              <a:gd name="connsiteX5729" fmla="*/ 1672904 w 5829166"/>
              <a:gd name="connsiteY5729" fmla="*/ 652967 h 1639681"/>
              <a:gd name="connsiteX5730" fmla="*/ 1671942 w 5829166"/>
              <a:gd name="connsiteY5730" fmla="*/ 649367 h 1639681"/>
              <a:gd name="connsiteX5731" fmla="*/ 1667151 w 5829166"/>
              <a:gd name="connsiteY5731" fmla="*/ 648424 h 1639681"/>
              <a:gd name="connsiteX5732" fmla="*/ 1664980 w 5829166"/>
              <a:gd name="connsiteY5732" fmla="*/ 643537 h 1639681"/>
              <a:gd name="connsiteX5733" fmla="*/ 1651778 w 5829166"/>
              <a:gd name="connsiteY5733" fmla="*/ 643537 h 1639681"/>
              <a:gd name="connsiteX5734" fmla="*/ 1646987 w 5829166"/>
              <a:gd name="connsiteY5734" fmla="*/ 639337 h 1639681"/>
              <a:gd name="connsiteX5735" fmla="*/ 1646987 w 5829166"/>
              <a:gd name="connsiteY5735" fmla="*/ 633794 h 1639681"/>
              <a:gd name="connsiteX5736" fmla="*/ 1642196 w 5829166"/>
              <a:gd name="connsiteY5736" fmla="*/ 632708 h 1639681"/>
              <a:gd name="connsiteX5737" fmla="*/ 1637709 w 5829166"/>
              <a:gd name="connsiteY5737" fmla="*/ 625631 h 1639681"/>
              <a:gd name="connsiteX5738" fmla="*/ 1637709 w 5829166"/>
              <a:gd name="connsiteY5738" fmla="*/ 619097 h 1639681"/>
              <a:gd name="connsiteX5739" fmla="*/ 1634261 w 5829166"/>
              <a:gd name="connsiteY5739" fmla="*/ 615744 h 1639681"/>
              <a:gd name="connsiteX5740" fmla="*/ 1637995 w 5829166"/>
              <a:gd name="connsiteY5740" fmla="*/ 614591 h 1639681"/>
              <a:gd name="connsiteX5741" fmla="*/ 1640786 w 5829166"/>
              <a:gd name="connsiteY5741" fmla="*/ 613267 h 1639681"/>
              <a:gd name="connsiteX5742" fmla="*/ 1634223 w 5829166"/>
              <a:gd name="connsiteY5742" fmla="*/ 610724 h 1639681"/>
              <a:gd name="connsiteX5743" fmla="*/ 1634223 w 5829166"/>
              <a:gd name="connsiteY5743" fmla="*/ 607990 h 1639681"/>
              <a:gd name="connsiteX5744" fmla="*/ 1628156 w 5829166"/>
              <a:gd name="connsiteY5744" fmla="*/ 602999 h 1639681"/>
              <a:gd name="connsiteX5745" fmla="*/ 1630890 w 5829166"/>
              <a:gd name="connsiteY5745" fmla="*/ 600104 h 1639681"/>
              <a:gd name="connsiteX5746" fmla="*/ 1631347 w 5829166"/>
              <a:gd name="connsiteY5746" fmla="*/ 591531 h 1639681"/>
              <a:gd name="connsiteX5747" fmla="*/ 1641081 w 5829166"/>
              <a:gd name="connsiteY5747" fmla="*/ 590302 h 1639681"/>
              <a:gd name="connsiteX5748" fmla="*/ 1637567 w 5829166"/>
              <a:gd name="connsiteY5748" fmla="*/ 587035 h 1639681"/>
              <a:gd name="connsiteX5749" fmla="*/ 1650340 w 5829166"/>
              <a:gd name="connsiteY5749" fmla="*/ 579663 h 1639681"/>
              <a:gd name="connsiteX5750" fmla="*/ 1647415 w 5829166"/>
              <a:gd name="connsiteY5750" fmla="*/ 576596 h 1639681"/>
              <a:gd name="connsiteX5751" fmla="*/ 1650435 w 5829166"/>
              <a:gd name="connsiteY5751" fmla="*/ 573624 h 1639681"/>
              <a:gd name="connsiteX5752" fmla="*/ 1639786 w 5829166"/>
              <a:gd name="connsiteY5752" fmla="*/ 562242 h 1639681"/>
              <a:gd name="connsiteX5753" fmla="*/ 1643910 w 5829166"/>
              <a:gd name="connsiteY5753" fmla="*/ 557784 h 1639681"/>
              <a:gd name="connsiteX5754" fmla="*/ 1643910 w 5829166"/>
              <a:gd name="connsiteY5754" fmla="*/ 549964 h 1639681"/>
              <a:gd name="connsiteX5755" fmla="*/ 1654064 w 5829166"/>
              <a:gd name="connsiteY5755" fmla="*/ 543582 h 1639681"/>
              <a:gd name="connsiteX5756" fmla="*/ 1650006 w 5829166"/>
              <a:gd name="connsiteY5756" fmla="*/ 539172 h 1639681"/>
              <a:gd name="connsiteX5757" fmla="*/ 1656807 w 5829166"/>
              <a:gd name="connsiteY5757" fmla="*/ 534781 h 1639681"/>
              <a:gd name="connsiteX5758" fmla="*/ 1656902 w 5829166"/>
              <a:gd name="connsiteY5758" fmla="*/ 521341 h 1639681"/>
              <a:gd name="connsiteX5759" fmla="*/ 1656902 w 5829166"/>
              <a:gd name="connsiteY5759" fmla="*/ 510416 h 1639681"/>
              <a:gd name="connsiteX5760" fmla="*/ 1663008 w 5829166"/>
              <a:gd name="connsiteY5760" fmla="*/ 508645 h 1639681"/>
              <a:gd name="connsiteX5761" fmla="*/ 1663008 w 5829166"/>
              <a:gd name="connsiteY5761" fmla="*/ 503187 h 1639681"/>
              <a:gd name="connsiteX5762" fmla="*/ 1665389 w 5829166"/>
              <a:gd name="connsiteY5762" fmla="*/ 501701 h 1639681"/>
              <a:gd name="connsiteX5763" fmla="*/ 1678324 w 5829166"/>
              <a:gd name="connsiteY5763" fmla="*/ 501701 h 1639681"/>
              <a:gd name="connsiteX5764" fmla="*/ 1679219 w 5829166"/>
              <a:gd name="connsiteY5764" fmla="*/ 497891 h 1639681"/>
              <a:gd name="connsiteX5765" fmla="*/ 1672838 w 5829166"/>
              <a:gd name="connsiteY5765" fmla="*/ 492633 h 1639681"/>
              <a:gd name="connsiteX5766" fmla="*/ 1672838 w 5829166"/>
              <a:gd name="connsiteY5766" fmla="*/ 480403 h 1639681"/>
              <a:gd name="connsiteX5767" fmla="*/ 1668447 w 5829166"/>
              <a:gd name="connsiteY5767" fmla="*/ 474374 h 1639681"/>
              <a:gd name="connsiteX5768" fmla="*/ 1679000 w 5829166"/>
              <a:gd name="connsiteY5768" fmla="*/ 467792 h 1639681"/>
              <a:gd name="connsiteX5769" fmla="*/ 1687478 w 5829166"/>
              <a:gd name="connsiteY5769" fmla="*/ 467792 h 1639681"/>
              <a:gd name="connsiteX5770" fmla="*/ 1688544 w 5829166"/>
              <a:gd name="connsiteY5770" fmla="*/ 476193 h 1639681"/>
              <a:gd name="connsiteX5771" fmla="*/ 1682268 w 5829166"/>
              <a:gd name="connsiteY5771" fmla="*/ 485280 h 1639681"/>
              <a:gd name="connsiteX5772" fmla="*/ 1682268 w 5829166"/>
              <a:gd name="connsiteY5772" fmla="*/ 491662 h 1639681"/>
              <a:gd name="connsiteX5773" fmla="*/ 1688173 w 5829166"/>
              <a:gd name="connsiteY5773" fmla="*/ 500510 h 1639681"/>
              <a:gd name="connsiteX5774" fmla="*/ 1685439 w 5829166"/>
              <a:gd name="connsiteY5774" fmla="*/ 503091 h 1639681"/>
              <a:gd name="connsiteX5775" fmla="*/ 1700403 w 5829166"/>
              <a:gd name="connsiteY5775" fmla="*/ 504682 h 1639681"/>
              <a:gd name="connsiteX5776" fmla="*/ 1698488 w 5829166"/>
              <a:gd name="connsiteY5776" fmla="*/ 507873 h 1639681"/>
              <a:gd name="connsiteX5777" fmla="*/ 1700689 w 5829166"/>
              <a:gd name="connsiteY5777" fmla="*/ 510292 h 1639681"/>
              <a:gd name="connsiteX5778" fmla="*/ 1701498 w 5829166"/>
              <a:gd name="connsiteY5778" fmla="*/ 515293 h 1639681"/>
              <a:gd name="connsiteX5779" fmla="*/ 1704023 w 5829166"/>
              <a:gd name="connsiteY5779" fmla="*/ 518484 h 1639681"/>
              <a:gd name="connsiteX5780" fmla="*/ 1701441 w 5829166"/>
              <a:gd name="connsiteY5780" fmla="*/ 526390 h 1639681"/>
              <a:gd name="connsiteX5781" fmla="*/ 1704508 w 5829166"/>
              <a:gd name="connsiteY5781" fmla="*/ 529171 h 1639681"/>
              <a:gd name="connsiteX5782" fmla="*/ 1698336 w 5829166"/>
              <a:gd name="connsiteY5782" fmla="*/ 534581 h 1639681"/>
              <a:gd name="connsiteX5783" fmla="*/ 1700841 w 5829166"/>
              <a:gd name="connsiteY5783" fmla="*/ 543135 h 1639681"/>
              <a:gd name="connsiteX5784" fmla="*/ 1696241 w 5829166"/>
              <a:gd name="connsiteY5784" fmla="*/ 543906 h 1639681"/>
              <a:gd name="connsiteX5785" fmla="*/ 1698108 w 5829166"/>
              <a:gd name="connsiteY5785" fmla="*/ 547802 h 1639681"/>
              <a:gd name="connsiteX5786" fmla="*/ 1698108 w 5829166"/>
              <a:gd name="connsiteY5786" fmla="*/ 555174 h 1639681"/>
              <a:gd name="connsiteX5787" fmla="*/ 1701394 w 5829166"/>
              <a:gd name="connsiteY5787" fmla="*/ 558127 h 1639681"/>
              <a:gd name="connsiteX5788" fmla="*/ 1702499 w 5829166"/>
              <a:gd name="connsiteY5788" fmla="*/ 564223 h 1639681"/>
              <a:gd name="connsiteX5789" fmla="*/ 1710223 w 5829166"/>
              <a:gd name="connsiteY5789" fmla="*/ 562632 h 1639681"/>
              <a:gd name="connsiteX5790" fmla="*/ 1708118 w 5829166"/>
              <a:gd name="connsiteY5790" fmla="*/ 570852 h 1639681"/>
              <a:gd name="connsiteX5791" fmla="*/ 1708118 w 5829166"/>
              <a:gd name="connsiteY5791" fmla="*/ 578358 h 1639681"/>
              <a:gd name="connsiteX5792" fmla="*/ 1704842 w 5829166"/>
              <a:gd name="connsiteY5792" fmla="*/ 581692 h 1639681"/>
              <a:gd name="connsiteX5793" fmla="*/ 1704727 w 5829166"/>
              <a:gd name="connsiteY5793" fmla="*/ 585111 h 1639681"/>
              <a:gd name="connsiteX5794" fmla="*/ 1713624 w 5829166"/>
              <a:gd name="connsiteY5794" fmla="*/ 600570 h 1639681"/>
              <a:gd name="connsiteX5795" fmla="*/ 1711109 w 5829166"/>
              <a:gd name="connsiteY5795" fmla="*/ 602628 h 1639681"/>
              <a:gd name="connsiteX5796" fmla="*/ 2733885 w 5829166"/>
              <a:gd name="connsiteY5796" fmla="*/ 704050 h 1639681"/>
              <a:gd name="connsiteX5797" fmla="*/ 2738304 w 5829166"/>
              <a:gd name="connsiteY5797" fmla="*/ 701050 h 1639681"/>
              <a:gd name="connsiteX5798" fmla="*/ 2751077 w 5829166"/>
              <a:gd name="connsiteY5798" fmla="*/ 704326 h 1639681"/>
              <a:gd name="connsiteX5799" fmla="*/ 2753363 w 5829166"/>
              <a:gd name="connsiteY5799" fmla="*/ 709632 h 1639681"/>
              <a:gd name="connsiteX5800" fmla="*/ 2757230 w 5829166"/>
              <a:gd name="connsiteY5800" fmla="*/ 702859 h 1639681"/>
              <a:gd name="connsiteX5801" fmla="*/ 2759288 w 5829166"/>
              <a:gd name="connsiteY5801" fmla="*/ 710841 h 1639681"/>
              <a:gd name="connsiteX5802" fmla="*/ 2762269 w 5829166"/>
              <a:gd name="connsiteY5802" fmla="*/ 716366 h 1639681"/>
              <a:gd name="connsiteX5803" fmla="*/ 2767232 w 5829166"/>
              <a:gd name="connsiteY5803" fmla="*/ 717433 h 1639681"/>
              <a:gd name="connsiteX5804" fmla="*/ 2768156 w 5829166"/>
              <a:gd name="connsiteY5804" fmla="*/ 720623 h 1639681"/>
              <a:gd name="connsiteX5805" fmla="*/ 2764870 w 5829166"/>
              <a:gd name="connsiteY5805" fmla="*/ 723605 h 1639681"/>
              <a:gd name="connsiteX5806" fmla="*/ 2770889 w 5829166"/>
              <a:gd name="connsiteY5806" fmla="*/ 728558 h 1639681"/>
              <a:gd name="connsiteX5807" fmla="*/ 2768270 w 5829166"/>
              <a:gd name="connsiteY5807" fmla="*/ 731320 h 1639681"/>
              <a:gd name="connsiteX5808" fmla="*/ 2771032 w 5829166"/>
              <a:gd name="connsiteY5808" fmla="*/ 734073 h 1639681"/>
              <a:gd name="connsiteX5809" fmla="*/ 2771032 w 5829166"/>
              <a:gd name="connsiteY5809" fmla="*/ 744484 h 1639681"/>
              <a:gd name="connsiteX5810" fmla="*/ 2768003 w 5829166"/>
              <a:gd name="connsiteY5810" fmla="*/ 747217 h 1639681"/>
              <a:gd name="connsiteX5811" fmla="*/ 2768003 w 5829166"/>
              <a:gd name="connsiteY5811" fmla="*/ 760409 h 1639681"/>
              <a:gd name="connsiteX5812" fmla="*/ 2770080 w 5829166"/>
              <a:gd name="connsiteY5812" fmla="*/ 761905 h 1639681"/>
              <a:gd name="connsiteX5813" fmla="*/ 2771118 w 5829166"/>
              <a:gd name="connsiteY5813" fmla="*/ 764400 h 1639681"/>
              <a:gd name="connsiteX5814" fmla="*/ 2771118 w 5829166"/>
              <a:gd name="connsiteY5814" fmla="*/ 778773 h 1639681"/>
              <a:gd name="connsiteX5815" fmla="*/ 2768679 w 5829166"/>
              <a:gd name="connsiteY5815" fmla="*/ 780764 h 1639681"/>
              <a:gd name="connsiteX5816" fmla="*/ 2767965 w 5829166"/>
              <a:gd name="connsiteY5816" fmla="*/ 788327 h 1639681"/>
              <a:gd name="connsiteX5817" fmla="*/ 2767965 w 5829166"/>
              <a:gd name="connsiteY5817" fmla="*/ 794709 h 1639681"/>
              <a:gd name="connsiteX5818" fmla="*/ 2758383 w 5829166"/>
              <a:gd name="connsiteY5818" fmla="*/ 798538 h 1639681"/>
              <a:gd name="connsiteX5819" fmla="*/ 2747848 w 5829166"/>
              <a:gd name="connsiteY5819" fmla="*/ 793890 h 1639681"/>
              <a:gd name="connsiteX5820" fmla="*/ 2738266 w 5829166"/>
              <a:gd name="connsiteY5820" fmla="*/ 790699 h 1639681"/>
              <a:gd name="connsiteX5821" fmla="*/ 2731304 w 5829166"/>
              <a:gd name="connsiteY5821" fmla="*/ 793118 h 1639681"/>
              <a:gd name="connsiteX5822" fmla="*/ 2727903 w 5829166"/>
              <a:gd name="connsiteY5822" fmla="*/ 790708 h 1639681"/>
              <a:gd name="connsiteX5823" fmla="*/ 2715444 w 5829166"/>
              <a:gd name="connsiteY5823" fmla="*/ 790708 h 1639681"/>
              <a:gd name="connsiteX5824" fmla="*/ 2708748 w 5829166"/>
              <a:gd name="connsiteY5824" fmla="*/ 785546 h 1639681"/>
              <a:gd name="connsiteX5825" fmla="*/ 2704919 w 5829166"/>
              <a:gd name="connsiteY5825" fmla="*/ 788241 h 1639681"/>
              <a:gd name="connsiteX5826" fmla="*/ 2700833 w 5829166"/>
              <a:gd name="connsiteY5826" fmla="*/ 787013 h 1639681"/>
              <a:gd name="connsiteX5827" fmla="*/ 2700833 w 5829166"/>
              <a:gd name="connsiteY5827" fmla="*/ 784041 h 1639681"/>
              <a:gd name="connsiteX5828" fmla="*/ 2696223 w 5829166"/>
              <a:gd name="connsiteY5828" fmla="*/ 780383 h 1639681"/>
              <a:gd name="connsiteX5829" fmla="*/ 2688812 w 5829166"/>
              <a:gd name="connsiteY5829" fmla="*/ 779764 h 1639681"/>
              <a:gd name="connsiteX5830" fmla="*/ 2687565 w 5829166"/>
              <a:gd name="connsiteY5830" fmla="*/ 775440 h 1639681"/>
              <a:gd name="connsiteX5831" fmla="*/ 2670210 w 5829166"/>
              <a:gd name="connsiteY5831" fmla="*/ 774544 h 1639681"/>
              <a:gd name="connsiteX5832" fmla="*/ 2667257 w 5829166"/>
              <a:gd name="connsiteY5832" fmla="*/ 772344 h 1639681"/>
              <a:gd name="connsiteX5833" fmla="*/ 2663886 w 5829166"/>
              <a:gd name="connsiteY5833" fmla="*/ 774868 h 1639681"/>
              <a:gd name="connsiteX5834" fmla="*/ 2654189 w 5829166"/>
              <a:gd name="connsiteY5834" fmla="*/ 769573 h 1639681"/>
              <a:gd name="connsiteX5835" fmla="*/ 2644035 w 5829166"/>
              <a:gd name="connsiteY5835" fmla="*/ 769573 h 1639681"/>
              <a:gd name="connsiteX5836" fmla="*/ 2643016 w 5829166"/>
              <a:gd name="connsiteY5836" fmla="*/ 765496 h 1639681"/>
              <a:gd name="connsiteX5837" fmla="*/ 2629110 w 5829166"/>
              <a:gd name="connsiteY5837" fmla="*/ 761762 h 1639681"/>
              <a:gd name="connsiteX5838" fmla="*/ 2620261 w 5829166"/>
              <a:gd name="connsiteY5838" fmla="*/ 757180 h 1639681"/>
              <a:gd name="connsiteX5839" fmla="*/ 2611403 w 5829166"/>
              <a:gd name="connsiteY5839" fmla="*/ 752570 h 1639681"/>
              <a:gd name="connsiteX5840" fmla="*/ 2611403 w 5829166"/>
              <a:gd name="connsiteY5840" fmla="*/ 749932 h 1639681"/>
              <a:gd name="connsiteX5841" fmla="*/ 2622576 w 5829166"/>
              <a:gd name="connsiteY5841" fmla="*/ 740769 h 1639681"/>
              <a:gd name="connsiteX5842" fmla="*/ 2632158 w 5829166"/>
              <a:gd name="connsiteY5842" fmla="*/ 740769 h 1639681"/>
              <a:gd name="connsiteX5843" fmla="*/ 2635529 w 5829166"/>
              <a:gd name="connsiteY5843" fmla="*/ 743322 h 1639681"/>
              <a:gd name="connsiteX5844" fmla="*/ 2641806 w 5829166"/>
              <a:gd name="connsiteY5844" fmla="*/ 743322 h 1639681"/>
              <a:gd name="connsiteX5845" fmla="*/ 2649788 w 5829166"/>
              <a:gd name="connsiteY5845" fmla="*/ 734178 h 1639681"/>
              <a:gd name="connsiteX5846" fmla="*/ 2646436 w 5829166"/>
              <a:gd name="connsiteY5846" fmla="*/ 731196 h 1639681"/>
              <a:gd name="connsiteX5847" fmla="*/ 2647798 w 5829166"/>
              <a:gd name="connsiteY5847" fmla="*/ 727234 h 1639681"/>
              <a:gd name="connsiteX5848" fmla="*/ 2657837 w 5829166"/>
              <a:gd name="connsiteY5848" fmla="*/ 735492 h 1639681"/>
              <a:gd name="connsiteX5849" fmla="*/ 2663838 w 5829166"/>
              <a:gd name="connsiteY5849" fmla="*/ 730834 h 1639681"/>
              <a:gd name="connsiteX5850" fmla="*/ 2671820 w 5829166"/>
              <a:gd name="connsiteY5850" fmla="*/ 727643 h 1639681"/>
              <a:gd name="connsiteX5851" fmla="*/ 2676773 w 5829166"/>
              <a:gd name="connsiteY5851" fmla="*/ 727643 h 1639681"/>
              <a:gd name="connsiteX5852" fmla="*/ 2683459 w 5829166"/>
              <a:gd name="connsiteY5852" fmla="*/ 722395 h 1639681"/>
              <a:gd name="connsiteX5853" fmla="*/ 2687003 w 5829166"/>
              <a:gd name="connsiteY5853" fmla="*/ 722252 h 1639681"/>
              <a:gd name="connsiteX5854" fmla="*/ 2688955 w 5829166"/>
              <a:gd name="connsiteY5854" fmla="*/ 717690 h 1639681"/>
              <a:gd name="connsiteX5855" fmla="*/ 2693746 w 5829166"/>
              <a:gd name="connsiteY5855" fmla="*/ 716766 h 1639681"/>
              <a:gd name="connsiteX5856" fmla="*/ 2694861 w 5829166"/>
              <a:gd name="connsiteY5856" fmla="*/ 713080 h 1639681"/>
              <a:gd name="connsiteX5857" fmla="*/ 2704281 w 5829166"/>
              <a:gd name="connsiteY5857" fmla="*/ 706184 h 1639681"/>
              <a:gd name="connsiteX5858" fmla="*/ 2709072 w 5829166"/>
              <a:gd name="connsiteY5858" fmla="*/ 709136 h 1639681"/>
              <a:gd name="connsiteX5859" fmla="*/ 2714997 w 5829166"/>
              <a:gd name="connsiteY5859" fmla="*/ 704174 h 1639681"/>
              <a:gd name="connsiteX5860" fmla="*/ 2733885 w 5829166"/>
              <a:gd name="connsiteY5860" fmla="*/ 704050 h 1639681"/>
              <a:gd name="connsiteX5861" fmla="*/ 2627510 w 5829166"/>
              <a:gd name="connsiteY5861" fmla="*/ 634917 h 1639681"/>
              <a:gd name="connsiteX5862" fmla="*/ 2631881 w 5829166"/>
              <a:gd name="connsiteY5862" fmla="*/ 637851 h 1639681"/>
              <a:gd name="connsiteX5863" fmla="*/ 2643702 w 5829166"/>
              <a:gd name="connsiteY5863" fmla="*/ 632793 h 1639681"/>
              <a:gd name="connsiteX5864" fmla="*/ 2649465 w 5829166"/>
              <a:gd name="connsiteY5864" fmla="*/ 635737 h 1639681"/>
              <a:gd name="connsiteX5865" fmla="*/ 2649931 w 5829166"/>
              <a:gd name="connsiteY5865" fmla="*/ 628888 h 1639681"/>
              <a:gd name="connsiteX5866" fmla="*/ 2658047 w 5829166"/>
              <a:gd name="connsiteY5866" fmla="*/ 625459 h 1639681"/>
              <a:gd name="connsiteX5867" fmla="*/ 2661752 w 5829166"/>
              <a:gd name="connsiteY5867" fmla="*/ 627897 h 1639681"/>
              <a:gd name="connsiteX5868" fmla="*/ 2669972 w 5829166"/>
              <a:gd name="connsiteY5868" fmla="*/ 619916 h 1639681"/>
              <a:gd name="connsiteX5869" fmla="*/ 2683574 w 5829166"/>
              <a:gd name="connsiteY5869" fmla="*/ 619916 h 1639681"/>
              <a:gd name="connsiteX5870" fmla="*/ 2695375 w 5829166"/>
              <a:gd name="connsiteY5870" fmla="*/ 614724 h 1639681"/>
              <a:gd name="connsiteX5871" fmla="*/ 2702366 w 5829166"/>
              <a:gd name="connsiteY5871" fmla="*/ 617115 h 1639681"/>
              <a:gd name="connsiteX5872" fmla="*/ 2706291 w 5829166"/>
              <a:gd name="connsiteY5872" fmla="*/ 614086 h 1639681"/>
              <a:gd name="connsiteX5873" fmla="*/ 2712263 w 5829166"/>
              <a:gd name="connsiteY5873" fmla="*/ 616877 h 1639681"/>
              <a:gd name="connsiteX5874" fmla="*/ 2715920 w 5829166"/>
              <a:gd name="connsiteY5874" fmla="*/ 614353 h 1639681"/>
              <a:gd name="connsiteX5875" fmla="*/ 2717740 w 5829166"/>
              <a:gd name="connsiteY5875" fmla="*/ 620735 h 1639681"/>
              <a:gd name="connsiteX5876" fmla="*/ 2725598 w 5829166"/>
              <a:gd name="connsiteY5876" fmla="*/ 626926 h 1639681"/>
              <a:gd name="connsiteX5877" fmla="*/ 2724788 w 5829166"/>
              <a:gd name="connsiteY5877" fmla="*/ 627564 h 1639681"/>
              <a:gd name="connsiteX5878" fmla="*/ 2721597 w 5829166"/>
              <a:gd name="connsiteY5878" fmla="*/ 627564 h 1639681"/>
              <a:gd name="connsiteX5879" fmla="*/ 2713615 w 5829166"/>
              <a:gd name="connsiteY5879" fmla="*/ 634098 h 1639681"/>
              <a:gd name="connsiteX5880" fmla="*/ 2713615 w 5829166"/>
              <a:gd name="connsiteY5880" fmla="*/ 636984 h 1639681"/>
              <a:gd name="connsiteX5881" fmla="*/ 2702443 w 5829166"/>
              <a:gd name="connsiteY5881" fmla="*/ 643366 h 1639681"/>
              <a:gd name="connsiteX5882" fmla="*/ 2696261 w 5829166"/>
              <a:gd name="connsiteY5882" fmla="*/ 643366 h 1639681"/>
              <a:gd name="connsiteX5883" fmla="*/ 2692718 w 5829166"/>
              <a:gd name="connsiteY5883" fmla="*/ 646062 h 1639681"/>
              <a:gd name="connsiteX5884" fmla="*/ 2686479 w 5829166"/>
              <a:gd name="connsiteY5884" fmla="*/ 646062 h 1639681"/>
              <a:gd name="connsiteX5885" fmla="*/ 2683107 w 5829166"/>
              <a:gd name="connsiteY5885" fmla="*/ 648653 h 1639681"/>
              <a:gd name="connsiteX5886" fmla="*/ 2677230 w 5829166"/>
              <a:gd name="connsiteY5886" fmla="*/ 648653 h 1639681"/>
              <a:gd name="connsiteX5887" fmla="*/ 2672439 w 5829166"/>
              <a:gd name="connsiteY5887" fmla="*/ 645900 h 1639681"/>
              <a:gd name="connsiteX5888" fmla="*/ 2662428 w 5829166"/>
              <a:gd name="connsiteY5888" fmla="*/ 651148 h 1639681"/>
              <a:gd name="connsiteX5889" fmla="*/ 2655389 w 5829166"/>
              <a:gd name="connsiteY5889" fmla="*/ 651148 h 1639681"/>
              <a:gd name="connsiteX5890" fmla="*/ 2643140 w 5829166"/>
              <a:gd name="connsiteY5890" fmla="*/ 661740 h 1639681"/>
              <a:gd name="connsiteX5891" fmla="*/ 2642407 w 5829166"/>
              <a:gd name="connsiteY5891" fmla="*/ 664197 h 1639681"/>
              <a:gd name="connsiteX5892" fmla="*/ 2631739 w 5829166"/>
              <a:gd name="connsiteY5892" fmla="*/ 659711 h 1639681"/>
              <a:gd name="connsiteX5893" fmla="*/ 2631424 w 5829166"/>
              <a:gd name="connsiteY5893" fmla="*/ 659711 h 1639681"/>
              <a:gd name="connsiteX5894" fmla="*/ 2616622 w 5829166"/>
              <a:gd name="connsiteY5894" fmla="*/ 669607 h 1639681"/>
              <a:gd name="connsiteX5895" fmla="*/ 2607040 w 5829166"/>
              <a:gd name="connsiteY5895" fmla="*/ 671998 h 1639681"/>
              <a:gd name="connsiteX5896" fmla="*/ 2594705 w 5829166"/>
              <a:gd name="connsiteY5896" fmla="*/ 671998 h 1639681"/>
              <a:gd name="connsiteX5897" fmla="*/ 2591172 w 5829166"/>
              <a:gd name="connsiteY5897" fmla="*/ 674523 h 1639681"/>
              <a:gd name="connsiteX5898" fmla="*/ 2581161 w 5829166"/>
              <a:gd name="connsiteY5898" fmla="*/ 680047 h 1639681"/>
              <a:gd name="connsiteX5899" fmla="*/ 2571388 w 5829166"/>
              <a:gd name="connsiteY5899" fmla="*/ 682828 h 1639681"/>
              <a:gd name="connsiteX5900" fmla="*/ 2561635 w 5829166"/>
              <a:gd name="connsiteY5900" fmla="*/ 685238 h 1639681"/>
              <a:gd name="connsiteX5901" fmla="*/ 2559272 w 5829166"/>
              <a:gd name="connsiteY5901" fmla="*/ 683285 h 1639681"/>
              <a:gd name="connsiteX5902" fmla="*/ 2557129 w 5829166"/>
              <a:gd name="connsiteY5902" fmla="*/ 684038 h 1639681"/>
              <a:gd name="connsiteX5903" fmla="*/ 2542375 w 5829166"/>
              <a:gd name="connsiteY5903" fmla="*/ 687600 h 1639681"/>
              <a:gd name="connsiteX5904" fmla="*/ 2539184 w 5829166"/>
              <a:gd name="connsiteY5904" fmla="*/ 685305 h 1639681"/>
              <a:gd name="connsiteX5905" fmla="*/ 2537232 w 5829166"/>
              <a:gd name="connsiteY5905" fmla="*/ 690172 h 1639681"/>
              <a:gd name="connsiteX5906" fmla="*/ 2533355 w 5829166"/>
              <a:gd name="connsiteY5906" fmla="*/ 690810 h 1639681"/>
              <a:gd name="connsiteX5907" fmla="*/ 2529621 w 5829166"/>
              <a:gd name="connsiteY5907" fmla="*/ 688067 h 1639681"/>
              <a:gd name="connsiteX5908" fmla="*/ 2527592 w 5829166"/>
              <a:gd name="connsiteY5908" fmla="*/ 692858 h 1639681"/>
              <a:gd name="connsiteX5909" fmla="*/ 2517791 w 5829166"/>
              <a:gd name="connsiteY5909" fmla="*/ 691258 h 1639681"/>
              <a:gd name="connsiteX5910" fmla="*/ 2500227 w 5829166"/>
              <a:gd name="connsiteY5910" fmla="*/ 698687 h 1639681"/>
              <a:gd name="connsiteX5911" fmla="*/ 2488492 w 5829166"/>
              <a:gd name="connsiteY5911" fmla="*/ 698687 h 1639681"/>
              <a:gd name="connsiteX5912" fmla="*/ 2485939 w 5829166"/>
              <a:gd name="connsiteY5912" fmla="*/ 701002 h 1639681"/>
              <a:gd name="connsiteX5913" fmla="*/ 2475271 w 5829166"/>
              <a:gd name="connsiteY5913" fmla="*/ 696487 h 1639681"/>
              <a:gd name="connsiteX5914" fmla="*/ 2468547 w 5829166"/>
              <a:gd name="connsiteY5914" fmla="*/ 698078 h 1639681"/>
              <a:gd name="connsiteX5915" fmla="*/ 2473852 w 5829166"/>
              <a:gd name="connsiteY5915" fmla="*/ 689667 h 1639681"/>
              <a:gd name="connsiteX5916" fmla="*/ 2471366 w 5829166"/>
              <a:gd name="connsiteY5916" fmla="*/ 687095 h 1639681"/>
              <a:gd name="connsiteX5917" fmla="*/ 2478577 w 5829166"/>
              <a:gd name="connsiteY5917" fmla="*/ 685276 h 1639681"/>
              <a:gd name="connsiteX5918" fmla="*/ 2485301 w 5829166"/>
              <a:gd name="connsiteY5918" fmla="*/ 690820 h 1639681"/>
              <a:gd name="connsiteX5919" fmla="*/ 2488225 w 5829166"/>
              <a:gd name="connsiteY5919" fmla="*/ 685829 h 1639681"/>
              <a:gd name="connsiteX5920" fmla="*/ 2491883 w 5829166"/>
              <a:gd name="connsiteY5920" fmla="*/ 693411 h 1639681"/>
              <a:gd name="connsiteX5921" fmla="*/ 2495074 w 5829166"/>
              <a:gd name="connsiteY5921" fmla="*/ 687696 h 1639681"/>
              <a:gd name="connsiteX5922" fmla="*/ 2497350 w 5829166"/>
              <a:gd name="connsiteY5922" fmla="*/ 693144 h 1639681"/>
              <a:gd name="connsiteX5923" fmla="*/ 2506323 w 5829166"/>
              <a:gd name="connsiteY5923" fmla="*/ 689534 h 1639681"/>
              <a:gd name="connsiteX5924" fmla="*/ 2499627 w 5829166"/>
              <a:gd name="connsiteY5924" fmla="*/ 686981 h 1639681"/>
              <a:gd name="connsiteX5925" fmla="*/ 2507180 w 5829166"/>
              <a:gd name="connsiteY5925" fmla="*/ 685610 h 1639681"/>
              <a:gd name="connsiteX5926" fmla="*/ 2511733 w 5829166"/>
              <a:gd name="connsiteY5926" fmla="*/ 688391 h 1639681"/>
              <a:gd name="connsiteX5927" fmla="*/ 2514924 w 5829166"/>
              <a:gd name="connsiteY5927" fmla="*/ 687400 h 1639681"/>
              <a:gd name="connsiteX5928" fmla="*/ 2517143 w 5829166"/>
              <a:gd name="connsiteY5928" fmla="*/ 685562 h 1639681"/>
              <a:gd name="connsiteX5929" fmla="*/ 2519572 w 5829166"/>
              <a:gd name="connsiteY5929" fmla="*/ 681199 h 1639681"/>
              <a:gd name="connsiteX5930" fmla="*/ 2524859 w 5829166"/>
              <a:gd name="connsiteY5930" fmla="*/ 679209 h 1639681"/>
              <a:gd name="connsiteX5931" fmla="*/ 2528307 w 5829166"/>
              <a:gd name="connsiteY5931" fmla="*/ 676447 h 1639681"/>
              <a:gd name="connsiteX5932" fmla="*/ 2528307 w 5829166"/>
              <a:gd name="connsiteY5932" fmla="*/ 673713 h 1639681"/>
              <a:gd name="connsiteX5933" fmla="*/ 2539851 w 5829166"/>
              <a:gd name="connsiteY5933" fmla="*/ 664531 h 1639681"/>
              <a:gd name="connsiteX5934" fmla="*/ 2543042 w 5829166"/>
              <a:gd name="connsiteY5934" fmla="*/ 664531 h 1639681"/>
              <a:gd name="connsiteX5935" fmla="*/ 2545080 w 5829166"/>
              <a:gd name="connsiteY5935" fmla="*/ 659578 h 1639681"/>
              <a:gd name="connsiteX5936" fmla="*/ 2555024 w 5829166"/>
              <a:gd name="connsiteY5936" fmla="*/ 659578 h 1639681"/>
              <a:gd name="connsiteX5937" fmla="*/ 2564606 w 5829166"/>
              <a:gd name="connsiteY5937" fmla="*/ 651701 h 1639681"/>
              <a:gd name="connsiteX5938" fmla="*/ 2574093 w 5829166"/>
              <a:gd name="connsiteY5938" fmla="*/ 654177 h 1639681"/>
              <a:gd name="connsiteX5939" fmla="*/ 2581932 w 5829166"/>
              <a:gd name="connsiteY5939" fmla="*/ 650377 h 1639681"/>
              <a:gd name="connsiteX5940" fmla="*/ 2589086 w 5829166"/>
              <a:gd name="connsiteY5940" fmla="*/ 648624 h 1639681"/>
              <a:gd name="connsiteX5941" fmla="*/ 2600439 w 5829166"/>
              <a:gd name="connsiteY5941" fmla="*/ 645862 h 1639681"/>
              <a:gd name="connsiteX5942" fmla="*/ 2606936 w 5829166"/>
              <a:gd name="connsiteY5942" fmla="*/ 642966 h 1639681"/>
              <a:gd name="connsiteX5943" fmla="*/ 2612765 w 5829166"/>
              <a:gd name="connsiteY5943" fmla="*/ 638356 h 1639681"/>
              <a:gd name="connsiteX5944" fmla="*/ 2621947 w 5829166"/>
              <a:gd name="connsiteY5944" fmla="*/ 638356 h 1639681"/>
              <a:gd name="connsiteX5945" fmla="*/ 2627510 w 5829166"/>
              <a:gd name="connsiteY5945" fmla="*/ 634917 h 1639681"/>
              <a:gd name="connsiteX5946" fmla="*/ 2355523 w 5829166"/>
              <a:gd name="connsiteY5946" fmla="*/ 430539 h 1639681"/>
              <a:gd name="connsiteX5947" fmla="*/ 2358847 w 5829166"/>
              <a:gd name="connsiteY5947" fmla="*/ 432216 h 1639681"/>
              <a:gd name="connsiteX5948" fmla="*/ 2357933 w 5829166"/>
              <a:gd name="connsiteY5948" fmla="*/ 432968 h 1639681"/>
              <a:gd name="connsiteX5949" fmla="*/ 2354313 w 5829166"/>
              <a:gd name="connsiteY5949" fmla="*/ 431264 h 1639681"/>
              <a:gd name="connsiteX5950" fmla="*/ 2354094 w 5829166"/>
              <a:gd name="connsiteY5950" fmla="*/ 430606 h 1639681"/>
              <a:gd name="connsiteX5951" fmla="*/ 2355523 w 5829166"/>
              <a:gd name="connsiteY5951" fmla="*/ 430539 h 1639681"/>
              <a:gd name="connsiteX5952" fmla="*/ 2344922 w 5829166"/>
              <a:gd name="connsiteY5952" fmla="*/ 432492 h 1639681"/>
              <a:gd name="connsiteX5953" fmla="*/ 2345865 w 5829166"/>
              <a:gd name="connsiteY5953" fmla="*/ 433368 h 1639681"/>
              <a:gd name="connsiteX5954" fmla="*/ 2344731 w 5829166"/>
              <a:gd name="connsiteY5954" fmla="*/ 433178 h 1639681"/>
              <a:gd name="connsiteX5955" fmla="*/ 2344045 w 5829166"/>
              <a:gd name="connsiteY5955" fmla="*/ 432645 h 1639681"/>
              <a:gd name="connsiteX5956" fmla="*/ 2344922 w 5829166"/>
              <a:gd name="connsiteY5956" fmla="*/ 432492 h 1639681"/>
              <a:gd name="connsiteX5957" fmla="*/ 2267531 w 5829166"/>
              <a:gd name="connsiteY5957" fmla="*/ 425453 h 1639681"/>
              <a:gd name="connsiteX5958" fmla="*/ 2260997 w 5829166"/>
              <a:gd name="connsiteY5958" fmla="*/ 424767 h 1639681"/>
              <a:gd name="connsiteX5959" fmla="*/ 2259806 w 5829166"/>
              <a:gd name="connsiteY5959" fmla="*/ 423777 h 1639681"/>
              <a:gd name="connsiteX5960" fmla="*/ 2267531 w 5829166"/>
              <a:gd name="connsiteY5960" fmla="*/ 425520 h 1639681"/>
              <a:gd name="connsiteX5961" fmla="*/ 2267531 w 5829166"/>
              <a:gd name="connsiteY5961" fmla="*/ 425453 h 1639681"/>
              <a:gd name="connsiteX5962" fmla="*/ 2233536 w 5829166"/>
              <a:gd name="connsiteY5962" fmla="*/ 424748 h 1639681"/>
              <a:gd name="connsiteX5963" fmla="*/ 2233184 w 5829166"/>
              <a:gd name="connsiteY5963" fmla="*/ 425529 h 1639681"/>
              <a:gd name="connsiteX5964" fmla="*/ 2232565 w 5829166"/>
              <a:gd name="connsiteY5964" fmla="*/ 425015 h 1639681"/>
              <a:gd name="connsiteX5965" fmla="*/ 2233536 w 5829166"/>
              <a:gd name="connsiteY5965" fmla="*/ 424748 h 1639681"/>
              <a:gd name="connsiteX5966" fmla="*/ 2070964 w 5829166"/>
              <a:gd name="connsiteY5966" fmla="*/ 871576 h 1639681"/>
              <a:gd name="connsiteX5967" fmla="*/ 2066563 w 5829166"/>
              <a:gd name="connsiteY5967" fmla="*/ 872309 h 1639681"/>
              <a:gd name="connsiteX5968" fmla="*/ 2064963 w 5829166"/>
              <a:gd name="connsiteY5968" fmla="*/ 878462 h 1639681"/>
              <a:gd name="connsiteX5969" fmla="*/ 2055752 w 5829166"/>
              <a:gd name="connsiteY5969" fmla="*/ 882806 h 1639681"/>
              <a:gd name="connsiteX5970" fmla="*/ 2055752 w 5829166"/>
              <a:gd name="connsiteY5970" fmla="*/ 894921 h 1639681"/>
              <a:gd name="connsiteX5971" fmla="*/ 2045618 w 5829166"/>
              <a:gd name="connsiteY5971" fmla="*/ 896521 h 1639681"/>
              <a:gd name="connsiteX5972" fmla="*/ 2048809 w 5829166"/>
              <a:gd name="connsiteY5972" fmla="*/ 899074 h 1639681"/>
              <a:gd name="connsiteX5973" fmla="*/ 2045618 w 5829166"/>
              <a:gd name="connsiteY5973" fmla="*/ 905285 h 1639681"/>
              <a:gd name="connsiteX5974" fmla="*/ 2037798 w 5829166"/>
              <a:gd name="connsiteY5974" fmla="*/ 908876 h 1639681"/>
              <a:gd name="connsiteX5975" fmla="*/ 2031711 w 5829166"/>
              <a:gd name="connsiteY5975" fmla="*/ 908876 h 1639681"/>
              <a:gd name="connsiteX5976" fmla="*/ 2022415 w 5829166"/>
              <a:gd name="connsiteY5976" fmla="*/ 916534 h 1639681"/>
              <a:gd name="connsiteX5977" fmla="*/ 2016023 w 5829166"/>
              <a:gd name="connsiteY5977" fmla="*/ 916534 h 1639681"/>
              <a:gd name="connsiteX5978" fmla="*/ 2012833 w 5829166"/>
              <a:gd name="connsiteY5978" fmla="*/ 921868 h 1639681"/>
              <a:gd name="connsiteX5979" fmla="*/ 2009365 w 5829166"/>
              <a:gd name="connsiteY5979" fmla="*/ 921868 h 1639681"/>
              <a:gd name="connsiteX5980" fmla="*/ 2004860 w 5829166"/>
              <a:gd name="connsiteY5980" fmla="*/ 926021 h 1639681"/>
              <a:gd name="connsiteX5981" fmla="*/ 2004860 w 5829166"/>
              <a:gd name="connsiteY5981" fmla="*/ 933012 h 1639681"/>
              <a:gd name="connsiteX5982" fmla="*/ 2003917 w 5829166"/>
              <a:gd name="connsiteY5982" fmla="*/ 934326 h 1639681"/>
              <a:gd name="connsiteX5983" fmla="*/ 1991897 w 5829166"/>
              <a:gd name="connsiteY5983" fmla="*/ 938717 h 1639681"/>
              <a:gd name="connsiteX5984" fmla="*/ 1991897 w 5829166"/>
              <a:gd name="connsiteY5984" fmla="*/ 944194 h 1639681"/>
              <a:gd name="connsiteX5985" fmla="*/ 1995011 w 5829166"/>
              <a:gd name="connsiteY5985" fmla="*/ 947004 h 1639681"/>
              <a:gd name="connsiteX5986" fmla="*/ 1984934 w 5829166"/>
              <a:gd name="connsiteY5986" fmla="*/ 955272 h 1639681"/>
              <a:gd name="connsiteX5987" fmla="*/ 1973761 w 5829166"/>
              <a:gd name="connsiteY5987" fmla="*/ 956215 h 1639681"/>
              <a:gd name="connsiteX5988" fmla="*/ 1972504 w 5829166"/>
              <a:gd name="connsiteY5988" fmla="*/ 959330 h 1639681"/>
              <a:gd name="connsiteX5989" fmla="*/ 1954092 w 5829166"/>
              <a:gd name="connsiteY5989" fmla="*/ 974484 h 1639681"/>
              <a:gd name="connsiteX5990" fmla="*/ 1951777 w 5829166"/>
              <a:gd name="connsiteY5990" fmla="*/ 974579 h 1639681"/>
              <a:gd name="connsiteX5991" fmla="*/ 1946129 w 5829166"/>
              <a:gd name="connsiteY5991" fmla="*/ 984475 h 1639681"/>
              <a:gd name="connsiteX5992" fmla="*/ 1934642 w 5829166"/>
              <a:gd name="connsiteY5992" fmla="*/ 990219 h 1639681"/>
              <a:gd name="connsiteX5993" fmla="*/ 1933051 w 5829166"/>
              <a:gd name="connsiteY5993" fmla="*/ 990219 h 1639681"/>
              <a:gd name="connsiteX5994" fmla="*/ 1925069 w 5829166"/>
              <a:gd name="connsiteY5994" fmla="*/ 996467 h 1639681"/>
              <a:gd name="connsiteX5995" fmla="*/ 1917726 w 5829166"/>
              <a:gd name="connsiteY5995" fmla="*/ 1000944 h 1639681"/>
              <a:gd name="connsiteX5996" fmla="*/ 1909553 w 5829166"/>
              <a:gd name="connsiteY5996" fmla="*/ 1006440 h 1639681"/>
              <a:gd name="connsiteX5997" fmla="*/ 1907762 w 5829166"/>
              <a:gd name="connsiteY5997" fmla="*/ 1014155 h 1639681"/>
              <a:gd name="connsiteX5998" fmla="*/ 1903933 w 5829166"/>
              <a:gd name="connsiteY5998" fmla="*/ 1011288 h 1639681"/>
              <a:gd name="connsiteX5999" fmla="*/ 1899304 w 5829166"/>
              <a:gd name="connsiteY5999" fmla="*/ 1015108 h 1639681"/>
              <a:gd name="connsiteX6000" fmla="*/ 1899304 w 5829166"/>
              <a:gd name="connsiteY6000" fmla="*/ 1017803 h 1639681"/>
              <a:gd name="connsiteX6001" fmla="*/ 1888122 w 5829166"/>
              <a:gd name="connsiteY6001" fmla="*/ 1024271 h 1639681"/>
              <a:gd name="connsiteX6002" fmla="*/ 1882054 w 5829166"/>
              <a:gd name="connsiteY6002" fmla="*/ 1024271 h 1639681"/>
              <a:gd name="connsiteX6003" fmla="*/ 1870882 w 5829166"/>
              <a:gd name="connsiteY6003" fmla="*/ 1034596 h 1639681"/>
              <a:gd name="connsiteX6004" fmla="*/ 1864766 w 5829166"/>
              <a:gd name="connsiteY6004" fmla="*/ 1035196 h 1639681"/>
              <a:gd name="connsiteX6005" fmla="*/ 1863766 w 5829166"/>
              <a:gd name="connsiteY6005" fmla="*/ 1039006 h 1639681"/>
              <a:gd name="connsiteX6006" fmla="*/ 1857632 w 5829166"/>
              <a:gd name="connsiteY6006" fmla="*/ 1041368 h 1639681"/>
              <a:gd name="connsiteX6007" fmla="*/ 1860090 w 5829166"/>
              <a:gd name="connsiteY6007" fmla="*/ 1043397 h 1639681"/>
              <a:gd name="connsiteX6008" fmla="*/ 1860490 w 5829166"/>
              <a:gd name="connsiteY6008" fmla="*/ 1044292 h 1639681"/>
              <a:gd name="connsiteX6009" fmla="*/ 1839735 w 5829166"/>
              <a:gd name="connsiteY6009" fmla="*/ 1058008 h 1639681"/>
              <a:gd name="connsiteX6010" fmla="*/ 1836715 w 5829166"/>
              <a:gd name="connsiteY6010" fmla="*/ 1055827 h 1639681"/>
              <a:gd name="connsiteX6011" fmla="*/ 1832248 w 5829166"/>
              <a:gd name="connsiteY6011" fmla="*/ 1059990 h 1639681"/>
              <a:gd name="connsiteX6012" fmla="*/ 1832248 w 5829166"/>
              <a:gd name="connsiteY6012" fmla="*/ 1064581 h 1639681"/>
              <a:gd name="connsiteX6013" fmla="*/ 1819704 w 5829166"/>
              <a:gd name="connsiteY6013" fmla="*/ 1074163 h 1639681"/>
              <a:gd name="connsiteX6014" fmla="*/ 1818199 w 5829166"/>
              <a:gd name="connsiteY6014" fmla="*/ 1074258 h 1639681"/>
              <a:gd name="connsiteX6015" fmla="*/ 1815722 w 5829166"/>
              <a:gd name="connsiteY6015" fmla="*/ 1078535 h 1639681"/>
              <a:gd name="connsiteX6016" fmla="*/ 1807978 w 5829166"/>
              <a:gd name="connsiteY6016" fmla="*/ 1082050 h 1639681"/>
              <a:gd name="connsiteX6017" fmla="*/ 1809569 w 5829166"/>
              <a:gd name="connsiteY6017" fmla="*/ 1075658 h 1639681"/>
              <a:gd name="connsiteX6018" fmla="*/ 1797272 w 5829166"/>
              <a:gd name="connsiteY6018" fmla="*/ 1065152 h 1639681"/>
              <a:gd name="connsiteX6019" fmla="*/ 1797272 w 5829166"/>
              <a:gd name="connsiteY6019" fmla="*/ 1046474 h 1639681"/>
              <a:gd name="connsiteX6020" fmla="*/ 1799901 w 5829166"/>
              <a:gd name="connsiteY6020" fmla="*/ 1044312 h 1639681"/>
              <a:gd name="connsiteX6021" fmla="*/ 1797072 w 5829166"/>
              <a:gd name="connsiteY6021" fmla="*/ 1041454 h 1639681"/>
              <a:gd name="connsiteX6022" fmla="*/ 1797072 w 5829166"/>
              <a:gd name="connsiteY6022" fmla="*/ 1017908 h 1639681"/>
              <a:gd name="connsiteX6023" fmla="*/ 1799997 w 5829166"/>
              <a:gd name="connsiteY6023" fmla="*/ 1015251 h 1639681"/>
              <a:gd name="connsiteX6024" fmla="*/ 1793738 w 5829166"/>
              <a:gd name="connsiteY6024" fmla="*/ 1009802 h 1639681"/>
              <a:gd name="connsiteX6025" fmla="*/ 1793738 w 5829166"/>
              <a:gd name="connsiteY6025" fmla="*/ 1005269 h 1639681"/>
              <a:gd name="connsiteX6026" fmla="*/ 1797358 w 5829166"/>
              <a:gd name="connsiteY6026" fmla="*/ 1001020 h 1639681"/>
              <a:gd name="connsiteX6027" fmla="*/ 1793958 w 5829166"/>
              <a:gd name="connsiteY6027" fmla="*/ 996229 h 1639681"/>
              <a:gd name="connsiteX6028" fmla="*/ 1793958 w 5829166"/>
              <a:gd name="connsiteY6028" fmla="*/ 981399 h 1639681"/>
              <a:gd name="connsiteX6029" fmla="*/ 1796910 w 5829166"/>
              <a:gd name="connsiteY6029" fmla="*/ 973417 h 1639681"/>
              <a:gd name="connsiteX6030" fmla="*/ 1793719 w 5829166"/>
              <a:gd name="connsiteY6030" fmla="*/ 970569 h 1639681"/>
              <a:gd name="connsiteX6031" fmla="*/ 1793719 w 5829166"/>
              <a:gd name="connsiteY6031" fmla="*/ 952224 h 1639681"/>
              <a:gd name="connsiteX6032" fmla="*/ 1796767 w 5829166"/>
              <a:gd name="connsiteY6032" fmla="*/ 949442 h 1639681"/>
              <a:gd name="connsiteX6033" fmla="*/ 1794386 w 5829166"/>
              <a:gd name="connsiteY6033" fmla="*/ 947480 h 1639681"/>
              <a:gd name="connsiteX6034" fmla="*/ 1797129 w 5829166"/>
              <a:gd name="connsiteY6034" fmla="*/ 941013 h 1639681"/>
              <a:gd name="connsiteX6035" fmla="*/ 1800320 w 5829166"/>
              <a:gd name="connsiteY6035" fmla="*/ 934850 h 1639681"/>
              <a:gd name="connsiteX6036" fmla="*/ 1796996 w 5829166"/>
              <a:gd name="connsiteY6036" fmla="*/ 930726 h 1639681"/>
              <a:gd name="connsiteX6037" fmla="*/ 1796996 w 5829166"/>
              <a:gd name="connsiteY6037" fmla="*/ 926163 h 1639681"/>
              <a:gd name="connsiteX6038" fmla="*/ 1793700 w 5829166"/>
              <a:gd name="connsiteY6038" fmla="*/ 923230 h 1639681"/>
              <a:gd name="connsiteX6039" fmla="*/ 1793700 w 5829166"/>
              <a:gd name="connsiteY6039" fmla="*/ 919029 h 1639681"/>
              <a:gd name="connsiteX6040" fmla="*/ 1790510 w 5829166"/>
              <a:gd name="connsiteY6040" fmla="*/ 913905 h 1639681"/>
              <a:gd name="connsiteX6041" fmla="*/ 1787681 w 5829166"/>
              <a:gd name="connsiteY6041" fmla="*/ 909847 h 1639681"/>
              <a:gd name="connsiteX6042" fmla="*/ 1790538 w 5829166"/>
              <a:gd name="connsiteY6042" fmla="*/ 902646 h 1639681"/>
              <a:gd name="connsiteX6043" fmla="*/ 1787538 w 5829166"/>
              <a:gd name="connsiteY6043" fmla="*/ 899598 h 1639681"/>
              <a:gd name="connsiteX6044" fmla="*/ 1787538 w 5829166"/>
              <a:gd name="connsiteY6044" fmla="*/ 891826 h 1639681"/>
              <a:gd name="connsiteX6045" fmla="*/ 1790348 w 5829166"/>
              <a:gd name="connsiteY6045" fmla="*/ 889159 h 1639681"/>
              <a:gd name="connsiteX6046" fmla="*/ 1787328 w 5829166"/>
              <a:gd name="connsiteY6046" fmla="*/ 886435 h 1639681"/>
              <a:gd name="connsiteX6047" fmla="*/ 1787328 w 5829166"/>
              <a:gd name="connsiteY6047" fmla="*/ 868185 h 1639681"/>
              <a:gd name="connsiteX6048" fmla="*/ 1784242 w 5829166"/>
              <a:gd name="connsiteY6048" fmla="*/ 865394 h 1639681"/>
              <a:gd name="connsiteX6049" fmla="*/ 1786938 w 5829166"/>
              <a:gd name="connsiteY6049" fmla="*/ 863175 h 1639681"/>
              <a:gd name="connsiteX6050" fmla="*/ 1786938 w 5829166"/>
              <a:gd name="connsiteY6050" fmla="*/ 855193 h 1639681"/>
              <a:gd name="connsiteX6051" fmla="*/ 1783747 w 5829166"/>
              <a:gd name="connsiteY6051" fmla="*/ 851249 h 1639681"/>
              <a:gd name="connsiteX6052" fmla="*/ 1787157 w 5829166"/>
              <a:gd name="connsiteY6052" fmla="*/ 846649 h 1639681"/>
              <a:gd name="connsiteX6053" fmla="*/ 1787157 w 5829166"/>
              <a:gd name="connsiteY6053" fmla="*/ 831780 h 1639681"/>
              <a:gd name="connsiteX6054" fmla="*/ 1790348 w 5829166"/>
              <a:gd name="connsiteY6054" fmla="*/ 828751 h 1639681"/>
              <a:gd name="connsiteX6055" fmla="*/ 1787319 w 5829166"/>
              <a:gd name="connsiteY6055" fmla="*/ 826037 h 1639681"/>
              <a:gd name="connsiteX6056" fmla="*/ 1787319 w 5829166"/>
              <a:gd name="connsiteY6056" fmla="*/ 817883 h 1639681"/>
              <a:gd name="connsiteX6057" fmla="*/ 1792776 w 5829166"/>
              <a:gd name="connsiteY6057" fmla="*/ 816283 h 1639681"/>
              <a:gd name="connsiteX6058" fmla="*/ 1790910 w 5829166"/>
              <a:gd name="connsiteY6058" fmla="*/ 809901 h 1639681"/>
              <a:gd name="connsiteX6059" fmla="*/ 1793158 w 5829166"/>
              <a:gd name="connsiteY6059" fmla="*/ 808034 h 1639681"/>
              <a:gd name="connsiteX6060" fmla="*/ 1791710 w 5829166"/>
              <a:gd name="connsiteY6060" fmla="*/ 801300 h 1639681"/>
              <a:gd name="connsiteX6061" fmla="*/ 1802425 w 5829166"/>
              <a:gd name="connsiteY6061" fmla="*/ 800805 h 1639681"/>
              <a:gd name="connsiteX6062" fmla="*/ 1803673 w 5829166"/>
              <a:gd name="connsiteY6062" fmla="*/ 796862 h 1639681"/>
              <a:gd name="connsiteX6063" fmla="*/ 1809598 w 5829166"/>
              <a:gd name="connsiteY6063" fmla="*/ 797081 h 1639681"/>
              <a:gd name="connsiteX6064" fmla="*/ 1806273 w 5829166"/>
              <a:gd name="connsiteY6064" fmla="*/ 800148 h 1639681"/>
              <a:gd name="connsiteX6065" fmla="*/ 1810826 w 5829166"/>
              <a:gd name="connsiteY6065" fmla="*/ 801214 h 1639681"/>
              <a:gd name="connsiteX6066" fmla="*/ 1814551 w 5829166"/>
              <a:gd name="connsiteY6066" fmla="*/ 798404 h 1639681"/>
              <a:gd name="connsiteX6067" fmla="*/ 1833582 w 5829166"/>
              <a:gd name="connsiteY6067" fmla="*/ 798404 h 1639681"/>
              <a:gd name="connsiteX6068" fmla="*/ 1835001 w 5829166"/>
              <a:gd name="connsiteY6068" fmla="*/ 799490 h 1639681"/>
              <a:gd name="connsiteX6069" fmla="*/ 1832362 w 5829166"/>
              <a:gd name="connsiteY6069" fmla="*/ 802157 h 1639681"/>
              <a:gd name="connsiteX6070" fmla="*/ 1837154 w 5829166"/>
              <a:gd name="connsiteY6070" fmla="*/ 803291 h 1639681"/>
              <a:gd name="connsiteX6071" fmla="*/ 1847098 w 5829166"/>
              <a:gd name="connsiteY6071" fmla="*/ 801453 h 1639681"/>
              <a:gd name="connsiteX6072" fmla="*/ 1844812 w 5829166"/>
              <a:gd name="connsiteY6072" fmla="*/ 805253 h 1639681"/>
              <a:gd name="connsiteX6073" fmla="*/ 1845069 w 5829166"/>
              <a:gd name="connsiteY6073" fmla="*/ 807758 h 1639681"/>
              <a:gd name="connsiteX6074" fmla="*/ 1853860 w 5829166"/>
              <a:gd name="connsiteY6074" fmla="*/ 811511 h 1639681"/>
              <a:gd name="connsiteX6075" fmla="*/ 1862290 w 5829166"/>
              <a:gd name="connsiteY6075" fmla="*/ 811511 h 1639681"/>
              <a:gd name="connsiteX6076" fmla="*/ 1865967 w 5829166"/>
              <a:gd name="connsiteY6076" fmla="*/ 808749 h 1639681"/>
              <a:gd name="connsiteX6077" fmla="*/ 1868024 w 5829166"/>
              <a:gd name="connsiteY6077" fmla="*/ 813540 h 1639681"/>
              <a:gd name="connsiteX6078" fmla="*/ 1878721 w 5829166"/>
              <a:gd name="connsiteY6078" fmla="*/ 813826 h 1639681"/>
              <a:gd name="connsiteX6079" fmla="*/ 1890903 w 5829166"/>
              <a:gd name="connsiteY6079" fmla="*/ 808872 h 1639681"/>
              <a:gd name="connsiteX6080" fmla="*/ 1901781 w 5829166"/>
              <a:gd name="connsiteY6080" fmla="*/ 808872 h 1639681"/>
              <a:gd name="connsiteX6081" fmla="*/ 1905162 w 5829166"/>
              <a:gd name="connsiteY6081" fmla="*/ 809577 h 1639681"/>
              <a:gd name="connsiteX6082" fmla="*/ 1902752 w 5829166"/>
              <a:gd name="connsiteY6082" fmla="*/ 813216 h 1639681"/>
              <a:gd name="connsiteX6083" fmla="*/ 1909972 w 5829166"/>
              <a:gd name="connsiteY6083" fmla="*/ 814254 h 1639681"/>
              <a:gd name="connsiteX6084" fmla="*/ 1913658 w 5829166"/>
              <a:gd name="connsiteY6084" fmla="*/ 811521 h 1639681"/>
              <a:gd name="connsiteX6085" fmla="*/ 1920602 w 5829166"/>
              <a:gd name="connsiteY6085" fmla="*/ 814216 h 1639681"/>
              <a:gd name="connsiteX6086" fmla="*/ 1928136 w 5829166"/>
              <a:gd name="connsiteY6086" fmla="*/ 817093 h 1639681"/>
              <a:gd name="connsiteX6087" fmla="*/ 1933375 w 5829166"/>
              <a:gd name="connsiteY6087" fmla="*/ 814378 h 1639681"/>
              <a:gd name="connsiteX6088" fmla="*/ 1939166 w 5829166"/>
              <a:gd name="connsiteY6088" fmla="*/ 814378 h 1639681"/>
              <a:gd name="connsiteX6089" fmla="*/ 1945548 w 5829166"/>
              <a:gd name="connsiteY6089" fmla="*/ 824694 h 1639681"/>
              <a:gd name="connsiteX6090" fmla="*/ 1953130 w 5829166"/>
              <a:gd name="connsiteY6090" fmla="*/ 821769 h 1639681"/>
              <a:gd name="connsiteX6091" fmla="*/ 1958835 w 5829166"/>
              <a:gd name="connsiteY6091" fmla="*/ 824370 h 1639681"/>
              <a:gd name="connsiteX6092" fmla="*/ 1964608 w 5829166"/>
              <a:gd name="connsiteY6092" fmla="*/ 819579 h 1639681"/>
              <a:gd name="connsiteX6093" fmla="*/ 1968027 w 5829166"/>
              <a:gd name="connsiteY6093" fmla="*/ 822027 h 1639681"/>
              <a:gd name="connsiteX6094" fmla="*/ 1974256 w 5829166"/>
              <a:gd name="connsiteY6094" fmla="*/ 822027 h 1639681"/>
              <a:gd name="connsiteX6095" fmla="*/ 1977628 w 5829166"/>
              <a:gd name="connsiteY6095" fmla="*/ 819512 h 1639681"/>
              <a:gd name="connsiteX6096" fmla="*/ 1980267 w 5829166"/>
              <a:gd name="connsiteY6096" fmla="*/ 821674 h 1639681"/>
              <a:gd name="connsiteX6097" fmla="*/ 1990592 w 5829166"/>
              <a:gd name="connsiteY6097" fmla="*/ 817331 h 1639681"/>
              <a:gd name="connsiteX6098" fmla="*/ 1993411 w 5829166"/>
              <a:gd name="connsiteY6098" fmla="*/ 819226 h 1639681"/>
              <a:gd name="connsiteX6099" fmla="*/ 2005089 w 5829166"/>
              <a:gd name="connsiteY6099" fmla="*/ 819769 h 1639681"/>
              <a:gd name="connsiteX6100" fmla="*/ 2001355 w 5829166"/>
              <a:gd name="connsiteY6100" fmla="*/ 823808 h 1639681"/>
              <a:gd name="connsiteX6101" fmla="*/ 2006641 w 5829166"/>
              <a:gd name="connsiteY6101" fmla="*/ 825675 h 1639681"/>
              <a:gd name="connsiteX6102" fmla="*/ 2005451 w 5829166"/>
              <a:gd name="connsiteY6102" fmla="*/ 827037 h 1639681"/>
              <a:gd name="connsiteX6103" fmla="*/ 2016500 w 5829166"/>
              <a:gd name="connsiteY6103" fmla="*/ 827561 h 1639681"/>
              <a:gd name="connsiteX6104" fmla="*/ 2018624 w 5829166"/>
              <a:gd name="connsiteY6104" fmla="*/ 832485 h 1639681"/>
              <a:gd name="connsiteX6105" fmla="*/ 2022281 w 5829166"/>
              <a:gd name="connsiteY6105" fmla="*/ 830142 h 1639681"/>
              <a:gd name="connsiteX6106" fmla="*/ 2031749 w 5829166"/>
              <a:gd name="connsiteY6106" fmla="*/ 830142 h 1639681"/>
              <a:gd name="connsiteX6107" fmla="*/ 2034940 w 5829166"/>
              <a:gd name="connsiteY6107" fmla="*/ 832418 h 1639681"/>
              <a:gd name="connsiteX6108" fmla="*/ 2038283 w 5829166"/>
              <a:gd name="connsiteY6108" fmla="*/ 829961 h 1639681"/>
              <a:gd name="connsiteX6109" fmla="*/ 2044065 w 5829166"/>
              <a:gd name="connsiteY6109" fmla="*/ 834933 h 1639681"/>
              <a:gd name="connsiteX6110" fmla="*/ 2054428 w 5829166"/>
              <a:gd name="connsiteY6110" fmla="*/ 835419 h 1639681"/>
              <a:gd name="connsiteX6111" fmla="*/ 2053600 w 5829166"/>
              <a:gd name="connsiteY6111" fmla="*/ 838305 h 1639681"/>
              <a:gd name="connsiteX6112" fmla="*/ 2052342 w 5829166"/>
              <a:gd name="connsiteY6112" fmla="*/ 846744 h 1639681"/>
              <a:gd name="connsiteX6113" fmla="*/ 2056352 w 5829166"/>
              <a:gd name="connsiteY6113" fmla="*/ 850364 h 1639681"/>
              <a:gd name="connsiteX6114" fmla="*/ 2053161 w 5829166"/>
              <a:gd name="connsiteY6114" fmla="*/ 854993 h 1639681"/>
              <a:gd name="connsiteX6115" fmla="*/ 2057648 w 5829166"/>
              <a:gd name="connsiteY6115" fmla="*/ 859403 h 1639681"/>
              <a:gd name="connsiteX6116" fmla="*/ 2067001 w 5829166"/>
              <a:gd name="connsiteY6116" fmla="*/ 855574 h 1639681"/>
              <a:gd name="connsiteX6117" fmla="*/ 2070868 w 5829166"/>
              <a:gd name="connsiteY6117" fmla="*/ 860936 h 1639681"/>
              <a:gd name="connsiteX6118" fmla="*/ 2068744 w 5829166"/>
              <a:gd name="connsiteY6118" fmla="*/ 865727 h 1639681"/>
              <a:gd name="connsiteX6119" fmla="*/ 2070964 w 5829166"/>
              <a:gd name="connsiteY6119" fmla="*/ 871576 h 1639681"/>
              <a:gd name="connsiteX6120" fmla="*/ 2142163 w 5829166"/>
              <a:gd name="connsiteY6120" fmla="*/ 1356960 h 1639681"/>
              <a:gd name="connsiteX6121" fmla="*/ 2141430 w 5829166"/>
              <a:gd name="connsiteY6121" fmla="*/ 1353141 h 1639681"/>
              <a:gd name="connsiteX6122" fmla="*/ 2145021 w 5829166"/>
              <a:gd name="connsiteY6122" fmla="*/ 1354246 h 1639681"/>
              <a:gd name="connsiteX6123" fmla="*/ 2142163 w 5829166"/>
              <a:gd name="connsiteY6123" fmla="*/ 1356960 h 1639681"/>
              <a:gd name="connsiteX6124" fmla="*/ 2198046 w 5829166"/>
              <a:gd name="connsiteY6124" fmla="*/ 761733 h 1639681"/>
              <a:gd name="connsiteX6125" fmla="*/ 2194579 w 5829166"/>
              <a:gd name="connsiteY6125" fmla="*/ 764372 h 1639681"/>
              <a:gd name="connsiteX6126" fmla="*/ 2178758 w 5829166"/>
              <a:gd name="connsiteY6126" fmla="*/ 764372 h 1639681"/>
              <a:gd name="connsiteX6127" fmla="*/ 2175243 w 5829166"/>
              <a:gd name="connsiteY6127" fmla="*/ 761752 h 1639681"/>
              <a:gd name="connsiteX6128" fmla="*/ 2159041 w 5829166"/>
              <a:gd name="connsiteY6128" fmla="*/ 758771 h 1639681"/>
              <a:gd name="connsiteX6129" fmla="*/ 2154822 w 5829166"/>
              <a:gd name="connsiteY6129" fmla="*/ 755161 h 1639681"/>
              <a:gd name="connsiteX6130" fmla="*/ 2157651 w 5829166"/>
              <a:gd name="connsiteY6130" fmla="*/ 752827 h 1639681"/>
              <a:gd name="connsiteX6131" fmla="*/ 2155355 w 5829166"/>
              <a:gd name="connsiteY6131" fmla="*/ 750351 h 1639681"/>
              <a:gd name="connsiteX6132" fmla="*/ 2154184 w 5829166"/>
              <a:gd name="connsiteY6132" fmla="*/ 746827 h 1639681"/>
              <a:gd name="connsiteX6133" fmla="*/ 2145287 w 5829166"/>
              <a:gd name="connsiteY6133" fmla="*/ 742112 h 1639681"/>
              <a:gd name="connsiteX6134" fmla="*/ 2148269 w 5829166"/>
              <a:gd name="connsiteY6134" fmla="*/ 739397 h 1639681"/>
              <a:gd name="connsiteX6135" fmla="*/ 2145154 w 5829166"/>
              <a:gd name="connsiteY6135" fmla="*/ 736635 h 1639681"/>
              <a:gd name="connsiteX6136" fmla="*/ 2145154 w 5829166"/>
              <a:gd name="connsiteY6136" fmla="*/ 729996 h 1639681"/>
              <a:gd name="connsiteX6137" fmla="*/ 2135572 w 5829166"/>
              <a:gd name="connsiteY6137" fmla="*/ 718642 h 1639681"/>
              <a:gd name="connsiteX6138" fmla="*/ 2138172 w 5829166"/>
              <a:gd name="connsiteY6138" fmla="*/ 716137 h 1639681"/>
              <a:gd name="connsiteX6139" fmla="*/ 2129266 w 5829166"/>
              <a:gd name="connsiteY6139" fmla="*/ 701573 h 1639681"/>
              <a:gd name="connsiteX6140" fmla="*/ 2129266 w 5829166"/>
              <a:gd name="connsiteY6140" fmla="*/ 692239 h 1639681"/>
              <a:gd name="connsiteX6141" fmla="*/ 2126323 w 5829166"/>
              <a:gd name="connsiteY6141" fmla="*/ 689829 h 1639681"/>
              <a:gd name="connsiteX6142" fmla="*/ 2125323 w 5829166"/>
              <a:gd name="connsiteY6142" fmla="*/ 681104 h 1639681"/>
              <a:gd name="connsiteX6143" fmla="*/ 2119608 w 5829166"/>
              <a:gd name="connsiteY6143" fmla="*/ 671217 h 1639681"/>
              <a:gd name="connsiteX6144" fmla="*/ 2119608 w 5829166"/>
              <a:gd name="connsiteY6144" fmla="*/ 660797 h 1639681"/>
              <a:gd name="connsiteX6145" fmla="*/ 2113226 w 5829166"/>
              <a:gd name="connsiteY6145" fmla="*/ 655282 h 1639681"/>
              <a:gd name="connsiteX6146" fmla="*/ 2116417 w 5829166"/>
              <a:gd name="connsiteY6146" fmla="*/ 652329 h 1639681"/>
              <a:gd name="connsiteX6147" fmla="*/ 2109073 w 5829166"/>
              <a:gd name="connsiteY6147" fmla="*/ 644214 h 1639681"/>
              <a:gd name="connsiteX6148" fmla="*/ 2100244 w 5829166"/>
              <a:gd name="connsiteY6148" fmla="*/ 637461 h 1639681"/>
              <a:gd name="connsiteX6149" fmla="*/ 2100244 w 5829166"/>
              <a:gd name="connsiteY6149" fmla="*/ 629079 h 1639681"/>
              <a:gd name="connsiteX6150" fmla="*/ 2097367 w 5829166"/>
              <a:gd name="connsiteY6150" fmla="*/ 626250 h 1639681"/>
              <a:gd name="connsiteX6151" fmla="*/ 2100101 w 5829166"/>
              <a:gd name="connsiteY6151" fmla="*/ 624002 h 1639681"/>
              <a:gd name="connsiteX6152" fmla="*/ 2100101 w 5829166"/>
              <a:gd name="connsiteY6152" fmla="*/ 610733 h 1639681"/>
              <a:gd name="connsiteX6153" fmla="*/ 2097338 w 5829166"/>
              <a:gd name="connsiteY6153" fmla="*/ 608000 h 1639681"/>
              <a:gd name="connsiteX6154" fmla="*/ 2097338 w 5829166"/>
              <a:gd name="connsiteY6154" fmla="*/ 600018 h 1639681"/>
              <a:gd name="connsiteX6155" fmla="*/ 2092547 w 5829166"/>
              <a:gd name="connsiteY6155" fmla="*/ 596951 h 1639681"/>
              <a:gd name="connsiteX6156" fmla="*/ 2086547 w 5829166"/>
              <a:gd name="connsiteY6156" fmla="*/ 586416 h 1639681"/>
              <a:gd name="connsiteX6157" fmla="*/ 2081241 w 5829166"/>
              <a:gd name="connsiteY6157" fmla="*/ 584816 h 1639681"/>
              <a:gd name="connsiteX6158" fmla="*/ 2084527 w 5829166"/>
              <a:gd name="connsiteY6158" fmla="*/ 581273 h 1639681"/>
              <a:gd name="connsiteX6159" fmla="*/ 2077993 w 5829166"/>
              <a:gd name="connsiteY6159" fmla="*/ 578082 h 1639681"/>
              <a:gd name="connsiteX6160" fmla="*/ 2077993 w 5829166"/>
              <a:gd name="connsiteY6160" fmla="*/ 566299 h 1639681"/>
              <a:gd name="connsiteX6161" fmla="*/ 2074802 w 5829166"/>
              <a:gd name="connsiteY6161" fmla="*/ 563394 h 1639681"/>
              <a:gd name="connsiteX6162" fmla="*/ 2074802 w 5829166"/>
              <a:gd name="connsiteY6162" fmla="*/ 558213 h 1639681"/>
              <a:gd name="connsiteX6163" fmla="*/ 2069135 w 5829166"/>
              <a:gd name="connsiteY6163" fmla="*/ 553564 h 1639681"/>
              <a:gd name="connsiteX6164" fmla="*/ 2065382 w 5829166"/>
              <a:gd name="connsiteY6164" fmla="*/ 545392 h 1639681"/>
              <a:gd name="connsiteX6165" fmla="*/ 2068278 w 5829166"/>
              <a:gd name="connsiteY6165" fmla="*/ 542439 h 1639681"/>
              <a:gd name="connsiteX6166" fmla="*/ 2068278 w 5829166"/>
              <a:gd name="connsiteY6166" fmla="*/ 526790 h 1639681"/>
              <a:gd name="connsiteX6167" fmla="*/ 2065325 w 5829166"/>
              <a:gd name="connsiteY6167" fmla="*/ 524047 h 1639681"/>
              <a:gd name="connsiteX6168" fmla="*/ 2065325 w 5829166"/>
              <a:gd name="connsiteY6168" fmla="*/ 516417 h 1639681"/>
              <a:gd name="connsiteX6169" fmla="*/ 2062134 w 5829166"/>
              <a:gd name="connsiteY6169" fmla="*/ 513540 h 1639681"/>
              <a:gd name="connsiteX6170" fmla="*/ 2067525 w 5829166"/>
              <a:gd name="connsiteY6170" fmla="*/ 506101 h 1639681"/>
              <a:gd name="connsiteX6171" fmla="*/ 2069430 w 5829166"/>
              <a:gd name="connsiteY6171" fmla="*/ 498748 h 1639681"/>
              <a:gd name="connsiteX6172" fmla="*/ 2073678 w 5829166"/>
              <a:gd name="connsiteY6172" fmla="*/ 501939 h 1639681"/>
              <a:gd name="connsiteX6173" fmla="*/ 2074717 w 5829166"/>
              <a:gd name="connsiteY6173" fmla="*/ 499339 h 1639681"/>
              <a:gd name="connsiteX6174" fmla="*/ 2078022 w 5829166"/>
              <a:gd name="connsiteY6174" fmla="*/ 505720 h 1639681"/>
              <a:gd name="connsiteX6175" fmla="*/ 2081936 w 5829166"/>
              <a:gd name="connsiteY6175" fmla="*/ 511607 h 1639681"/>
              <a:gd name="connsiteX6176" fmla="*/ 2081013 w 5829166"/>
              <a:gd name="connsiteY6176" fmla="*/ 514512 h 1639681"/>
              <a:gd name="connsiteX6177" fmla="*/ 2077450 w 5829166"/>
              <a:gd name="connsiteY6177" fmla="*/ 515245 h 1639681"/>
              <a:gd name="connsiteX6178" fmla="*/ 2083203 w 5829166"/>
              <a:gd name="connsiteY6178" fmla="*/ 516607 h 1639681"/>
              <a:gd name="connsiteX6179" fmla="*/ 2079355 w 5829166"/>
              <a:gd name="connsiteY6179" fmla="*/ 517455 h 1639681"/>
              <a:gd name="connsiteX6180" fmla="*/ 2079355 w 5829166"/>
              <a:gd name="connsiteY6180" fmla="*/ 520827 h 1639681"/>
              <a:gd name="connsiteX6181" fmla="*/ 2078231 w 5829166"/>
              <a:gd name="connsiteY6181" fmla="*/ 527475 h 1639681"/>
              <a:gd name="connsiteX6182" fmla="*/ 2086851 w 5829166"/>
              <a:gd name="connsiteY6182" fmla="*/ 530209 h 1639681"/>
              <a:gd name="connsiteX6183" fmla="*/ 2098748 w 5829166"/>
              <a:gd name="connsiteY6183" fmla="*/ 528304 h 1639681"/>
              <a:gd name="connsiteX6184" fmla="*/ 2103092 w 5829166"/>
              <a:gd name="connsiteY6184" fmla="*/ 523513 h 1639681"/>
              <a:gd name="connsiteX6185" fmla="*/ 2104978 w 5829166"/>
              <a:gd name="connsiteY6185" fmla="*/ 518598 h 1639681"/>
              <a:gd name="connsiteX6186" fmla="*/ 2100186 w 5829166"/>
              <a:gd name="connsiteY6186" fmla="*/ 505968 h 1639681"/>
              <a:gd name="connsiteX6187" fmla="*/ 2119341 w 5829166"/>
              <a:gd name="connsiteY6187" fmla="*/ 495290 h 1639681"/>
              <a:gd name="connsiteX6188" fmla="*/ 2140658 w 5829166"/>
              <a:gd name="connsiteY6188" fmla="*/ 497538 h 1639681"/>
              <a:gd name="connsiteX6189" fmla="*/ 2140315 w 5829166"/>
              <a:gd name="connsiteY6189" fmla="*/ 499948 h 1639681"/>
              <a:gd name="connsiteX6190" fmla="*/ 2165547 w 5829166"/>
              <a:gd name="connsiteY6190" fmla="*/ 498738 h 1639681"/>
              <a:gd name="connsiteX6191" fmla="*/ 2186178 w 5829166"/>
              <a:gd name="connsiteY6191" fmla="*/ 503158 h 1639681"/>
              <a:gd name="connsiteX6192" fmla="*/ 2190636 w 5829166"/>
              <a:gd name="connsiteY6192" fmla="*/ 500796 h 1639681"/>
              <a:gd name="connsiteX6193" fmla="*/ 2194484 w 5829166"/>
              <a:gd name="connsiteY6193" fmla="*/ 501605 h 1639681"/>
              <a:gd name="connsiteX6194" fmla="*/ 2200637 w 5829166"/>
              <a:gd name="connsiteY6194" fmla="*/ 501796 h 1639681"/>
              <a:gd name="connsiteX6195" fmla="*/ 2198494 w 5829166"/>
              <a:gd name="connsiteY6195" fmla="*/ 500206 h 1639681"/>
              <a:gd name="connsiteX6196" fmla="*/ 2197494 w 5829166"/>
              <a:gd name="connsiteY6196" fmla="*/ 498510 h 1639681"/>
              <a:gd name="connsiteX6197" fmla="*/ 2221078 w 5829166"/>
              <a:gd name="connsiteY6197" fmla="*/ 500101 h 1639681"/>
              <a:gd name="connsiteX6198" fmla="*/ 2215439 w 5829166"/>
              <a:gd name="connsiteY6198" fmla="*/ 502291 h 1639681"/>
              <a:gd name="connsiteX6199" fmla="*/ 2225021 w 5829166"/>
              <a:gd name="connsiteY6199" fmla="*/ 503025 h 1639681"/>
              <a:gd name="connsiteX6200" fmla="*/ 2228345 w 5829166"/>
              <a:gd name="connsiteY6200" fmla="*/ 501072 h 1639681"/>
              <a:gd name="connsiteX6201" fmla="*/ 2239966 w 5829166"/>
              <a:gd name="connsiteY6201" fmla="*/ 503101 h 1639681"/>
              <a:gd name="connsiteX6202" fmla="*/ 2251224 w 5829166"/>
              <a:gd name="connsiteY6202" fmla="*/ 504997 h 1639681"/>
              <a:gd name="connsiteX6203" fmla="*/ 2251720 w 5829166"/>
              <a:gd name="connsiteY6203" fmla="*/ 507235 h 1639681"/>
              <a:gd name="connsiteX6204" fmla="*/ 2256682 w 5829166"/>
              <a:gd name="connsiteY6204" fmla="*/ 505015 h 1639681"/>
              <a:gd name="connsiteX6205" fmla="*/ 2262664 w 5829166"/>
              <a:gd name="connsiteY6205" fmla="*/ 510235 h 1639681"/>
              <a:gd name="connsiteX6206" fmla="*/ 2270246 w 5829166"/>
              <a:gd name="connsiteY6206" fmla="*/ 509902 h 1639681"/>
              <a:gd name="connsiteX6207" fmla="*/ 2269436 w 5829166"/>
              <a:gd name="connsiteY6207" fmla="*/ 514036 h 1639681"/>
              <a:gd name="connsiteX6208" fmla="*/ 2271846 w 5829166"/>
              <a:gd name="connsiteY6208" fmla="*/ 517388 h 1639681"/>
              <a:gd name="connsiteX6209" fmla="*/ 2267360 w 5829166"/>
              <a:gd name="connsiteY6209" fmla="*/ 520265 h 1639681"/>
              <a:gd name="connsiteX6210" fmla="*/ 2270198 w 5829166"/>
              <a:gd name="connsiteY6210" fmla="*/ 522742 h 1639681"/>
              <a:gd name="connsiteX6211" fmla="*/ 2271903 w 5829166"/>
              <a:gd name="connsiteY6211" fmla="*/ 522627 h 1639681"/>
              <a:gd name="connsiteX6212" fmla="*/ 2274732 w 5829166"/>
              <a:gd name="connsiteY6212" fmla="*/ 519894 h 1639681"/>
              <a:gd name="connsiteX6213" fmla="*/ 2276999 w 5829166"/>
              <a:gd name="connsiteY6213" fmla="*/ 524523 h 1639681"/>
              <a:gd name="connsiteX6214" fmla="*/ 2266369 w 5829166"/>
              <a:gd name="connsiteY6214" fmla="*/ 525961 h 1639681"/>
              <a:gd name="connsiteX6215" fmla="*/ 2266493 w 5829166"/>
              <a:gd name="connsiteY6215" fmla="*/ 526437 h 1639681"/>
              <a:gd name="connsiteX6216" fmla="*/ 2278313 w 5829166"/>
              <a:gd name="connsiteY6216" fmla="*/ 527266 h 1639681"/>
              <a:gd name="connsiteX6217" fmla="*/ 2270332 w 5829166"/>
              <a:gd name="connsiteY6217" fmla="*/ 531209 h 1639681"/>
              <a:gd name="connsiteX6218" fmla="*/ 2269646 w 5829166"/>
              <a:gd name="connsiteY6218" fmla="*/ 535629 h 1639681"/>
              <a:gd name="connsiteX6219" fmla="*/ 2271360 w 5829166"/>
              <a:gd name="connsiteY6219" fmla="*/ 539010 h 1639681"/>
              <a:gd name="connsiteX6220" fmla="*/ 2271198 w 5829166"/>
              <a:gd name="connsiteY6220" fmla="*/ 540801 h 1639681"/>
              <a:gd name="connsiteX6221" fmla="*/ 2267769 w 5829166"/>
              <a:gd name="connsiteY6221" fmla="*/ 549583 h 1639681"/>
              <a:gd name="connsiteX6222" fmla="*/ 2272960 w 5829166"/>
              <a:gd name="connsiteY6222" fmla="*/ 552507 h 1639681"/>
              <a:gd name="connsiteX6223" fmla="*/ 2283609 w 5829166"/>
              <a:gd name="connsiteY6223" fmla="*/ 556127 h 1639681"/>
              <a:gd name="connsiteX6224" fmla="*/ 2298154 w 5829166"/>
              <a:gd name="connsiteY6224" fmla="*/ 553288 h 1639681"/>
              <a:gd name="connsiteX6225" fmla="*/ 2300888 w 5829166"/>
              <a:gd name="connsiteY6225" fmla="*/ 550412 h 1639681"/>
              <a:gd name="connsiteX6226" fmla="*/ 2301364 w 5829166"/>
              <a:gd name="connsiteY6226" fmla="*/ 542096 h 1639681"/>
              <a:gd name="connsiteX6227" fmla="*/ 2300764 w 5829166"/>
              <a:gd name="connsiteY6227" fmla="*/ 534286 h 1639681"/>
              <a:gd name="connsiteX6228" fmla="*/ 2312099 w 5829166"/>
              <a:gd name="connsiteY6228" fmla="*/ 531638 h 1639681"/>
              <a:gd name="connsiteX6229" fmla="*/ 2322271 w 5829166"/>
              <a:gd name="connsiteY6229" fmla="*/ 535724 h 1639681"/>
              <a:gd name="connsiteX6230" fmla="*/ 2326691 w 5829166"/>
              <a:gd name="connsiteY6230" fmla="*/ 537715 h 1639681"/>
              <a:gd name="connsiteX6231" fmla="*/ 2331749 w 5829166"/>
              <a:gd name="connsiteY6231" fmla="*/ 535915 h 1639681"/>
              <a:gd name="connsiteX6232" fmla="*/ 2333235 w 5829166"/>
              <a:gd name="connsiteY6232" fmla="*/ 529361 h 1639681"/>
              <a:gd name="connsiteX6233" fmla="*/ 2335644 w 5829166"/>
              <a:gd name="connsiteY6233" fmla="*/ 527475 h 1639681"/>
              <a:gd name="connsiteX6234" fmla="*/ 2339140 w 5829166"/>
              <a:gd name="connsiteY6234" fmla="*/ 524694 h 1639681"/>
              <a:gd name="connsiteX6235" fmla="*/ 2348979 w 5829166"/>
              <a:gd name="connsiteY6235" fmla="*/ 508397 h 1639681"/>
              <a:gd name="connsiteX6236" fmla="*/ 2359981 w 5829166"/>
              <a:gd name="connsiteY6236" fmla="*/ 504644 h 1639681"/>
              <a:gd name="connsiteX6237" fmla="*/ 2361400 w 5829166"/>
              <a:gd name="connsiteY6237" fmla="*/ 504244 h 1639681"/>
              <a:gd name="connsiteX6238" fmla="*/ 2407863 w 5829166"/>
              <a:gd name="connsiteY6238" fmla="*/ 504244 h 1639681"/>
              <a:gd name="connsiteX6239" fmla="*/ 2407730 w 5829166"/>
              <a:gd name="connsiteY6239" fmla="*/ 504244 h 1639681"/>
              <a:gd name="connsiteX6240" fmla="*/ 2412292 w 5829166"/>
              <a:gd name="connsiteY6240" fmla="*/ 504949 h 1639681"/>
              <a:gd name="connsiteX6241" fmla="*/ 2412902 w 5829166"/>
              <a:gd name="connsiteY6241" fmla="*/ 505540 h 1639681"/>
              <a:gd name="connsiteX6242" fmla="*/ 2411892 w 5829166"/>
              <a:gd name="connsiteY6242" fmla="*/ 506787 h 1639681"/>
              <a:gd name="connsiteX6243" fmla="*/ 2413359 w 5829166"/>
              <a:gd name="connsiteY6243" fmla="*/ 516512 h 1639681"/>
              <a:gd name="connsiteX6244" fmla="*/ 2413359 w 5829166"/>
              <a:gd name="connsiteY6244" fmla="*/ 523904 h 1639681"/>
              <a:gd name="connsiteX6245" fmla="*/ 2416978 w 5829166"/>
              <a:gd name="connsiteY6245" fmla="*/ 526380 h 1639681"/>
              <a:gd name="connsiteX6246" fmla="*/ 2428332 w 5829166"/>
              <a:gd name="connsiteY6246" fmla="*/ 526304 h 1639681"/>
              <a:gd name="connsiteX6247" fmla="*/ 2432037 w 5829166"/>
              <a:gd name="connsiteY6247" fmla="*/ 521065 h 1639681"/>
              <a:gd name="connsiteX6248" fmla="*/ 2433504 w 5829166"/>
              <a:gd name="connsiteY6248" fmla="*/ 517874 h 1639681"/>
              <a:gd name="connsiteX6249" fmla="*/ 2429399 w 5829166"/>
              <a:gd name="connsiteY6249" fmla="*/ 514683 h 1639681"/>
              <a:gd name="connsiteX6250" fmla="*/ 2429809 w 5829166"/>
              <a:gd name="connsiteY6250" fmla="*/ 514236 h 1639681"/>
              <a:gd name="connsiteX6251" fmla="*/ 2428599 w 5829166"/>
              <a:gd name="connsiteY6251" fmla="*/ 508778 h 1639681"/>
              <a:gd name="connsiteX6252" fmla="*/ 2433485 w 5829166"/>
              <a:gd name="connsiteY6252" fmla="*/ 512836 h 1639681"/>
              <a:gd name="connsiteX6253" fmla="*/ 2434476 w 5829166"/>
              <a:gd name="connsiteY6253" fmla="*/ 511769 h 1639681"/>
              <a:gd name="connsiteX6254" fmla="*/ 2442601 w 5829166"/>
              <a:gd name="connsiteY6254" fmla="*/ 515103 h 1639681"/>
              <a:gd name="connsiteX6255" fmla="*/ 2446687 w 5829166"/>
              <a:gd name="connsiteY6255" fmla="*/ 512531 h 1639681"/>
              <a:gd name="connsiteX6256" fmla="*/ 2456841 w 5829166"/>
              <a:gd name="connsiteY6256" fmla="*/ 511797 h 1639681"/>
              <a:gd name="connsiteX6257" fmla="*/ 2468861 w 5829166"/>
              <a:gd name="connsiteY6257" fmla="*/ 507006 h 1639681"/>
              <a:gd name="connsiteX6258" fmla="*/ 2478443 w 5829166"/>
              <a:gd name="connsiteY6258" fmla="*/ 507006 h 1639681"/>
              <a:gd name="connsiteX6259" fmla="*/ 2488406 w 5829166"/>
              <a:gd name="connsiteY6259" fmla="*/ 512112 h 1639681"/>
              <a:gd name="connsiteX6260" fmla="*/ 2507304 w 5829166"/>
              <a:gd name="connsiteY6260" fmla="*/ 512112 h 1639681"/>
              <a:gd name="connsiteX6261" fmla="*/ 2510733 w 5829166"/>
              <a:gd name="connsiteY6261" fmla="*/ 509702 h 1639681"/>
              <a:gd name="connsiteX6262" fmla="*/ 2513162 w 5829166"/>
              <a:gd name="connsiteY6262" fmla="*/ 511693 h 1639681"/>
              <a:gd name="connsiteX6263" fmla="*/ 2526402 w 5829166"/>
              <a:gd name="connsiteY6263" fmla="*/ 504082 h 1639681"/>
              <a:gd name="connsiteX6264" fmla="*/ 2537574 w 5829166"/>
              <a:gd name="connsiteY6264" fmla="*/ 515093 h 1639681"/>
              <a:gd name="connsiteX6265" fmla="*/ 2543661 w 5829166"/>
              <a:gd name="connsiteY6265" fmla="*/ 512159 h 1639681"/>
              <a:gd name="connsiteX6266" fmla="*/ 2549766 w 5829166"/>
              <a:gd name="connsiteY6266" fmla="*/ 515636 h 1639681"/>
              <a:gd name="connsiteX6267" fmla="*/ 2557748 w 5829166"/>
              <a:gd name="connsiteY6267" fmla="*/ 519113 h 1639681"/>
              <a:gd name="connsiteX6268" fmla="*/ 2564740 w 5829166"/>
              <a:gd name="connsiteY6268" fmla="*/ 520313 h 1639681"/>
              <a:gd name="connsiteX6269" fmla="*/ 2569721 w 5829166"/>
              <a:gd name="connsiteY6269" fmla="*/ 523122 h 1639681"/>
              <a:gd name="connsiteX6270" fmla="*/ 2575246 w 5829166"/>
              <a:gd name="connsiteY6270" fmla="*/ 520055 h 1639681"/>
              <a:gd name="connsiteX6271" fmla="*/ 2593429 w 5829166"/>
              <a:gd name="connsiteY6271" fmla="*/ 525294 h 1639681"/>
              <a:gd name="connsiteX6272" fmla="*/ 2600135 w 5829166"/>
              <a:gd name="connsiteY6272" fmla="*/ 530543 h 1639681"/>
              <a:gd name="connsiteX6273" fmla="*/ 2603326 w 5829166"/>
              <a:gd name="connsiteY6273" fmla="*/ 530705 h 1639681"/>
              <a:gd name="connsiteX6274" fmla="*/ 2609536 w 5829166"/>
              <a:gd name="connsiteY6274" fmla="*/ 538286 h 1639681"/>
              <a:gd name="connsiteX6275" fmla="*/ 2616699 w 5829166"/>
              <a:gd name="connsiteY6275" fmla="*/ 538563 h 1639681"/>
              <a:gd name="connsiteX6276" fmla="*/ 2621556 w 5829166"/>
              <a:gd name="connsiteY6276" fmla="*/ 542773 h 1639681"/>
              <a:gd name="connsiteX6277" fmla="*/ 2616032 w 5829166"/>
              <a:gd name="connsiteY6277" fmla="*/ 544001 h 1639681"/>
              <a:gd name="connsiteX6278" fmla="*/ 2613203 w 5829166"/>
              <a:gd name="connsiteY6278" fmla="*/ 548954 h 1639681"/>
              <a:gd name="connsiteX6279" fmla="*/ 2609850 w 5829166"/>
              <a:gd name="connsiteY6279" fmla="*/ 548954 h 1639681"/>
              <a:gd name="connsiteX6280" fmla="*/ 2608031 w 5829166"/>
              <a:gd name="connsiteY6280" fmla="*/ 555993 h 1639681"/>
              <a:gd name="connsiteX6281" fmla="*/ 2597687 w 5829166"/>
              <a:gd name="connsiteY6281" fmla="*/ 562089 h 1639681"/>
              <a:gd name="connsiteX6282" fmla="*/ 2589828 w 5829166"/>
              <a:gd name="connsiteY6282" fmla="*/ 562089 h 1639681"/>
              <a:gd name="connsiteX6283" fmla="*/ 2588809 w 5829166"/>
              <a:gd name="connsiteY6283" fmla="*/ 566195 h 1639681"/>
              <a:gd name="connsiteX6284" fmla="*/ 2580046 w 5829166"/>
              <a:gd name="connsiteY6284" fmla="*/ 569919 h 1639681"/>
              <a:gd name="connsiteX6285" fmla="*/ 2574969 w 5829166"/>
              <a:gd name="connsiteY6285" fmla="*/ 569919 h 1639681"/>
              <a:gd name="connsiteX6286" fmla="*/ 2571455 w 5829166"/>
              <a:gd name="connsiteY6286" fmla="*/ 572624 h 1639681"/>
              <a:gd name="connsiteX6287" fmla="*/ 2561873 w 5829166"/>
              <a:gd name="connsiteY6287" fmla="*/ 572624 h 1639681"/>
              <a:gd name="connsiteX6288" fmla="*/ 2549281 w 5829166"/>
              <a:gd name="connsiteY6288" fmla="*/ 582987 h 1639681"/>
              <a:gd name="connsiteX6289" fmla="*/ 2539336 w 5829166"/>
              <a:gd name="connsiteY6289" fmla="*/ 582987 h 1639681"/>
              <a:gd name="connsiteX6290" fmla="*/ 2534146 w 5829166"/>
              <a:gd name="connsiteY6290" fmla="*/ 588397 h 1639681"/>
              <a:gd name="connsiteX6291" fmla="*/ 2526659 w 5829166"/>
              <a:gd name="connsiteY6291" fmla="*/ 588397 h 1639681"/>
              <a:gd name="connsiteX6292" fmla="*/ 2520277 w 5829166"/>
              <a:gd name="connsiteY6292" fmla="*/ 591379 h 1639681"/>
              <a:gd name="connsiteX6293" fmla="*/ 2514210 w 5829166"/>
              <a:gd name="connsiteY6293" fmla="*/ 596170 h 1639681"/>
              <a:gd name="connsiteX6294" fmla="*/ 2506999 w 5829166"/>
              <a:gd name="connsiteY6294" fmla="*/ 596446 h 1639681"/>
              <a:gd name="connsiteX6295" fmla="*/ 2502665 w 5829166"/>
              <a:gd name="connsiteY6295" fmla="*/ 601523 h 1639681"/>
              <a:gd name="connsiteX6296" fmla="*/ 2495103 w 5829166"/>
              <a:gd name="connsiteY6296" fmla="*/ 601523 h 1639681"/>
              <a:gd name="connsiteX6297" fmla="*/ 2491588 w 5829166"/>
              <a:gd name="connsiteY6297" fmla="*/ 604218 h 1639681"/>
              <a:gd name="connsiteX6298" fmla="*/ 2484930 w 5829166"/>
              <a:gd name="connsiteY6298" fmla="*/ 604218 h 1639681"/>
              <a:gd name="connsiteX6299" fmla="*/ 2472623 w 5829166"/>
              <a:gd name="connsiteY6299" fmla="*/ 611534 h 1639681"/>
              <a:gd name="connsiteX6300" fmla="*/ 2468223 w 5829166"/>
              <a:gd name="connsiteY6300" fmla="*/ 609476 h 1639681"/>
              <a:gd name="connsiteX6301" fmla="*/ 2465394 w 5829166"/>
              <a:gd name="connsiteY6301" fmla="*/ 610162 h 1639681"/>
              <a:gd name="connsiteX6302" fmla="*/ 2459841 w 5829166"/>
              <a:gd name="connsiteY6302" fmla="*/ 614724 h 1639681"/>
              <a:gd name="connsiteX6303" fmla="*/ 2446953 w 5829166"/>
              <a:gd name="connsiteY6303" fmla="*/ 614724 h 1639681"/>
              <a:gd name="connsiteX6304" fmla="*/ 2430190 w 5829166"/>
              <a:gd name="connsiteY6304" fmla="*/ 622706 h 1639681"/>
              <a:gd name="connsiteX6305" fmla="*/ 2416893 w 5829166"/>
              <a:gd name="connsiteY6305" fmla="*/ 627812 h 1639681"/>
              <a:gd name="connsiteX6306" fmla="*/ 2402519 w 5829166"/>
              <a:gd name="connsiteY6306" fmla="*/ 627812 h 1639681"/>
              <a:gd name="connsiteX6307" fmla="*/ 2390737 w 5829166"/>
              <a:gd name="connsiteY6307" fmla="*/ 635908 h 1639681"/>
              <a:gd name="connsiteX6308" fmla="*/ 2384765 w 5829166"/>
              <a:gd name="connsiteY6308" fmla="*/ 632717 h 1639681"/>
              <a:gd name="connsiteX6309" fmla="*/ 2379288 w 5829166"/>
              <a:gd name="connsiteY6309" fmla="*/ 635546 h 1639681"/>
              <a:gd name="connsiteX6310" fmla="*/ 2373183 w 5829166"/>
              <a:gd name="connsiteY6310" fmla="*/ 635546 h 1639681"/>
              <a:gd name="connsiteX6311" fmla="*/ 2367706 w 5829166"/>
              <a:gd name="connsiteY6311" fmla="*/ 641337 h 1639681"/>
              <a:gd name="connsiteX6312" fmla="*/ 2363734 w 5829166"/>
              <a:gd name="connsiteY6312" fmla="*/ 638318 h 1639681"/>
              <a:gd name="connsiteX6313" fmla="*/ 2354475 w 5829166"/>
              <a:gd name="connsiteY6313" fmla="*/ 643347 h 1639681"/>
              <a:gd name="connsiteX6314" fmla="*/ 2342721 w 5829166"/>
              <a:gd name="connsiteY6314" fmla="*/ 643347 h 1639681"/>
              <a:gd name="connsiteX6315" fmla="*/ 2332282 w 5829166"/>
              <a:gd name="connsiteY6315" fmla="*/ 645471 h 1639681"/>
              <a:gd name="connsiteX6316" fmla="*/ 2326310 w 5829166"/>
              <a:gd name="connsiteY6316" fmla="*/ 651681 h 1639681"/>
              <a:gd name="connsiteX6317" fmla="*/ 2318680 w 5829166"/>
              <a:gd name="connsiteY6317" fmla="*/ 654167 h 1639681"/>
              <a:gd name="connsiteX6318" fmla="*/ 2297925 w 5829166"/>
              <a:gd name="connsiteY6318" fmla="*/ 654167 h 1639681"/>
              <a:gd name="connsiteX6319" fmla="*/ 2284991 w 5829166"/>
              <a:gd name="connsiteY6319" fmla="*/ 659644 h 1639681"/>
              <a:gd name="connsiteX6320" fmla="*/ 2281161 w 5829166"/>
              <a:gd name="connsiteY6320" fmla="*/ 657025 h 1639681"/>
              <a:gd name="connsiteX6321" fmla="*/ 2270446 w 5829166"/>
              <a:gd name="connsiteY6321" fmla="*/ 661959 h 1639681"/>
              <a:gd name="connsiteX6322" fmla="*/ 2264998 w 5829166"/>
              <a:gd name="connsiteY6322" fmla="*/ 661959 h 1639681"/>
              <a:gd name="connsiteX6323" fmla="*/ 2261330 w 5829166"/>
              <a:gd name="connsiteY6323" fmla="*/ 664674 h 1639681"/>
              <a:gd name="connsiteX6324" fmla="*/ 2259254 w 5829166"/>
              <a:gd name="connsiteY6324" fmla="*/ 659882 h 1639681"/>
              <a:gd name="connsiteX6325" fmla="*/ 2258159 w 5829166"/>
              <a:gd name="connsiteY6325" fmla="*/ 659682 h 1639681"/>
              <a:gd name="connsiteX6326" fmla="*/ 2253577 w 5829166"/>
              <a:gd name="connsiteY6326" fmla="*/ 663302 h 1639681"/>
              <a:gd name="connsiteX6327" fmla="*/ 2248024 w 5829166"/>
              <a:gd name="connsiteY6327" fmla="*/ 665264 h 1639681"/>
              <a:gd name="connsiteX6328" fmla="*/ 2246938 w 5829166"/>
              <a:gd name="connsiteY6328" fmla="*/ 669160 h 1639681"/>
              <a:gd name="connsiteX6329" fmla="*/ 2242385 w 5829166"/>
              <a:gd name="connsiteY6329" fmla="*/ 670103 h 1639681"/>
              <a:gd name="connsiteX6330" fmla="*/ 2239385 w 5829166"/>
              <a:gd name="connsiteY6330" fmla="*/ 672370 h 1639681"/>
              <a:gd name="connsiteX6331" fmla="*/ 2236003 w 5829166"/>
              <a:gd name="connsiteY6331" fmla="*/ 669817 h 1639681"/>
              <a:gd name="connsiteX6332" fmla="*/ 2227278 w 5829166"/>
              <a:gd name="connsiteY6332" fmla="*/ 669817 h 1639681"/>
              <a:gd name="connsiteX6333" fmla="*/ 2222221 w 5829166"/>
              <a:gd name="connsiteY6333" fmla="*/ 672798 h 1639681"/>
              <a:gd name="connsiteX6334" fmla="*/ 2216182 w 5829166"/>
              <a:gd name="connsiteY6334" fmla="*/ 669970 h 1639681"/>
              <a:gd name="connsiteX6335" fmla="*/ 2212381 w 5829166"/>
              <a:gd name="connsiteY6335" fmla="*/ 675018 h 1639681"/>
              <a:gd name="connsiteX6336" fmla="*/ 2207590 w 5829166"/>
              <a:gd name="connsiteY6336" fmla="*/ 675018 h 1639681"/>
              <a:gd name="connsiteX6337" fmla="*/ 2196417 w 5829166"/>
              <a:gd name="connsiteY6337" fmla="*/ 687124 h 1639681"/>
              <a:gd name="connsiteX6338" fmla="*/ 2196417 w 5829166"/>
              <a:gd name="connsiteY6338" fmla="*/ 689629 h 1639681"/>
              <a:gd name="connsiteX6339" fmla="*/ 2190036 w 5829166"/>
              <a:gd name="connsiteY6339" fmla="*/ 692125 h 1639681"/>
              <a:gd name="connsiteX6340" fmla="*/ 2192960 w 5829166"/>
              <a:gd name="connsiteY6340" fmla="*/ 697621 h 1639681"/>
              <a:gd name="connsiteX6341" fmla="*/ 2184759 w 5829166"/>
              <a:gd name="connsiteY6341" fmla="*/ 701030 h 1639681"/>
              <a:gd name="connsiteX6342" fmla="*/ 2182959 w 5829166"/>
              <a:gd name="connsiteY6342" fmla="*/ 696754 h 1639681"/>
              <a:gd name="connsiteX6343" fmla="*/ 2177415 w 5829166"/>
              <a:gd name="connsiteY6343" fmla="*/ 697278 h 1639681"/>
              <a:gd name="connsiteX6344" fmla="*/ 2180435 w 5829166"/>
              <a:gd name="connsiteY6344" fmla="*/ 700030 h 1639681"/>
              <a:gd name="connsiteX6345" fmla="*/ 2176710 w 5829166"/>
              <a:gd name="connsiteY6345" fmla="*/ 703316 h 1639681"/>
              <a:gd name="connsiteX6346" fmla="*/ 2180254 w 5829166"/>
              <a:gd name="connsiteY6346" fmla="*/ 708365 h 1639681"/>
              <a:gd name="connsiteX6347" fmla="*/ 2174700 w 5829166"/>
              <a:gd name="connsiteY6347" fmla="*/ 710070 h 1639681"/>
              <a:gd name="connsiteX6348" fmla="*/ 2174167 w 5829166"/>
              <a:gd name="connsiteY6348" fmla="*/ 711175 h 1639681"/>
              <a:gd name="connsiteX6349" fmla="*/ 2178653 w 5829166"/>
              <a:gd name="connsiteY6349" fmla="*/ 719728 h 1639681"/>
              <a:gd name="connsiteX6350" fmla="*/ 2184654 w 5829166"/>
              <a:gd name="connsiteY6350" fmla="*/ 719728 h 1639681"/>
              <a:gd name="connsiteX6351" fmla="*/ 2192912 w 5829166"/>
              <a:gd name="connsiteY6351" fmla="*/ 726110 h 1639681"/>
              <a:gd name="connsiteX6352" fmla="*/ 2194303 w 5829166"/>
              <a:gd name="connsiteY6352" fmla="*/ 730329 h 1639681"/>
              <a:gd name="connsiteX6353" fmla="*/ 2198037 w 5829166"/>
              <a:gd name="connsiteY6353" fmla="*/ 727643 h 1639681"/>
              <a:gd name="connsiteX6354" fmla="*/ 2203514 w 5829166"/>
              <a:gd name="connsiteY6354" fmla="*/ 729234 h 1639681"/>
              <a:gd name="connsiteX6355" fmla="*/ 2208867 w 5829166"/>
              <a:gd name="connsiteY6355" fmla="*/ 730996 h 1639681"/>
              <a:gd name="connsiteX6356" fmla="*/ 2209857 w 5829166"/>
              <a:gd name="connsiteY6356" fmla="*/ 737930 h 1639681"/>
              <a:gd name="connsiteX6357" fmla="*/ 2214934 w 5829166"/>
              <a:gd name="connsiteY6357" fmla="*/ 735616 h 1639681"/>
              <a:gd name="connsiteX6358" fmla="*/ 2216001 w 5829166"/>
              <a:gd name="connsiteY6358" fmla="*/ 739912 h 1639681"/>
              <a:gd name="connsiteX6359" fmla="*/ 2224259 w 5829166"/>
              <a:gd name="connsiteY6359" fmla="*/ 741207 h 1639681"/>
              <a:gd name="connsiteX6360" fmla="*/ 2221992 w 5829166"/>
              <a:gd name="connsiteY6360" fmla="*/ 747227 h 1639681"/>
              <a:gd name="connsiteX6361" fmla="*/ 2230088 w 5829166"/>
              <a:gd name="connsiteY6361" fmla="*/ 748617 h 1639681"/>
              <a:gd name="connsiteX6362" fmla="*/ 2234317 w 5829166"/>
              <a:gd name="connsiteY6362" fmla="*/ 755637 h 1639681"/>
              <a:gd name="connsiteX6363" fmla="*/ 2226793 w 5829166"/>
              <a:gd name="connsiteY6363" fmla="*/ 756437 h 1639681"/>
              <a:gd name="connsiteX6364" fmla="*/ 2224211 w 5829166"/>
              <a:gd name="connsiteY6364" fmla="*/ 754313 h 1639681"/>
              <a:gd name="connsiteX6365" fmla="*/ 2217315 w 5829166"/>
              <a:gd name="connsiteY6365" fmla="*/ 758962 h 1639681"/>
              <a:gd name="connsiteX6366" fmla="*/ 2211229 w 5829166"/>
              <a:gd name="connsiteY6366" fmla="*/ 758962 h 1639681"/>
              <a:gd name="connsiteX6367" fmla="*/ 2207600 w 5829166"/>
              <a:gd name="connsiteY6367" fmla="*/ 761657 h 1639681"/>
              <a:gd name="connsiteX6368" fmla="*/ 2198046 w 5829166"/>
              <a:gd name="connsiteY6368" fmla="*/ 761733 h 1639681"/>
              <a:gd name="connsiteX6369" fmla="*/ 2213848 w 5829166"/>
              <a:gd name="connsiteY6369" fmla="*/ 1389402 h 1639681"/>
              <a:gd name="connsiteX6370" fmla="*/ 2215096 w 5829166"/>
              <a:gd name="connsiteY6370" fmla="*/ 1387135 h 1639681"/>
              <a:gd name="connsiteX6371" fmla="*/ 2215972 w 5829166"/>
              <a:gd name="connsiteY6371" fmla="*/ 1387135 h 1639681"/>
              <a:gd name="connsiteX6372" fmla="*/ 2217363 w 5829166"/>
              <a:gd name="connsiteY6372" fmla="*/ 1387726 h 1639681"/>
              <a:gd name="connsiteX6373" fmla="*/ 2213848 w 5829166"/>
              <a:gd name="connsiteY6373" fmla="*/ 1389402 h 1639681"/>
              <a:gd name="connsiteX6374" fmla="*/ 2250986 w 5829166"/>
              <a:gd name="connsiteY6374" fmla="*/ 1377391 h 1639681"/>
              <a:gd name="connsiteX6375" fmla="*/ 2255006 w 5829166"/>
              <a:gd name="connsiteY6375" fmla="*/ 1374010 h 1639681"/>
              <a:gd name="connsiteX6376" fmla="*/ 2255606 w 5829166"/>
              <a:gd name="connsiteY6376" fmla="*/ 1374257 h 1639681"/>
              <a:gd name="connsiteX6377" fmla="*/ 2251005 w 5829166"/>
              <a:gd name="connsiteY6377" fmla="*/ 1377325 h 1639681"/>
              <a:gd name="connsiteX6378" fmla="*/ 2250986 w 5829166"/>
              <a:gd name="connsiteY6378" fmla="*/ 1377391 h 1639681"/>
              <a:gd name="connsiteX6379" fmla="*/ 2257901 w 5829166"/>
              <a:gd name="connsiteY6379" fmla="*/ 1372400 h 1639681"/>
              <a:gd name="connsiteX6380" fmla="*/ 2256311 w 5829166"/>
              <a:gd name="connsiteY6380" fmla="*/ 1373305 h 1639681"/>
              <a:gd name="connsiteX6381" fmla="*/ 2255701 w 5829166"/>
              <a:gd name="connsiteY6381" fmla="*/ 1374257 h 1639681"/>
              <a:gd name="connsiteX6382" fmla="*/ 2255301 w 5829166"/>
              <a:gd name="connsiteY6382" fmla="*/ 1373791 h 1639681"/>
              <a:gd name="connsiteX6383" fmla="*/ 2256901 w 5829166"/>
              <a:gd name="connsiteY6383" fmla="*/ 1371724 h 1639681"/>
              <a:gd name="connsiteX6384" fmla="*/ 2258768 w 5829166"/>
              <a:gd name="connsiteY6384" fmla="*/ 1371600 h 1639681"/>
              <a:gd name="connsiteX6385" fmla="*/ 2257939 w 5829166"/>
              <a:gd name="connsiteY6385" fmla="*/ 1372333 h 1639681"/>
              <a:gd name="connsiteX6386" fmla="*/ 2257901 w 5829166"/>
              <a:gd name="connsiteY6386" fmla="*/ 1372400 h 1639681"/>
              <a:gd name="connsiteX6387" fmla="*/ 2780167 w 5829166"/>
              <a:gd name="connsiteY6387" fmla="*/ 928335 h 1639681"/>
              <a:gd name="connsiteX6388" fmla="*/ 2775376 w 5829166"/>
              <a:gd name="connsiteY6388" fmla="*/ 930431 h 1639681"/>
              <a:gd name="connsiteX6389" fmla="*/ 2771356 w 5829166"/>
              <a:gd name="connsiteY6389" fmla="*/ 936822 h 1639681"/>
              <a:gd name="connsiteX6390" fmla="*/ 2775604 w 5829166"/>
              <a:gd name="connsiteY6390" fmla="*/ 939832 h 1639681"/>
              <a:gd name="connsiteX6391" fmla="*/ 2777366 w 5829166"/>
              <a:gd name="connsiteY6391" fmla="*/ 942004 h 1639681"/>
              <a:gd name="connsiteX6392" fmla="*/ 2777366 w 5829166"/>
              <a:gd name="connsiteY6392" fmla="*/ 944623 h 1639681"/>
              <a:gd name="connsiteX6393" fmla="*/ 2777366 w 5829166"/>
              <a:gd name="connsiteY6393" fmla="*/ 962711 h 1639681"/>
              <a:gd name="connsiteX6394" fmla="*/ 2774442 w 5829166"/>
              <a:gd name="connsiteY6394" fmla="*/ 965121 h 1639681"/>
              <a:gd name="connsiteX6395" fmla="*/ 2777042 w 5829166"/>
              <a:gd name="connsiteY6395" fmla="*/ 967883 h 1639681"/>
              <a:gd name="connsiteX6396" fmla="*/ 2774309 w 5829166"/>
              <a:gd name="connsiteY6396" fmla="*/ 970626 h 1639681"/>
              <a:gd name="connsiteX6397" fmla="*/ 2774309 w 5829166"/>
              <a:gd name="connsiteY6397" fmla="*/ 975684 h 1639681"/>
              <a:gd name="connsiteX6398" fmla="*/ 2778176 w 5829166"/>
              <a:gd name="connsiteY6398" fmla="*/ 979884 h 1639681"/>
              <a:gd name="connsiteX6399" fmla="*/ 2774309 w 5829166"/>
              <a:gd name="connsiteY6399" fmla="*/ 983761 h 1639681"/>
              <a:gd name="connsiteX6400" fmla="*/ 2777500 w 5829166"/>
              <a:gd name="connsiteY6400" fmla="*/ 986619 h 1639681"/>
              <a:gd name="connsiteX6401" fmla="*/ 2776014 w 5829166"/>
              <a:gd name="connsiteY6401" fmla="*/ 992896 h 1639681"/>
              <a:gd name="connsiteX6402" fmla="*/ 2772604 w 5829166"/>
              <a:gd name="connsiteY6402" fmla="*/ 990314 h 1639681"/>
              <a:gd name="connsiteX6403" fmla="*/ 2770356 w 5829166"/>
              <a:gd name="connsiteY6403" fmla="*/ 1000049 h 1639681"/>
              <a:gd name="connsiteX6404" fmla="*/ 2762469 w 5829166"/>
              <a:gd name="connsiteY6404" fmla="*/ 1000630 h 1639681"/>
              <a:gd name="connsiteX6405" fmla="*/ 2761012 w 5829166"/>
              <a:gd name="connsiteY6405" fmla="*/ 996639 h 1639681"/>
              <a:gd name="connsiteX6406" fmla="*/ 2747039 w 5829166"/>
              <a:gd name="connsiteY6406" fmla="*/ 987705 h 1639681"/>
              <a:gd name="connsiteX6407" fmla="*/ 2740952 w 5829166"/>
              <a:gd name="connsiteY6407" fmla="*/ 987705 h 1639681"/>
              <a:gd name="connsiteX6408" fmla="*/ 2737457 w 5829166"/>
              <a:gd name="connsiteY6408" fmla="*/ 985047 h 1639681"/>
              <a:gd name="connsiteX6409" fmla="*/ 2718407 w 5829166"/>
              <a:gd name="connsiteY6409" fmla="*/ 985047 h 1639681"/>
              <a:gd name="connsiteX6410" fmla="*/ 2714959 w 5829166"/>
              <a:gd name="connsiteY6410" fmla="*/ 987647 h 1639681"/>
              <a:gd name="connsiteX6411" fmla="*/ 2706862 w 5829166"/>
              <a:gd name="connsiteY6411" fmla="*/ 987647 h 1639681"/>
              <a:gd name="connsiteX6412" fmla="*/ 2705376 w 5829166"/>
              <a:gd name="connsiteY6412" fmla="*/ 987866 h 1639681"/>
              <a:gd name="connsiteX6413" fmla="*/ 2696451 w 5829166"/>
              <a:gd name="connsiteY6413" fmla="*/ 995163 h 1639681"/>
              <a:gd name="connsiteX6414" fmla="*/ 2689022 w 5829166"/>
              <a:gd name="connsiteY6414" fmla="*/ 996363 h 1639681"/>
              <a:gd name="connsiteX6415" fmla="*/ 2682240 w 5829166"/>
              <a:gd name="connsiteY6415" fmla="*/ 998972 h 1639681"/>
              <a:gd name="connsiteX6416" fmla="*/ 2676449 w 5829166"/>
              <a:gd name="connsiteY6416" fmla="*/ 1003173 h 1639681"/>
              <a:gd name="connsiteX6417" fmla="*/ 2670067 w 5829166"/>
              <a:gd name="connsiteY6417" fmla="*/ 1006364 h 1639681"/>
              <a:gd name="connsiteX6418" fmla="*/ 2664257 w 5829166"/>
              <a:gd name="connsiteY6418" fmla="*/ 1011155 h 1639681"/>
              <a:gd name="connsiteX6419" fmla="*/ 2658085 w 5829166"/>
              <a:gd name="connsiteY6419" fmla="*/ 1011155 h 1639681"/>
              <a:gd name="connsiteX6420" fmla="*/ 2651189 w 5829166"/>
              <a:gd name="connsiteY6420" fmla="*/ 1016565 h 1639681"/>
              <a:gd name="connsiteX6421" fmla="*/ 2641730 w 5829166"/>
              <a:gd name="connsiteY6421" fmla="*/ 1016565 h 1639681"/>
              <a:gd name="connsiteX6422" fmla="*/ 2635539 w 5829166"/>
              <a:gd name="connsiteY6422" fmla="*/ 1021661 h 1639681"/>
              <a:gd name="connsiteX6423" fmla="*/ 2619146 w 5829166"/>
              <a:gd name="connsiteY6423" fmla="*/ 1024252 h 1639681"/>
              <a:gd name="connsiteX6424" fmla="*/ 2614660 w 5829166"/>
              <a:gd name="connsiteY6424" fmla="*/ 1030110 h 1639681"/>
              <a:gd name="connsiteX6425" fmla="*/ 2600163 w 5829166"/>
              <a:gd name="connsiteY6425" fmla="*/ 1032377 h 1639681"/>
              <a:gd name="connsiteX6426" fmla="*/ 2586428 w 5829166"/>
              <a:gd name="connsiteY6426" fmla="*/ 1040006 h 1639681"/>
              <a:gd name="connsiteX6427" fmla="*/ 2571607 w 5829166"/>
              <a:gd name="connsiteY6427" fmla="*/ 1045416 h 1639681"/>
              <a:gd name="connsiteX6428" fmla="*/ 2560434 w 5829166"/>
              <a:gd name="connsiteY6428" fmla="*/ 1048112 h 1639681"/>
              <a:gd name="connsiteX6429" fmla="*/ 2554148 w 5829166"/>
              <a:gd name="connsiteY6429" fmla="*/ 1053303 h 1639681"/>
              <a:gd name="connsiteX6430" fmla="*/ 2549195 w 5829166"/>
              <a:gd name="connsiteY6430" fmla="*/ 1053303 h 1639681"/>
              <a:gd name="connsiteX6431" fmla="*/ 2542937 w 5829166"/>
              <a:gd name="connsiteY6431" fmla="*/ 1058094 h 1639681"/>
              <a:gd name="connsiteX6432" fmla="*/ 2536774 w 5829166"/>
              <a:gd name="connsiteY6432" fmla="*/ 1061075 h 1639681"/>
              <a:gd name="connsiteX6433" fmla="*/ 2519401 w 5829166"/>
              <a:gd name="connsiteY6433" fmla="*/ 1061075 h 1639681"/>
              <a:gd name="connsiteX6434" fmla="*/ 2513286 w 5829166"/>
              <a:gd name="connsiteY6434" fmla="*/ 1066352 h 1639681"/>
              <a:gd name="connsiteX6435" fmla="*/ 2505618 w 5829166"/>
              <a:gd name="connsiteY6435" fmla="*/ 1066352 h 1639681"/>
              <a:gd name="connsiteX6436" fmla="*/ 2488159 w 5829166"/>
              <a:gd name="connsiteY6436" fmla="*/ 1073839 h 1639681"/>
              <a:gd name="connsiteX6437" fmla="*/ 2485235 w 5829166"/>
              <a:gd name="connsiteY6437" fmla="*/ 1071658 h 1639681"/>
              <a:gd name="connsiteX6438" fmla="*/ 2481958 w 5829166"/>
              <a:gd name="connsiteY6438" fmla="*/ 1074172 h 1639681"/>
              <a:gd name="connsiteX6439" fmla="*/ 2461203 w 5829166"/>
              <a:gd name="connsiteY6439" fmla="*/ 1080411 h 1639681"/>
              <a:gd name="connsiteX6440" fmla="*/ 2461203 w 5829166"/>
              <a:gd name="connsiteY6440" fmla="*/ 1083783 h 1639681"/>
              <a:gd name="connsiteX6441" fmla="*/ 2454907 w 5829166"/>
              <a:gd name="connsiteY6441" fmla="*/ 1085584 h 1639681"/>
              <a:gd name="connsiteX6442" fmla="*/ 2447878 w 5829166"/>
              <a:gd name="connsiteY6442" fmla="*/ 1092622 h 1639681"/>
              <a:gd name="connsiteX6443" fmla="*/ 2441686 w 5829166"/>
              <a:gd name="connsiteY6443" fmla="*/ 1092622 h 1639681"/>
              <a:gd name="connsiteX6444" fmla="*/ 2434676 w 5829166"/>
              <a:gd name="connsiteY6444" fmla="*/ 1097413 h 1639681"/>
              <a:gd name="connsiteX6445" fmla="*/ 2427875 w 5829166"/>
              <a:gd name="connsiteY6445" fmla="*/ 1102966 h 1639681"/>
              <a:gd name="connsiteX6446" fmla="*/ 2424684 w 5829166"/>
              <a:gd name="connsiteY6446" fmla="*/ 1103100 h 1639681"/>
              <a:gd name="connsiteX6447" fmla="*/ 2419083 w 5829166"/>
              <a:gd name="connsiteY6447" fmla="*/ 1110320 h 1639681"/>
              <a:gd name="connsiteX6448" fmla="*/ 2411311 w 5829166"/>
              <a:gd name="connsiteY6448" fmla="*/ 1113949 h 1639681"/>
              <a:gd name="connsiteX6449" fmla="*/ 2401224 w 5829166"/>
              <a:gd name="connsiteY6449" fmla="*/ 1116406 h 1639681"/>
              <a:gd name="connsiteX6450" fmla="*/ 2400157 w 5829166"/>
              <a:gd name="connsiteY6450" fmla="*/ 1120664 h 1639681"/>
              <a:gd name="connsiteX6451" fmla="*/ 2395595 w 5829166"/>
              <a:gd name="connsiteY6451" fmla="*/ 1121893 h 1639681"/>
              <a:gd name="connsiteX6452" fmla="*/ 2392718 w 5829166"/>
              <a:gd name="connsiteY6452" fmla="*/ 1126684 h 1639681"/>
              <a:gd name="connsiteX6453" fmla="*/ 2390337 w 5829166"/>
              <a:gd name="connsiteY6453" fmla="*/ 1131208 h 1639681"/>
              <a:gd name="connsiteX6454" fmla="*/ 2382641 w 5829166"/>
              <a:gd name="connsiteY6454" fmla="*/ 1134685 h 1639681"/>
              <a:gd name="connsiteX6455" fmla="*/ 2371897 w 5829166"/>
              <a:gd name="connsiteY6455" fmla="*/ 1135866 h 1639681"/>
              <a:gd name="connsiteX6456" fmla="*/ 2374897 w 5829166"/>
              <a:gd name="connsiteY6456" fmla="*/ 1138628 h 1639681"/>
              <a:gd name="connsiteX6457" fmla="*/ 2365839 w 5829166"/>
              <a:gd name="connsiteY6457" fmla="*/ 1142543 h 1639681"/>
              <a:gd name="connsiteX6458" fmla="*/ 2364248 w 5829166"/>
              <a:gd name="connsiteY6458" fmla="*/ 1142543 h 1639681"/>
              <a:gd name="connsiteX6459" fmla="*/ 2361838 w 5829166"/>
              <a:gd name="connsiteY6459" fmla="*/ 1144143 h 1639681"/>
              <a:gd name="connsiteX6460" fmla="*/ 2353856 w 5829166"/>
              <a:gd name="connsiteY6460" fmla="*/ 1150639 h 1639681"/>
              <a:gd name="connsiteX6461" fmla="*/ 2338359 w 5829166"/>
              <a:gd name="connsiteY6461" fmla="*/ 1163584 h 1639681"/>
              <a:gd name="connsiteX6462" fmla="*/ 2334511 w 5829166"/>
              <a:gd name="connsiteY6462" fmla="*/ 1163584 h 1639681"/>
              <a:gd name="connsiteX6463" fmla="*/ 2332739 w 5829166"/>
              <a:gd name="connsiteY6463" fmla="*/ 1167860 h 1639681"/>
              <a:gd name="connsiteX6464" fmla="*/ 2321424 w 5829166"/>
              <a:gd name="connsiteY6464" fmla="*/ 1176614 h 1639681"/>
              <a:gd name="connsiteX6465" fmla="*/ 2314880 w 5829166"/>
              <a:gd name="connsiteY6465" fmla="*/ 1177081 h 1639681"/>
              <a:gd name="connsiteX6466" fmla="*/ 2314299 w 5829166"/>
              <a:gd name="connsiteY6466" fmla="*/ 1186224 h 1639681"/>
              <a:gd name="connsiteX6467" fmla="*/ 2303345 w 5829166"/>
              <a:gd name="connsiteY6467" fmla="*/ 1187263 h 1639681"/>
              <a:gd name="connsiteX6468" fmla="*/ 2295535 w 5829166"/>
              <a:gd name="connsiteY6468" fmla="*/ 1200226 h 1639681"/>
              <a:gd name="connsiteX6469" fmla="*/ 2289591 w 5829166"/>
              <a:gd name="connsiteY6469" fmla="*/ 1205474 h 1639681"/>
              <a:gd name="connsiteX6470" fmla="*/ 2281038 w 5829166"/>
              <a:gd name="connsiteY6470" fmla="*/ 1213466 h 1639681"/>
              <a:gd name="connsiteX6471" fmla="*/ 2277609 w 5829166"/>
              <a:gd name="connsiteY6471" fmla="*/ 1213466 h 1639681"/>
              <a:gd name="connsiteX6472" fmla="*/ 2271046 w 5829166"/>
              <a:gd name="connsiteY6472" fmla="*/ 1218934 h 1639681"/>
              <a:gd name="connsiteX6473" fmla="*/ 2262931 w 5829166"/>
              <a:gd name="connsiteY6473" fmla="*/ 1222962 h 1639681"/>
              <a:gd name="connsiteX6474" fmla="*/ 2266941 w 5829166"/>
              <a:gd name="connsiteY6474" fmla="*/ 1230230 h 1639681"/>
              <a:gd name="connsiteX6475" fmla="*/ 2258806 w 5829166"/>
              <a:gd name="connsiteY6475" fmla="*/ 1231830 h 1639681"/>
              <a:gd name="connsiteX6476" fmla="*/ 2255339 w 5829166"/>
              <a:gd name="connsiteY6476" fmla="*/ 1234440 h 1639681"/>
              <a:gd name="connsiteX6477" fmla="*/ 2252272 w 5829166"/>
              <a:gd name="connsiteY6477" fmla="*/ 1229297 h 1639681"/>
              <a:gd name="connsiteX6478" fmla="*/ 2241842 w 5829166"/>
              <a:gd name="connsiteY6478" fmla="*/ 1234526 h 1639681"/>
              <a:gd name="connsiteX6479" fmla="*/ 2239004 w 5829166"/>
              <a:gd name="connsiteY6479" fmla="*/ 1234059 h 1639681"/>
              <a:gd name="connsiteX6480" fmla="*/ 2231517 w 5829166"/>
              <a:gd name="connsiteY6480" fmla="*/ 1225439 h 1639681"/>
              <a:gd name="connsiteX6481" fmla="*/ 2237680 w 5829166"/>
              <a:gd name="connsiteY6481" fmla="*/ 1217457 h 1639681"/>
              <a:gd name="connsiteX6482" fmla="*/ 2231489 w 5829166"/>
              <a:gd name="connsiteY6482" fmla="*/ 1212075 h 1639681"/>
              <a:gd name="connsiteX6483" fmla="*/ 2231489 w 5829166"/>
              <a:gd name="connsiteY6483" fmla="*/ 1206951 h 1639681"/>
              <a:gd name="connsiteX6484" fmla="*/ 2234679 w 5829166"/>
              <a:gd name="connsiteY6484" fmla="*/ 1204093 h 1639681"/>
              <a:gd name="connsiteX6485" fmla="*/ 2234679 w 5829166"/>
              <a:gd name="connsiteY6485" fmla="*/ 1197483 h 1639681"/>
              <a:gd name="connsiteX6486" fmla="*/ 2231489 w 5829166"/>
              <a:gd name="connsiteY6486" fmla="*/ 1191901 h 1639681"/>
              <a:gd name="connsiteX6487" fmla="*/ 2229765 w 5829166"/>
              <a:gd name="connsiteY6487" fmla="*/ 1187320 h 1639681"/>
              <a:gd name="connsiteX6488" fmla="*/ 2225964 w 5829166"/>
              <a:gd name="connsiteY6488" fmla="*/ 1190168 h 1639681"/>
              <a:gd name="connsiteX6489" fmla="*/ 2223916 w 5829166"/>
              <a:gd name="connsiteY6489" fmla="*/ 1182758 h 1639681"/>
              <a:gd name="connsiteX6490" fmla="*/ 2220725 w 5829166"/>
              <a:gd name="connsiteY6490" fmla="*/ 1177166 h 1639681"/>
              <a:gd name="connsiteX6491" fmla="*/ 2215934 w 5829166"/>
              <a:gd name="connsiteY6491" fmla="*/ 1173175 h 1639681"/>
              <a:gd name="connsiteX6492" fmla="*/ 2221087 w 5829166"/>
              <a:gd name="connsiteY6492" fmla="*/ 1164907 h 1639681"/>
              <a:gd name="connsiteX6493" fmla="*/ 2217639 w 5829166"/>
              <a:gd name="connsiteY6493" fmla="*/ 1158888 h 1639681"/>
              <a:gd name="connsiteX6494" fmla="*/ 2212286 w 5829166"/>
              <a:gd name="connsiteY6494" fmla="*/ 1157288 h 1639681"/>
              <a:gd name="connsiteX6495" fmla="*/ 2212286 w 5829166"/>
              <a:gd name="connsiteY6495" fmla="*/ 1151716 h 1639681"/>
              <a:gd name="connsiteX6496" fmla="*/ 2219554 w 5829166"/>
              <a:gd name="connsiteY6496" fmla="*/ 1150353 h 1639681"/>
              <a:gd name="connsiteX6497" fmla="*/ 2220802 w 5829166"/>
              <a:gd name="connsiteY6497" fmla="*/ 1149858 h 1639681"/>
              <a:gd name="connsiteX6498" fmla="*/ 2225221 w 5829166"/>
              <a:gd name="connsiteY6498" fmla="*/ 1141876 h 1639681"/>
              <a:gd name="connsiteX6499" fmla="*/ 2222240 w 5829166"/>
              <a:gd name="connsiteY6499" fmla="*/ 1138685 h 1639681"/>
              <a:gd name="connsiteX6500" fmla="*/ 2224554 w 5829166"/>
              <a:gd name="connsiteY6500" fmla="*/ 1136256 h 1639681"/>
              <a:gd name="connsiteX6501" fmla="*/ 2221363 w 5829166"/>
              <a:gd name="connsiteY6501" fmla="*/ 1131941 h 1639681"/>
              <a:gd name="connsiteX6502" fmla="*/ 2224697 w 5829166"/>
              <a:gd name="connsiteY6502" fmla="*/ 1128236 h 1639681"/>
              <a:gd name="connsiteX6503" fmla="*/ 2218316 w 5829166"/>
              <a:gd name="connsiteY6503" fmla="*/ 1118502 h 1639681"/>
              <a:gd name="connsiteX6504" fmla="*/ 2221621 w 5829166"/>
              <a:gd name="connsiteY6504" fmla="*/ 1114939 h 1639681"/>
              <a:gd name="connsiteX6505" fmla="*/ 2221621 w 5829166"/>
              <a:gd name="connsiteY6505" fmla="*/ 1106843 h 1639681"/>
              <a:gd name="connsiteX6506" fmla="*/ 2212724 w 5829166"/>
              <a:gd name="connsiteY6506" fmla="*/ 1104910 h 1639681"/>
              <a:gd name="connsiteX6507" fmla="*/ 2215420 w 5829166"/>
              <a:gd name="connsiteY6507" fmla="*/ 1101604 h 1639681"/>
              <a:gd name="connsiteX6508" fmla="*/ 2215420 w 5829166"/>
              <a:gd name="connsiteY6508" fmla="*/ 1096661 h 1639681"/>
              <a:gd name="connsiteX6509" fmla="*/ 2212324 w 5829166"/>
              <a:gd name="connsiteY6509" fmla="*/ 1093937 h 1639681"/>
              <a:gd name="connsiteX6510" fmla="*/ 2212324 w 5829166"/>
              <a:gd name="connsiteY6510" fmla="*/ 1086183 h 1639681"/>
              <a:gd name="connsiteX6511" fmla="*/ 2208971 w 5829166"/>
              <a:gd name="connsiteY6511" fmla="*/ 1083164 h 1639681"/>
              <a:gd name="connsiteX6512" fmla="*/ 2215353 w 5829166"/>
              <a:gd name="connsiteY6512" fmla="*/ 1081316 h 1639681"/>
              <a:gd name="connsiteX6513" fmla="*/ 2215353 w 5829166"/>
              <a:gd name="connsiteY6513" fmla="*/ 1070762 h 1639681"/>
              <a:gd name="connsiteX6514" fmla="*/ 2218915 w 5829166"/>
              <a:gd name="connsiteY6514" fmla="*/ 1067190 h 1639681"/>
              <a:gd name="connsiteX6515" fmla="*/ 2214715 w 5829166"/>
              <a:gd name="connsiteY6515" fmla="*/ 1059209 h 1639681"/>
              <a:gd name="connsiteX6516" fmla="*/ 2208486 w 5829166"/>
              <a:gd name="connsiteY6516" fmla="*/ 1057389 h 1639681"/>
              <a:gd name="connsiteX6517" fmla="*/ 2212667 w 5829166"/>
              <a:gd name="connsiteY6517" fmla="*/ 1050207 h 1639681"/>
              <a:gd name="connsiteX6518" fmla="*/ 2209152 w 5829166"/>
              <a:gd name="connsiteY6518" fmla="*/ 1046483 h 1639681"/>
              <a:gd name="connsiteX6519" fmla="*/ 2212648 w 5829166"/>
              <a:gd name="connsiteY6519" fmla="*/ 1040330 h 1639681"/>
              <a:gd name="connsiteX6520" fmla="*/ 2209133 w 5829166"/>
              <a:gd name="connsiteY6520" fmla="*/ 1035072 h 1639681"/>
              <a:gd name="connsiteX6521" fmla="*/ 2209133 w 5829166"/>
              <a:gd name="connsiteY6521" fmla="*/ 1025671 h 1639681"/>
              <a:gd name="connsiteX6522" fmla="*/ 2206152 w 5829166"/>
              <a:gd name="connsiteY6522" fmla="*/ 1023214 h 1639681"/>
              <a:gd name="connsiteX6523" fmla="*/ 2209076 w 5829166"/>
              <a:gd name="connsiteY6523" fmla="*/ 1020385 h 1639681"/>
              <a:gd name="connsiteX6524" fmla="*/ 2209076 w 5829166"/>
              <a:gd name="connsiteY6524" fmla="*/ 1015241 h 1639681"/>
              <a:gd name="connsiteX6525" fmla="*/ 2206047 w 5829166"/>
              <a:gd name="connsiteY6525" fmla="*/ 1012545 h 1639681"/>
              <a:gd name="connsiteX6526" fmla="*/ 2209238 w 5829166"/>
              <a:gd name="connsiteY6526" fmla="*/ 1009593 h 1639681"/>
              <a:gd name="connsiteX6527" fmla="*/ 2203447 w 5829166"/>
              <a:gd name="connsiteY6527" fmla="*/ 1007878 h 1639681"/>
              <a:gd name="connsiteX6528" fmla="*/ 2206390 w 5829166"/>
              <a:gd name="connsiteY6528" fmla="*/ 1000887 h 1639681"/>
              <a:gd name="connsiteX6529" fmla="*/ 2203199 w 5829166"/>
              <a:gd name="connsiteY6529" fmla="*/ 996677 h 1639681"/>
              <a:gd name="connsiteX6530" fmla="*/ 2205866 w 5829166"/>
              <a:gd name="connsiteY6530" fmla="*/ 994115 h 1639681"/>
              <a:gd name="connsiteX6531" fmla="*/ 2205866 w 5829166"/>
              <a:gd name="connsiteY6531" fmla="*/ 986466 h 1639681"/>
              <a:gd name="connsiteX6532" fmla="*/ 2209057 w 5829166"/>
              <a:gd name="connsiteY6532" fmla="*/ 983609 h 1639681"/>
              <a:gd name="connsiteX6533" fmla="*/ 2209057 w 5829166"/>
              <a:gd name="connsiteY6533" fmla="*/ 978446 h 1639681"/>
              <a:gd name="connsiteX6534" fmla="*/ 2206009 w 5829166"/>
              <a:gd name="connsiteY6534" fmla="*/ 975655 h 1639681"/>
              <a:gd name="connsiteX6535" fmla="*/ 2208800 w 5829166"/>
              <a:gd name="connsiteY6535" fmla="*/ 973379 h 1639681"/>
              <a:gd name="connsiteX6536" fmla="*/ 2206219 w 5829166"/>
              <a:gd name="connsiteY6536" fmla="*/ 970617 h 1639681"/>
              <a:gd name="connsiteX6537" fmla="*/ 2208724 w 5829166"/>
              <a:gd name="connsiteY6537" fmla="*/ 968054 h 1639681"/>
              <a:gd name="connsiteX6538" fmla="*/ 2205895 w 5829166"/>
              <a:gd name="connsiteY6538" fmla="*/ 962749 h 1639681"/>
              <a:gd name="connsiteX6539" fmla="*/ 2208962 w 5829166"/>
              <a:gd name="connsiteY6539" fmla="*/ 959968 h 1639681"/>
              <a:gd name="connsiteX6540" fmla="*/ 2205866 w 5829166"/>
              <a:gd name="connsiteY6540" fmla="*/ 957177 h 1639681"/>
              <a:gd name="connsiteX6541" fmla="*/ 2206171 w 5829166"/>
              <a:gd name="connsiteY6541" fmla="*/ 954196 h 1639681"/>
              <a:gd name="connsiteX6542" fmla="*/ 2210676 w 5829166"/>
              <a:gd name="connsiteY6542" fmla="*/ 953157 h 1639681"/>
              <a:gd name="connsiteX6543" fmla="*/ 2218658 w 5829166"/>
              <a:gd name="connsiteY6543" fmla="*/ 936593 h 1639681"/>
              <a:gd name="connsiteX6544" fmla="*/ 2221849 w 5829166"/>
              <a:gd name="connsiteY6544" fmla="*/ 933698 h 1639681"/>
              <a:gd name="connsiteX6545" fmla="*/ 2221849 w 5829166"/>
              <a:gd name="connsiteY6545" fmla="*/ 928288 h 1639681"/>
              <a:gd name="connsiteX6546" fmla="*/ 2227183 w 5829166"/>
              <a:gd name="connsiteY6546" fmla="*/ 926687 h 1639681"/>
              <a:gd name="connsiteX6547" fmla="*/ 2234670 w 5829166"/>
              <a:gd name="connsiteY6547" fmla="*/ 920658 h 1639681"/>
              <a:gd name="connsiteX6548" fmla="*/ 2232003 w 5829166"/>
              <a:gd name="connsiteY6548" fmla="*/ 918439 h 1639681"/>
              <a:gd name="connsiteX6549" fmla="*/ 2239061 w 5829166"/>
              <a:gd name="connsiteY6549" fmla="*/ 906580 h 1639681"/>
              <a:gd name="connsiteX6550" fmla="*/ 2248634 w 5829166"/>
              <a:gd name="connsiteY6550" fmla="*/ 908495 h 1639681"/>
              <a:gd name="connsiteX6551" fmla="*/ 2251043 w 5829166"/>
              <a:gd name="connsiteY6551" fmla="*/ 904322 h 1639681"/>
              <a:gd name="connsiteX6552" fmla="*/ 2256406 w 5829166"/>
              <a:gd name="connsiteY6552" fmla="*/ 902722 h 1639681"/>
              <a:gd name="connsiteX6553" fmla="*/ 2251329 w 5829166"/>
              <a:gd name="connsiteY6553" fmla="*/ 900608 h 1639681"/>
              <a:gd name="connsiteX6554" fmla="*/ 2250415 w 5829166"/>
              <a:gd name="connsiteY6554" fmla="*/ 895969 h 1639681"/>
              <a:gd name="connsiteX6555" fmla="*/ 2259102 w 5829166"/>
              <a:gd name="connsiteY6555" fmla="*/ 895455 h 1639681"/>
              <a:gd name="connsiteX6556" fmla="*/ 2261197 w 5829166"/>
              <a:gd name="connsiteY6556" fmla="*/ 890664 h 1639681"/>
              <a:gd name="connsiteX6557" fmla="*/ 2268846 w 5829166"/>
              <a:gd name="connsiteY6557" fmla="*/ 890283 h 1639681"/>
              <a:gd name="connsiteX6558" fmla="*/ 2274284 w 5829166"/>
              <a:gd name="connsiteY6558" fmla="*/ 883711 h 1639681"/>
              <a:gd name="connsiteX6559" fmla="*/ 2275466 w 5829166"/>
              <a:gd name="connsiteY6559" fmla="*/ 884568 h 1639681"/>
              <a:gd name="connsiteX6560" fmla="*/ 2276523 w 5829166"/>
              <a:gd name="connsiteY6560" fmla="*/ 880729 h 1639681"/>
              <a:gd name="connsiteX6561" fmla="*/ 2282076 w 5829166"/>
              <a:gd name="connsiteY6561" fmla="*/ 879129 h 1639681"/>
              <a:gd name="connsiteX6562" fmla="*/ 2282866 w 5829166"/>
              <a:gd name="connsiteY6562" fmla="*/ 873109 h 1639681"/>
              <a:gd name="connsiteX6563" fmla="*/ 2291172 w 5829166"/>
              <a:gd name="connsiteY6563" fmla="*/ 871947 h 1639681"/>
              <a:gd name="connsiteX6564" fmla="*/ 2292772 w 5829166"/>
              <a:gd name="connsiteY6564" fmla="*/ 864508 h 1639681"/>
              <a:gd name="connsiteX6565" fmla="*/ 2300240 w 5829166"/>
              <a:gd name="connsiteY6565" fmla="*/ 864041 h 1639681"/>
              <a:gd name="connsiteX6566" fmla="*/ 2305031 w 5829166"/>
              <a:gd name="connsiteY6566" fmla="*/ 856393 h 1639681"/>
              <a:gd name="connsiteX6567" fmla="*/ 2305688 w 5829166"/>
              <a:gd name="connsiteY6567" fmla="*/ 851345 h 1639681"/>
              <a:gd name="connsiteX6568" fmla="*/ 2310736 w 5829166"/>
              <a:gd name="connsiteY6568" fmla="*/ 853792 h 1639681"/>
              <a:gd name="connsiteX6569" fmla="*/ 2320223 w 5829166"/>
              <a:gd name="connsiteY6569" fmla="*/ 850249 h 1639681"/>
              <a:gd name="connsiteX6570" fmla="*/ 2314556 w 5829166"/>
              <a:gd name="connsiteY6570" fmla="*/ 844639 h 1639681"/>
              <a:gd name="connsiteX6571" fmla="*/ 2323757 w 5829166"/>
              <a:gd name="connsiteY6571" fmla="*/ 839200 h 1639681"/>
              <a:gd name="connsiteX6572" fmla="*/ 2320976 w 5829166"/>
              <a:gd name="connsiteY6572" fmla="*/ 836504 h 1639681"/>
              <a:gd name="connsiteX6573" fmla="*/ 2323548 w 5829166"/>
              <a:gd name="connsiteY6573" fmla="*/ 834380 h 1639681"/>
              <a:gd name="connsiteX6574" fmla="*/ 2320357 w 5829166"/>
              <a:gd name="connsiteY6574" fmla="*/ 829999 h 1639681"/>
              <a:gd name="connsiteX6575" fmla="*/ 2323643 w 5829166"/>
              <a:gd name="connsiteY6575" fmla="*/ 826046 h 1639681"/>
              <a:gd name="connsiteX6576" fmla="*/ 2320766 w 5829166"/>
              <a:gd name="connsiteY6576" fmla="*/ 823465 h 1639681"/>
              <a:gd name="connsiteX6577" fmla="*/ 2320766 w 5829166"/>
              <a:gd name="connsiteY6577" fmla="*/ 817778 h 1639681"/>
              <a:gd name="connsiteX6578" fmla="*/ 2329387 w 5829166"/>
              <a:gd name="connsiteY6578" fmla="*/ 816435 h 1639681"/>
              <a:gd name="connsiteX6579" fmla="*/ 2330149 w 5829166"/>
              <a:gd name="connsiteY6579" fmla="*/ 815474 h 1639681"/>
              <a:gd name="connsiteX6580" fmla="*/ 2324691 w 5829166"/>
              <a:gd name="connsiteY6580" fmla="*/ 813616 h 1639681"/>
              <a:gd name="connsiteX6581" fmla="*/ 2326291 w 5829166"/>
              <a:gd name="connsiteY6581" fmla="*/ 804263 h 1639681"/>
              <a:gd name="connsiteX6582" fmla="*/ 2321500 w 5829166"/>
              <a:gd name="connsiteY6582" fmla="*/ 803462 h 1639681"/>
              <a:gd name="connsiteX6583" fmla="*/ 2320033 w 5829166"/>
              <a:gd name="connsiteY6583" fmla="*/ 796433 h 1639681"/>
              <a:gd name="connsiteX6584" fmla="*/ 2315566 w 5829166"/>
              <a:gd name="connsiteY6584" fmla="*/ 795671 h 1639681"/>
              <a:gd name="connsiteX6585" fmla="*/ 2314165 w 5829166"/>
              <a:gd name="connsiteY6585" fmla="*/ 789822 h 1639681"/>
              <a:gd name="connsiteX6586" fmla="*/ 2316956 w 5829166"/>
              <a:gd name="connsiteY6586" fmla="*/ 783841 h 1639681"/>
              <a:gd name="connsiteX6587" fmla="*/ 2307374 w 5829166"/>
              <a:gd name="connsiteY6587" fmla="*/ 775859 h 1639681"/>
              <a:gd name="connsiteX6588" fmla="*/ 2305317 w 5829166"/>
              <a:gd name="connsiteY6588" fmla="*/ 773992 h 1639681"/>
              <a:gd name="connsiteX6589" fmla="*/ 2295258 w 5829166"/>
              <a:gd name="connsiteY6589" fmla="*/ 765800 h 1639681"/>
              <a:gd name="connsiteX6590" fmla="*/ 2295096 w 5829166"/>
              <a:gd name="connsiteY6590" fmla="*/ 763219 h 1639681"/>
              <a:gd name="connsiteX6591" fmla="*/ 2298287 w 5829166"/>
              <a:gd name="connsiteY6591" fmla="*/ 760428 h 1639681"/>
              <a:gd name="connsiteX6592" fmla="*/ 2295096 w 5829166"/>
              <a:gd name="connsiteY6592" fmla="*/ 757523 h 1639681"/>
              <a:gd name="connsiteX6593" fmla="*/ 2295096 w 5829166"/>
              <a:gd name="connsiteY6593" fmla="*/ 752589 h 1639681"/>
              <a:gd name="connsiteX6594" fmla="*/ 2292229 w 5829166"/>
              <a:gd name="connsiteY6594" fmla="*/ 749751 h 1639681"/>
              <a:gd name="connsiteX6595" fmla="*/ 2293582 w 5829166"/>
              <a:gd name="connsiteY6595" fmla="*/ 748684 h 1639681"/>
              <a:gd name="connsiteX6596" fmla="*/ 2306755 w 5829166"/>
              <a:gd name="connsiteY6596" fmla="*/ 748684 h 1639681"/>
              <a:gd name="connsiteX6597" fmla="*/ 2308603 w 5829166"/>
              <a:gd name="connsiteY6597" fmla="*/ 744198 h 1639681"/>
              <a:gd name="connsiteX6598" fmla="*/ 2322976 w 5829166"/>
              <a:gd name="connsiteY6598" fmla="*/ 741274 h 1639681"/>
              <a:gd name="connsiteX6599" fmla="*/ 2324967 w 5829166"/>
              <a:gd name="connsiteY6599" fmla="*/ 742864 h 1639681"/>
              <a:gd name="connsiteX6600" fmla="*/ 2326062 w 5829166"/>
              <a:gd name="connsiteY6600" fmla="*/ 742864 h 1639681"/>
              <a:gd name="connsiteX6601" fmla="*/ 2324195 w 5829166"/>
              <a:gd name="connsiteY6601" fmla="*/ 736483 h 1639681"/>
              <a:gd name="connsiteX6602" fmla="*/ 2331615 w 5829166"/>
              <a:gd name="connsiteY6602" fmla="*/ 735378 h 1639681"/>
              <a:gd name="connsiteX6603" fmla="*/ 2339597 w 5829166"/>
              <a:gd name="connsiteY6603" fmla="*/ 736883 h 1639681"/>
              <a:gd name="connsiteX6604" fmla="*/ 2336930 w 5829166"/>
              <a:gd name="connsiteY6604" fmla="*/ 734196 h 1639681"/>
              <a:gd name="connsiteX6605" fmla="*/ 2348103 w 5829166"/>
              <a:gd name="connsiteY6605" fmla="*/ 732215 h 1639681"/>
              <a:gd name="connsiteX6606" fmla="*/ 2350665 w 5829166"/>
              <a:gd name="connsiteY6606" fmla="*/ 737902 h 1639681"/>
              <a:gd name="connsiteX6607" fmla="*/ 2354180 w 5829166"/>
              <a:gd name="connsiteY6607" fmla="*/ 735616 h 1639681"/>
              <a:gd name="connsiteX6608" fmla="*/ 2357371 w 5829166"/>
              <a:gd name="connsiteY6608" fmla="*/ 737864 h 1639681"/>
              <a:gd name="connsiteX6609" fmla="*/ 2360695 w 5829166"/>
              <a:gd name="connsiteY6609" fmla="*/ 735368 h 1639681"/>
              <a:gd name="connsiteX6610" fmla="*/ 2378145 w 5829166"/>
              <a:gd name="connsiteY6610" fmla="*/ 735368 h 1639681"/>
              <a:gd name="connsiteX6611" fmla="*/ 2368820 w 5829166"/>
              <a:gd name="connsiteY6611" fmla="*/ 739140 h 1639681"/>
              <a:gd name="connsiteX6612" fmla="*/ 2371801 w 5829166"/>
              <a:gd name="connsiteY6612" fmla="*/ 741931 h 1639681"/>
              <a:gd name="connsiteX6613" fmla="*/ 2368610 w 5829166"/>
              <a:gd name="connsiteY6613" fmla="*/ 744903 h 1639681"/>
              <a:gd name="connsiteX6614" fmla="*/ 2374706 w 5829166"/>
              <a:gd name="connsiteY6614" fmla="*/ 746646 h 1639681"/>
              <a:gd name="connsiteX6615" fmla="*/ 2370430 w 5829166"/>
              <a:gd name="connsiteY6615" fmla="*/ 753799 h 1639681"/>
              <a:gd name="connsiteX6616" fmla="*/ 2363495 w 5829166"/>
              <a:gd name="connsiteY6616" fmla="*/ 753799 h 1639681"/>
              <a:gd name="connsiteX6617" fmla="*/ 2362495 w 5829166"/>
              <a:gd name="connsiteY6617" fmla="*/ 757152 h 1639681"/>
              <a:gd name="connsiteX6618" fmla="*/ 2368725 w 5829166"/>
              <a:gd name="connsiteY6618" fmla="*/ 766239 h 1639681"/>
              <a:gd name="connsiteX6619" fmla="*/ 2368725 w 5829166"/>
              <a:gd name="connsiteY6619" fmla="*/ 770801 h 1639681"/>
              <a:gd name="connsiteX6620" fmla="*/ 2364972 w 5829166"/>
              <a:gd name="connsiteY6620" fmla="*/ 774182 h 1639681"/>
              <a:gd name="connsiteX6621" fmla="*/ 2372430 w 5829166"/>
              <a:gd name="connsiteY6621" fmla="*/ 780326 h 1639681"/>
              <a:gd name="connsiteX6622" fmla="*/ 2370477 w 5829166"/>
              <a:gd name="connsiteY6622" fmla="*/ 787698 h 1639681"/>
              <a:gd name="connsiteX6623" fmla="*/ 2373668 w 5829166"/>
              <a:gd name="connsiteY6623" fmla="*/ 785479 h 1639681"/>
              <a:gd name="connsiteX6624" fmla="*/ 2372068 w 5829166"/>
              <a:gd name="connsiteY6624" fmla="*/ 791966 h 1639681"/>
              <a:gd name="connsiteX6625" fmla="*/ 2381003 w 5829166"/>
              <a:gd name="connsiteY6625" fmla="*/ 796176 h 1639681"/>
              <a:gd name="connsiteX6626" fmla="*/ 2385870 w 5829166"/>
              <a:gd name="connsiteY6626" fmla="*/ 808654 h 1639681"/>
              <a:gd name="connsiteX6627" fmla="*/ 2402491 w 5829166"/>
              <a:gd name="connsiteY6627" fmla="*/ 809149 h 1639681"/>
              <a:gd name="connsiteX6628" fmla="*/ 2411692 w 5829166"/>
              <a:gd name="connsiteY6628" fmla="*/ 819302 h 1639681"/>
              <a:gd name="connsiteX6629" fmla="*/ 2414883 w 5829166"/>
              <a:gd name="connsiteY6629" fmla="*/ 816940 h 1639681"/>
              <a:gd name="connsiteX6630" fmla="*/ 2418302 w 5829166"/>
              <a:gd name="connsiteY6630" fmla="*/ 819502 h 1639681"/>
              <a:gd name="connsiteX6631" fmla="*/ 2424456 w 5829166"/>
              <a:gd name="connsiteY6631" fmla="*/ 819502 h 1639681"/>
              <a:gd name="connsiteX6632" fmla="*/ 2427875 w 5829166"/>
              <a:gd name="connsiteY6632" fmla="*/ 821960 h 1639681"/>
              <a:gd name="connsiteX6633" fmla="*/ 2430571 w 5829166"/>
              <a:gd name="connsiteY6633" fmla="*/ 819731 h 1639681"/>
              <a:gd name="connsiteX6634" fmla="*/ 2449973 w 5829166"/>
              <a:gd name="connsiteY6634" fmla="*/ 819731 h 1639681"/>
              <a:gd name="connsiteX6635" fmla="*/ 2453164 w 5829166"/>
              <a:gd name="connsiteY6635" fmla="*/ 821827 h 1639681"/>
              <a:gd name="connsiteX6636" fmla="*/ 2479110 w 5829166"/>
              <a:gd name="connsiteY6636" fmla="*/ 821827 h 1639681"/>
              <a:gd name="connsiteX6637" fmla="*/ 2481710 w 5829166"/>
              <a:gd name="connsiteY6637" fmla="*/ 819703 h 1639681"/>
              <a:gd name="connsiteX6638" fmla="*/ 2488245 w 5829166"/>
              <a:gd name="connsiteY6638" fmla="*/ 822093 h 1639681"/>
              <a:gd name="connsiteX6639" fmla="*/ 2495541 w 5829166"/>
              <a:gd name="connsiteY6639" fmla="*/ 827799 h 1639681"/>
              <a:gd name="connsiteX6640" fmla="*/ 2501418 w 5829166"/>
              <a:gd name="connsiteY6640" fmla="*/ 825284 h 1639681"/>
              <a:gd name="connsiteX6641" fmla="*/ 2504227 w 5829166"/>
              <a:gd name="connsiteY6641" fmla="*/ 827084 h 1639681"/>
              <a:gd name="connsiteX6642" fmla="*/ 2507295 w 5829166"/>
              <a:gd name="connsiteY6642" fmla="*/ 825008 h 1639681"/>
              <a:gd name="connsiteX6643" fmla="*/ 2517324 w 5829166"/>
              <a:gd name="connsiteY6643" fmla="*/ 829799 h 1639681"/>
              <a:gd name="connsiteX6644" fmla="*/ 2520868 w 5829166"/>
              <a:gd name="connsiteY6644" fmla="*/ 827199 h 1639681"/>
              <a:gd name="connsiteX6645" fmla="*/ 2525278 w 5829166"/>
              <a:gd name="connsiteY6645" fmla="*/ 828361 h 1639681"/>
              <a:gd name="connsiteX6646" fmla="*/ 2521877 w 5829166"/>
              <a:gd name="connsiteY6646" fmla="*/ 831456 h 1639681"/>
              <a:gd name="connsiteX6647" fmla="*/ 2536889 w 5829166"/>
              <a:gd name="connsiteY6647" fmla="*/ 833323 h 1639681"/>
              <a:gd name="connsiteX6648" fmla="*/ 2539508 w 5829166"/>
              <a:gd name="connsiteY6648" fmla="*/ 835171 h 1639681"/>
              <a:gd name="connsiteX6649" fmla="*/ 2545785 w 5829166"/>
              <a:gd name="connsiteY6649" fmla="*/ 835171 h 1639681"/>
              <a:gd name="connsiteX6650" fmla="*/ 2549138 w 5829166"/>
              <a:gd name="connsiteY6650" fmla="*/ 832647 h 1639681"/>
              <a:gd name="connsiteX6651" fmla="*/ 2552081 w 5829166"/>
              <a:gd name="connsiteY6651" fmla="*/ 832647 h 1639681"/>
              <a:gd name="connsiteX6652" fmla="*/ 2561511 w 5829166"/>
              <a:gd name="connsiteY6652" fmla="*/ 837924 h 1639681"/>
              <a:gd name="connsiteX6653" fmla="*/ 2565921 w 5829166"/>
              <a:gd name="connsiteY6653" fmla="*/ 834904 h 1639681"/>
              <a:gd name="connsiteX6654" fmla="*/ 2578084 w 5829166"/>
              <a:gd name="connsiteY6654" fmla="*/ 840076 h 1639681"/>
              <a:gd name="connsiteX6655" fmla="*/ 2581066 w 5829166"/>
              <a:gd name="connsiteY6655" fmla="*/ 837876 h 1639681"/>
              <a:gd name="connsiteX6656" fmla="*/ 2590505 w 5829166"/>
              <a:gd name="connsiteY6656" fmla="*/ 837876 h 1639681"/>
              <a:gd name="connsiteX6657" fmla="*/ 2594429 w 5829166"/>
              <a:gd name="connsiteY6657" fmla="*/ 840896 h 1639681"/>
              <a:gd name="connsiteX6658" fmla="*/ 2599601 w 5829166"/>
              <a:gd name="connsiteY6658" fmla="*/ 838867 h 1639681"/>
              <a:gd name="connsiteX6659" fmla="*/ 2599382 w 5829166"/>
              <a:gd name="connsiteY6659" fmla="*/ 838495 h 1639681"/>
              <a:gd name="connsiteX6660" fmla="*/ 2600478 w 5829166"/>
              <a:gd name="connsiteY6660" fmla="*/ 838181 h 1639681"/>
              <a:gd name="connsiteX6661" fmla="*/ 2608460 w 5829166"/>
              <a:gd name="connsiteY6661" fmla="*/ 844572 h 1639681"/>
              <a:gd name="connsiteX6662" fmla="*/ 2617413 w 5829166"/>
              <a:gd name="connsiteY6662" fmla="*/ 849535 h 1639681"/>
              <a:gd name="connsiteX6663" fmla="*/ 2614365 w 5829166"/>
              <a:gd name="connsiteY6663" fmla="*/ 852592 h 1639681"/>
              <a:gd name="connsiteX6664" fmla="*/ 2616346 w 5829166"/>
              <a:gd name="connsiteY6664" fmla="*/ 854192 h 1639681"/>
              <a:gd name="connsiteX6665" fmla="*/ 2628786 w 5829166"/>
              <a:gd name="connsiteY6665" fmla="*/ 848916 h 1639681"/>
              <a:gd name="connsiteX6666" fmla="*/ 2634691 w 5829166"/>
              <a:gd name="connsiteY6666" fmla="*/ 856155 h 1639681"/>
              <a:gd name="connsiteX6667" fmla="*/ 2638863 w 5829166"/>
              <a:gd name="connsiteY6667" fmla="*/ 856155 h 1639681"/>
              <a:gd name="connsiteX6668" fmla="*/ 2640749 w 5829166"/>
              <a:gd name="connsiteY6668" fmla="*/ 851668 h 1639681"/>
              <a:gd name="connsiteX6669" fmla="*/ 2648464 w 5829166"/>
              <a:gd name="connsiteY6669" fmla="*/ 853259 h 1639681"/>
              <a:gd name="connsiteX6670" fmla="*/ 2651227 w 5829166"/>
              <a:gd name="connsiteY6670" fmla="*/ 850992 h 1639681"/>
              <a:gd name="connsiteX6671" fmla="*/ 2660809 w 5829166"/>
              <a:gd name="connsiteY6671" fmla="*/ 858850 h 1639681"/>
              <a:gd name="connsiteX6672" fmla="*/ 2663190 w 5829166"/>
              <a:gd name="connsiteY6672" fmla="*/ 856888 h 1639681"/>
              <a:gd name="connsiteX6673" fmla="*/ 2673791 w 5829166"/>
              <a:gd name="connsiteY6673" fmla="*/ 856421 h 1639681"/>
              <a:gd name="connsiteX6674" fmla="*/ 2676411 w 5829166"/>
              <a:gd name="connsiteY6674" fmla="*/ 858564 h 1639681"/>
              <a:gd name="connsiteX6675" fmla="*/ 2689889 w 5829166"/>
              <a:gd name="connsiteY6675" fmla="*/ 858564 h 1639681"/>
              <a:gd name="connsiteX6676" fmla="*/ 2695766 w 5829166"/>
              <a:gd name="connsiteY6676" fmla="*/ 853773 h 1639681"/>
              <a:gd name="connsiteX6677" fmla="*/ 2699185 w 5829166"/>
              <a:gd name="connsiteY6677" fmla="*/ 856221 h 1639681"/>
              <a:gd name="connsiteX6678" fmla="*/ 2705414 w 5829166"/>
              <a:gd name="connsiteY6678" fmla="*/ 856221 h 1639681"/>
              <a:gd name="connsiteX6679" fmla="*/ 2708386 w 5829166"/>
              <a:gd name="connsiteY6679" fmla="*/ 853983 h 1639681"/>
              <a:gd name="connsiteX6680" fmla="*/ 2716816 w 5829166"/>
              <a:gd name="connsiteY6680" fmla="*/ 857545 h 1639681"/>
              <a:gd name="connsiteX6681" fmla="*/ 2710205 w 5829166"/>
              <a:gd name="connsiteY6681" fmla="*/ 860127 h 1639681"/>
              <a:gd name="connsiteX6682" fmla="*/ 2718911 w 5829166"/>
              <a:gd name="connsiteY6682" fmla="*/ 861717 h 1639681"/>
              <a:gd name="connsiteX6683" fmla="*/ 2724274 w 5829166"/>
              <a:gd name="connsiteY6683" fmla="*/ 867661 h 1639681"/>
              <a:gd name="connsiteX6684" fmla="*/ 2728074 w 5829166"/>
              <a:gd name="connsiteY6684" fmla="*/ 861003 h 1639681"/>
              <a:gd name="connsiteX6685" fmla="*/ 2730408 w 5829166"/>
              <a:gd name="connsiteY6685" fmla="*/ 866508 h 1639681"/>
              <a:gd name="connsiteX6686" fmla="*/ 2740914 w 5829166"/>
              <a:gd name="connsiteY6686" fmla="*/ 867004 h 1639681"/>
              <a:gd name="connsiteX6687" fmla="*/ 2747429 w 5829166"/>
              <a:gd name="connsiteY6687" fmla="*/ 872357 h 1639681"/>
              <a:gd name="connsiteX6688" fmla="*/ 2751487 w 5829166"/>
              <a:gd name="connsiteY6688" fmla="*/ 865537 h 1639681"/>
              <a:gd name="connsiteX6689" fmla="*/ 2755659 w 5829166"/>
              <a:gd name="connsiteY6689" fmla="*/ 876519 h 1639681"/>
              <a:gd name="connsiteX6690" fmla="*/ 2758850 w 5829166"/>
              <a:gd name="connsiteY6690" fmla="*/ 875405 h 1639681"/>
              <a:gd name="connsiteX6691" fmla="*/ 2766594 w 5829166"/>
              <a:gd name="connsiteY6691" fmla="*/ 874928 h 1639681"/>
              <a:gd name="connsiteX6692" fmla="*/ 2768622 w 5829166"/>
              <a:gd name="connsiteY6692" fmla="*/ 881815 h 1639681"/>
              <a:gd name="connsiteX6693" fmla="*/ 2771051 w 5829166"/>
              <a:gd name="connsiteY6693" fmla="*/ 883939 h 1639681"/>
              <a:gd name="connsiteX6694" fmla="*/ 2771051 w 5829166"/>
              <a:gd name="connsiteY6694" fmla="*/ 902170 h 1639681"/>
              <a:gd name="connsiteX6695" fmla="*/ 2774099 w 5829166"/>
              <a:gd name="connsiteY6695" fmla="*/ 904970 h 1639681"/>
              <a:gd name="connsiteX6696" fmla="*/ 2771308 w 5829166"/>
              <a:gd name="connsiteY6696" fmla="*/ 907266 h 1639681"/>
              <a:gd name="connsiteX6697" fmla="*/ 2773718 w 5829166"/>
              <a:gd name="connsiteY6697" fmla="*/ 909838 h 1639681"/>
              <a:gd name="connsiteX6698" fmla="*/ 2770842 w 5829166"/>
              <a:gd name="connsiteY6698" fmla="*/ 913847 h 1639681"/>
              <a:gd name="connsiteX6699" fmla="*/ 2780424 w 5829166"/>
              <a:gd name="connsiteY6699" fmla="*/ 923430 h 1639681"/>
              <a:gd name="connsiteX6700" fmla="*/ 2777757 w 5829166"/>
              <a:gd name="connsiteY6700" fmla="*/ 925611 h 1639681"/>
              <a:gd name="connsiteX6701" fmla="*/ 2780167 w 5829166"/>
              <a:gd name="connsiteY6701" fmla="*/ 928335 h 1639681"/>
              <a:gd name="connsiteX6702" fmla="*/ 2834935 w 5829166"/>
              <a:gd name="connsiteY6702" fmla="*/ 452276 h 1639681"/>
              <a:gd name="connsiteX6703" fmla="*/ 2843546 w 5829166"/>
              <a:gd name="connsiteY6703" fmla="*/ 451495 h 1639681"/>
              <a:gd name="connsiteX6704" fmla="*/ 2845584 w 5829166"/>
              <a:gd name="connsiteY6704" fmla="*/ 447075 h 1639681"/>
              <a:gd name="connsiteX6705" fmla="*/ 2849099 w 5829166"/>
              <a:gd name="connsiteY6705" fmla="*/ 444094 h 1639681"/>
              <a:gd name="connsiteX6706" fmla="*/ 2855262 w 5829166"/>
              <a:gd name="connsiteY6706" fmla="*/ 444094 h 1639681"/>
              <a:gd name="connsiteX6707" fmla="*/ 2859929 w 5829166"/>
              <a:gd name="connsiteY6707" fmla="*/ 440503 h 1639681"/>
              <a:gd name="connsiteX6708" fmla="*/ 2858872 w 5829166"/>
              <a:gd name="connsiteY6708" fmla="*/ 438731 h 1639681"/>
              <a:gd name="connsiteX6709" fmla="*/ 2851671 w 5829166"/>
              <a:gd name="connsiteY6709" fmla="*/ 428892 h 1639681"/>
              <a:gd name="connsiteX6710" fmla="*/ 2854652 w 5829166"/>
              <a:gd name="connsiteY6710" fmla="*/ 425872 h 1639681"/>
              <a:gd name="connsiteX6711" fmla="*/ 2841317 w 5829166"/>
              <a:gd name="connsiteY6711" fmla="*/ 416747 h 1639681"/>
              <a:gd name="connsiteX6712" fmla="*/ 2844213 w 5829166"/>
              <a:gd name="connsiteY6712" fmla="*/ 413842 h 1639681"/>
              <a:gd name="connsiteX6713" fmla="*/ 2842612 w 5829166"/>
              <a:gd name="connsiteY6713" fmla="*/ 407461 h 1639681"/>
              <a:gd name="connsiteX6714" fmla="*/ 2844498 w 5829166"/>
              <a:gd name="connsiteY6714" fmla="*/ 405860 h 1639681"/>
              <a:gd name="connsiteX6715" fmla="*/ 2841622 w 5829166"/>
              <a:gd name="connsiteY6715" fmla="*/ 400507 h 1639681"/>
              <a:gd name="connsiteX6716" fmla="*/ 2845775 w 5829166"/>
              <a:gd name="connsiteY6716" fmla="*/ 397012 h 1639681"/>
              <a:gd name="connsiteX6717" fmla="*/ 2851138 w 5829166"/>
              <a:gd name="connsiteY6717" fmla="*/ 396088 h 1639681"/>
              <a:gd name="connsiteX6718" fmla="*/ 2847832 w 5829166"/>
              <a:gd name="connsiteY6718" fmla="*/ 392782 h 1639681"/>
              <a:gd name="connsiteX6719" fmla="*/ 2847832 w 5829166"/>
              <a:gd name="connsiteY6719" fmla="*/ 380009 h 1639681"/>
              <a:gd name="connsiteX6720" fmla="*/ 2844641 w 5829166"/>
              <a:gd name="connsiteY6720" fmla="*/ 377104 h 1639681"/>
              <a:gd name="connsiteX6721" fmla="*/ 2847728 w 5829166"/>
              <a:gd name="connsiteY6721" fmla="*/ 374323 h 1639681"/>
              <a:gd name="connsiteX6722" fmla="*/ 2844708 w 5829166"/>
              <a:gd name="connsiteY6722" fmla="*/ 369122 h 1639681"/>
              <a:gd name="connsiteX6723" fmla="*/ 2844708 w 5829166"/>
              <a:gd name="connsiteY6723" fmla="*/ 363817 h 1639681"/>
              <a:gd name="connsiteX6724" fmla="*/ 2850499 w 5829166"/>
              <a:gd name="connsiteY6724" fmla="*/ 359026 h 1639681"/>
              <a:gd name="connsiteX6725" fmla="*/ 2847146 w 5829166"/>
              <a:gd name="connsiteY6725" fmla="*/ 354111 h 1639681"/>
              <a:gd name="connsiteX6726" fmla="*/ 2851376 w 5829166"/>
              <a:gd name="connsiteY6726" fmla="*/ 350330 h 1639681"/>
              <a:gd name="connsiteX6727" fmla="*/ 2847670 w 5829166"/>
              <a:gd name="connsiteY6727" fmla="*/ 344157 h 1639681"/>
              <a:gd name="connsiteX6728" fmla="*/ 2849013 w 5829166"/>
              <a:gd name="connsiteY6728" fmla="*/ 341967 h 1639681"/>
              <a:gd name="connsiteX6729" fmla="*/ 2856662 w 5829166"/>
              <a:gd name="connsiteY6729" fmla="*/ 338118 h 1639681"/>
              <a:gd name="connsiteX6730" fmla="*/ 2857348 w 5829166"/>
              <a:gd name="connsiteY6730" fmla="*/ 335756 h 1639681"/>
              <a:gd name="connsiteX6731" fmla="*/ 2863653 w 5829166"/>
              <a:gd name="connsiteY6731" fmla="*/ 327470 h 1639681"/>
              <a:gd name="connsiteX6732" fmla="*/ 2874493 w 5829166"/>
              <a:gd name="connsiteY6732" fmla="*/ 322679 h 1639681"/>
              <a:gd name="connsiteX6733" fmla="*/ 2877684 w 5829166"/>
              <a:gd name="connsiteY6733" fmla="*/ 328203 h 1639681"/>
              <a:gd name="connsiteX6734" fmla="*/ 2880465 w 5829166"/>
              <a:gd name="connsiteY6734" fmla="*/ 323526 h 1639681"/>
              <a:gd name="connsiteX6735" fmla="*/ 2893847 w 5829166"/>
              <a:gd name="connsiteY6735" fmla="*/ 323193 h 1639681"/>
              <a:gd name="connsiteX6736" fmla="*/ 2897229 w 5829166"/>
              <a:gd name="connsiteY6736" fmla="*/ 320621 h 1639681"/>
              <a:gd name="connsiteX6737" fmla="*/ 2915012 w 5829166"/>
              <a:gd name="connsiteY6737" fmla="*/ 320621 h 1639681"/>
              <a:gd name="connsiteX6738" fmla="*/ 2920394 w 5829166"/>
              <a:gd name="connsiteY6738" fmla="*/ 325060 h 1639681"/>
              <a:gd name="connsiteX6739" fmla="*/ 2923966 w 5829166"/>
              <a:gd name="connsiteY6739" fmla="*/ 322707 h 1639681"/>
              <a:gd name="connsiteX6740" fmla="*/ 2929633 w 5829166"/>
              <a:gd name="connsiteY6740" fmla="*/ 325726 h 1639681"/>
              <a:gd name="connsiteX6741" fmla="*/ 2935272 w 5829166"/>
              <a:gd name="connsiteY6741" fmla="*/ 325726 h 1639681"/>
              <a:gd name="connsiteX6742" fmla="*/ 2939415 w 5829166"/>
              <a:gd name="connsiteY6742" fmla="*/ 323155 h 1639681"/>
              <a:gd name="connsiteX6743" fmla="*/ 2949569 w 5829166"/>
              <a:gd name="connsiteY6743" fmla="*/ 328632 h 1639681"/>
              <a:gd name="connsiteX6744" fmla="*/ 2957913 w 5829166"/>
              <a:gd name="connsiteY6744" fmla="*/ 325203 h 1639681"/>
              <a:gd name="connsiteX6745" fmla="*/ 2962523 w 5829166"/>
              <a:gd name="connsiteY6745" fmla="*/ 330975 h 1639681"/>
              <a:gd name="connsiteX6746" fmla="*/ 2970286 w 5829166"/>
              <a:gd name="connsiteY6746" fmla="*/ 330975 h 1639681"/>
              <a:gd name="connsiteX6747" fmla="*/ 2977201 w 5829166"/>
              <a:gd name="connsiteY6747" fmla="*/ 336385 h 1639681"/>
              <a:gd name="connsiteX6748" fmla="*/ 2986688 w 5829166"/>
              <a:gd name="connsiteY6748" fmla="*/ 336385 h 1639681"/>
              <a:gd name="connsiteX6749" fmla="*/ 2997575 w 5829166"/>
              <a:gd name="connsiteY6749" fmla="*/ 340166 h 1639681"/>
              <a:gd name="connsiteX6750" fmla="*/ 3009424 w 5829166"/>
              <a:gd name="connsiteY6750" fmla="*/ 342005 h 1639681"/>
              <a:gd name="connsiteX6751" fmla="*/ 3011748 w 5829166"/>
              <a:gd name="connsiteY6751" fmla="*/ 346796 h 1639681"/>
              <a:gd name="connsiteX6752" fmla="*/ 3015263 w 5829166"/>
              <a:gd name="connsiteY6752" fmla="*/ 344405 h 1639681"/>
              <a:gd name="connsiteX6753" fmla="*/ 3021949 w 5829166"/>
              <a:gd name="connsiteY6753" fmla="*/ 349548 h 1639681"/>
              <a:gd name="connsiteX6754" fmla="*/ 3028140 w 5829166"/>
              <a:gd name="connsiteY6754" fmla="*/ 349548 h 1639681"/>
              <a:gd name="connsiteX6755" fmla="*/ 3037456 w 5829166"/>
              <a:gd name="connsiteY6755" fmla="*/ 357216 h 1639681"/>
              <a:gd name="connsiteX6756" fmla="*/ 3040647 w 5829166"/>
              <a:gd name="connsiteY6756" fmla="*/ 354978 h 1639681"/>
              <a:gd name="connsiteX6757" fmla="*/ 3050467 w 5829166"/>
              <a:gd name="connsiteY6757" fmla="*/ 354978 h 1639681"/>
              <a:gd name="connsiteX6758" fmla="*/ 3053868 w 5829166"/>
              <a:gd name="connsiteY6758" fmla="*/ 357435 h 1639681"/>
              <a:gd name="connsiteX6759" fmla="*/ 3062230 w 5829166"/>
              <a:gd name="connsiteY6759" fmla="*/ 357435 h 1639681"/>
              <a:gd name="connsiteX6760" fmla="*/ 3073994 w 5829166"/>
              <a:gd name="connsiteY6760" fmla="*/ 362607 h 1639681"/>
              <a:gd name="connsiteX6761" fmla="*/ 3078880 w 5829166"/>
              <a:gd name="connsiteY6761" fmla="*/ 362683 h 1639681"/>
              <a:gd name="connsiteX6762" fmla="*/ 3083386 w 5829166"/>
              <a:gd name="connsiteY6762" fmla="*/ 368703 h 1639681"/>
              <a:gd name="connsiteX6763" fmla="*/ 3091377 w 5829166"/>
              <a:gd name="connsiteY6763" fmla="*/ 372132 h 1639681"/>
              <a:gd name="connsiteX6764" fmla="*/ 3101940 w 5829166"/>
              <a:gd name="connsiteY6764" fmla="*/ 376342 h 1639681"/>
              <a:gd name="connsiteX6765" fmla="*/ 3111875 w 5829166"/>
              <a:gd name="connsiteY6765" fmla="*/ 381933 h 1639681"/>
              <a:gd name="connsiteX6766" fmla="*/ 3120257 w 5829166"/>
              <a:gd name="connsiteY6766" fmla="*/ 389020 h 1639681"/>
              <a:gd name="connsiteX6767" fmla="*/ 3127696 w 5829166"/>
              <a:gd name="connsiteY6767" fmla="*/ 389020 h 1639681"/>
              <a:gd name="connsiteX6768" fmla="*/ 3129668 w 5829166"/>
              <a:gd name="connsiteY6768" fmla="*/ 393602 h 1639681"/>
              <a:gd name="connsiteX6769" fmla="*/ 3140221 w 5829166"/>
              <a:gd name="connsiteY6769" fmla="*/ 396621 h 1639681"/>
              <a:gd name="connsiteX6770" fmla="*/ 3142821 w 5829166"/>
              <a:gd name="connsiteY6770" fmla="*/ 394478 h 1639681"/>
              <a:gd name="connsiteX6771" fmla="*/ 3149013 w 5829166"/>
              <a:gd name="connsiteY6771" fmla="*/ 402079 h 1639681"/>
              <a:gd name="connsiteX6772" fmla="*/ 3155956 w 5829166"/>
              <a:gd name="connsiteY6772" fmla="*/ 402079 h 1639681"/>
              <a:gd name="connsiteX6773" fmla="*/ 3164986 w 5829166"/>
              <a:gd name="connsiteY6773" fmla="*/ 406584 h 1639681"/>
              <a:gd name="connsiteX6774" fmla="*/ 3168177 w 5829166"/>
              <a:gd name="connsiteY6774" fmla="*/ 412042 h 1639681"/>
              <a:gd name="connsiteX6775" fmla="*/ 3174788 w 5829166"/>
              <a:gd name="connsiteY6775" fmla="*/ 414823 h 1639681"/>
              <a:gd name="connsiteX6776" fmla="*/ 3182941 w 5829166"/>
              <a:gd name="connsiteY6776" fmla="*/ 425263 h 1639681"/>
              <a:gd name="connsiteX6777" fmla="*/ 3186141 w 5829166"/>
              <a:gd name="connsiteY6777" fmla="*/ 430768 h 1639681"/>
              <a:gd name="connsiteX6778" fmla="*/ 3186141 w 5829166"/>
              <a:gd name="connsiteY6778" fmla="*/ 437379 h 1639681"/>
              <a:gd name="connsiteX6779" fmla="*/ 3177673 w 5829166"/>
              <a:gd name="connsiteY6779" fmla="*/ 447580 h 1639681"/>
              <a:gd name="connsiteX6780" fmla="*/ 3172216 w 5829166"/>
              <a:gd name="connsiteY6780" fmla="*/ 457276 h 1639681"/>
              <a:gd name="connsiteX6781" fmla="*/ 3168168 w 5829166"/>
              <a:gd name="connsiteY6781" fmla="*/ 457276 h 1639681"/>
              <a:gd name="connsiteX6782" fmla="*/ 3167005 w 5829166"/>
              <a:gd name="connsiteY6782" fmla="*/ 460677 h 1639681"/>
              <a:gd name="connsiteX6783" fmla="*/ 3159776 w 5829166"/>
              <a:gd name="connsiteY6783" fmla="*/ 467382 h 1639681"/>
              <a:gd name="connsiteX6784" fmla="*/ 3143555 w 5829166"/>
              <a:gd name="connsiteY6784" fmla="*/ 470363 h 1639681"/>
              <a:gd name="connsiteX6785" fmla="*/ 3135106 w 5829166"/>
              <a:gd name="connsiteY6785" fmla="*/ 475812 h 1639681"/>
              <a:gd name="connsiteX6786" fmla="*/ 3124486 w 5829166"/>
              <a:gd name="connsiteY6786" fmla="*/ 480136 h 1639681"/>
              <a:gd name="connsiteX6787" fmla="*/ 3113923 w 5829166"/>
              <a:gd name="connsiteY6787" fmla="*/ 481251 h 1639681"/>
              <a:gd name="connsiteX6788" fmla="*/ 3111389 w 5829166"/>
              <a:gd name="connsiteY6788" fmla="*/ 486328 h 1639681"/>
              <a:gd name="connsiteX6789" fmla="*/ 3108198 w 5829166"/>
              <a:gd name="connsiteY6789" fmla="*/ 480936 h 1639681"/>
              <a:gd name="connsiteX6790" fmla="*/ 3101369 w 5829166"/>
              <a:gd name="connsiteY6790" fmla="*/ 485870 h 1639681"/>
              <a:gd name="connsiteX6791" fmla="*/ 3094978 w 5829166"/>
              <a:gd name="connsiteY6791" fmla="*/ 489061 h 1639681"/>
              <a:gd name="connsiteX6792" fmla="*/ 3087224 w 5829166"/>
              <a:gd name="connsiteY6792" fmla="*/ 492385 h 1639681"/>
              <a:gd name="connsiteX6793" fmla="*/ 3087224 w 5829166"/>
              <a:gd name="connsiteY6793" fmla="*/ 495357 h 1639681"/>
              <a:gd name="connsiteX6794" fmla="*/ 3077271 w 5829166"/>
              <a:gd name="connsiteY6794" fmla="*/ 498034 h 1639681"/>
              <a:gd name="connsiteX6795" fmla="*/ 3068622 w 5829166"/>
              <a:gd name="connsiteY6795" fmla="*/ 501882 h 1639681"/>
              <a:gd name="connsiteX6796" fmla="*/ 3053820 w 5829166"/>
              <a:gd name="connsiteY6796" fmla="*/ 501882 h 1639681"/>
              <a:gd name="connsiteX6797" fmla="*/ 3044933 w 5829166"/>
              <a:gd name="connsiteY6797" fmla="*/ 506492 h 1639681"/>
              <a:gd name="connsiteX6798" fmla="*/ 3034160 w 5829166"/>
              <a:gd name="connsiteY6798" fmla="*/ 513121 h 1639681"/>
              <a:gd name="connsiteX6799" fmla="*/ 3024788 w 5829166"/>
              <a:gd name="connsiteY6799" fmla="*/ 523037 h 1639681"/>
              <a:gd name="connsiteX6800" fmla="*/ 3015368 w 5829166"/>
              <a:gd name="connsiteY6800" fmla="*/ 530828 h 1639681"/>
              <a:gd name="connsiteX6801" fmla="*/ 3006223 w 5829166"/>
              <a:gd name="connsiteY6801" fmla="*/ 525799 h 1639681"/>
              <a:gd name="connsiteX6802" fmla="*/ 2998413 w 5829166"/>
              <a:gd name="connsiteY6802" fmla="*/ 529199 h 1639681"/>
              <a:gd name="connsiteX6803" fmla="*/ 2997137 w 5829166"/>
              <a:gd name="connsiteY6803" fmla="*/ 535581 h 1639681"/>
              <a:gd name="connsiteX6804" fmla="*/ 2989488 w 5829166"/>
              <a:gd name="connsiteY6804" fmla="*/ 536315 h 1639681"/>
              <a:gd name="connsiteX6805" fmla="*/ 2983649 w 5829166"/>
              <a:gd name="connsiteY6805" fmla="*/ 541106 h 1639681"/>
              <a:gd name="connsiteX6806" fmla="*/ 2980287 w 5829166"/>
              <a:gd name="connsiteY6806" fmla="*/ 538772 h 1639681"/>
              <a:gd name="connsiteX6807" fmla="*/ 2976982 w 5829166"/>
              <a:gd name="connsiteY6807" fmla="*/ 541258 h 1639681"/>
              <a:gd name="connsiteX6808" fmla="*/ 2970743 w 5829166"/>
              <a:gd name="connsiteY6808" fmla="*/ 541258 h 1639681"/>
              <a:gd name="connsiteX6809" fmla="*/ 2967209 w 5829166"/>
              <a:gd name="connsiteY6809" fmla="*/ 543954 h 1639681"/>
              <a:gd name="connsiteX6810" fmla="*/ 2961008 w 5829166"/>
              <a:gd name="connsiteY6810" fmla="*/ 543954 h 1639681"/>
              <a:gd name="connsiteX6811" fmla="*/ 2956379 w 5829166"/>
              <a:gd name="connsiteY6811" fmla="*/ 547735 h 1639681"/>
              <a:gd name="connsiteX6812" fmla="*/ 2953884 w 5829166"/>
              <a:gd name="connsiteY6812" fmla="*/ 549107 h 1639681"/>
              <a:gd name="connsiteX6813" fmla="*/ 2944302 w 5829166"/>
              <a:gd name="connsiteY6813" fmla="*/ 552412 h 1639681"/>
              <a:gd name="connsiteX6814" fmla="*/ 2942358 w 5829166"/>
              <a:gd name="connsiteY6814" fmla="*/ 556946 h 1639681"/>
              <a:gd name="connsiteX6815" fmla="*/ 2935767 w 5829166"/>
              <a:gd name="connsiteY6815" fmla="*/ 556946 h 1639681"/>
              <a:gd name="connsiteX6816" fmla="*/ 2929062 w 5829166"/>
              <a:gd name="connsiteY6816" fmla="*/ 562185 h 1639681"/>
              <a:gd name="connsiteX6817" fmla="*/ 2922156 w 5829166"/>
              <a:gd name="connsiteY6817" fmla="*/ 559622 h 1639681"/>
              <a:gd name="connsiteX6818" fmla="*/ 2915117 w 5829166"/>
              <a:gd name="connsiteY6818" fmla="*/ 559622 h 1639681"/>
              <a:gd name="connsiteX6819" fmla="*/ 2905697 w 5829166"/>
              <a:gd name="connsiteY6819" fmla="*/ 567433 h 1639681"/>
              <a:gd name="connsiteX6820" fmla="*/ 2894095 w 5829166"/>
              <a:gd name="connsiteY6820" fmla="*/ 567433 h 1639681"/>
              <a:gd name="connsiteX6821" fmla="*/ 2890466 w 5829166"/>
              <a:gd name="connsiteY6821" fmla="*/ 564690 h 1639681"/>
              <a:gd name="connsiteX6822" fmla="*/ 2888551 w 5829166"/>
              <a:gd name="connsiteY6822" fmla="*/ 569281 h 1639681"/>
              <a:gd name="connsiteX6823" fmla="*/ 2880712 w 5829166"/>
              <a:gd name="connsiteY6823" fmla="*/ 572329 h 1639681"/>
              <a:gd name="connsiteX6824" fmla="*/ 2877522 w 5829166"/>
              <a:gd name="connsiteY6824" fmla="*/ 569748 h 1639681"/>
              <a:gd name="connsiteX6825" fmla="*/ 2873797 w 5829166"/>
              <a:gd name="connsiteY6825" fmla="*/ 574710 h 1639681"/>
              <a:gd name="connsiteX6826" fmla="*/ 2866187 w 5829166"/>
              <a:gd name="connsiteY6826" fmla="*/ 573700 h 1639681"/>
              <a:gd name="connsiteX6827" fmla="*/ 2860634 w 5829166"/>
              <a:gd name="connsiteY6827" fmla="*/ 571814 h 1639681"/>
              <a:gd name="connsiteX6828" fmla="*/ 2860634 w 5829166"/>
              <a:gd name="connsiteY6828" fmla="*/ 559232 h 1639681"/>
              <a:gd name="connsiteX6829" fmla="*/ 2857443 w 5829166"/>
              <a:gd name="connsiteY6829" fmla="*/ 552974 h 1639681"/>
              <a:gd name="connsiteX6830" fmla="*/ 2863510 w 5829166"/>
              <a:gd name="connsiteY6830" fmla="*/ 550612 h 1639681"/>
              <a:gd name="connsiteX6831" fmla="*/ 2860415 w 5829166"/>
              <a:gd name="connsiteY6831" fmla="*/ 545116 h 1639681"/>
              <a:gd name="connsiteX6832" fmla="*/ 2860415 w 5829166"/>
              <a:gd name="connsiteY6832" fmla="*/ 539563 h 1639681"/>
              <a:gd name="connsiteX6833" fmla="*/ 2857681 w 5829166"/>
              <a:gd name="connsiteY6833" fmla="*/ 537324 h 1639681"/>
              <a:gd name="connsiteX6834" fmla="*/ 2860872 w 5829166"/>
              <a:gd name="connsiteY6834" fmla="*/ 533200 h 1639681"/>
              <a:gd name="connsiteX6835" fmla="*/ 2857910 w 5829166"/>
              <a:gd name="connsiteY6835" fmla="*/ 529209 h 1639681"/>
              <a:gd name="connsiteX6836" fmla="*/ 2863577 w 5829166"/>
              <a:gd name="connsiteY6836" fmla="*/ 521227 h 1639681"/>
              <a:gd name="connsiteX6837" fmla="*/ 2863577 w 5829166"/>
              <a:gd name="connsiteY6837" fmla="*/ 518684 h 1639681"/>
              <a:gd name="connsiteX6838" fmla="*/ 2862253 w 5829166"/>
              <a:gd name="connsiteY6838" fmla="*/ 517550 h 1639681"/>
              <a:gd name="connsiteX6839" fmla="*/ 2858615 w 5829166"/>
              <a:gd name="connsiteY6839" fmla="*/ 519989 h 1639681"/>
              <a:gd name="connsiteX6840" fmla="*/ 2857205 w 5829166"/>
              <a:gd name="connsiteY6840" fmla="*/ 516922 h 1639681"/>
              <a:gd name="connsiteX6841" fmla="*/ 2854719 w 5829166"/>
              <a:gd name="connsiteY6841" fmla="*/ 513636 h 1639681"/>
              <a:gd name="connsiteX6842" fmla="*/ 2859967 w 5829166"/>
              <a:gd name="connsiteY6842" fmla="*/ 505282 h 1639681"/>
              <a:gd name="connsiteX6843" fmla="*/ 2857224 w 5829166"/>
              <a:gd name="connsiteY6843" fmla="*/ 502825 h 1639681"/>
              <a:gd name="connsiteX6844" fmla="*/ 2857224 w 5829166"/>
              <a:gd name="connsiteY6844" fmla="*/ 497710 h 1639681"/>
              <a:gd name="connsiteX6845" fmla="*/ 2854157 w 5829166"/>
              <a:gd name="connsiteY6845" fmla="*/ 494919 h 1639681"/>
              <a:gd name="connsiteX6846" fmla="*/ 2863320 w 5829166"/>
              <a:gd name="connsiteY6846" fmla="*/ 491357 h 1639681"/>
              <a:gd name="connsiteX6847" fmla="*/ 2863320 w 5829166"/>
              <a:gd name="connsiteY6847" fmla="*/ 484232 h 1639681"/>
              <a:gd name="connsiteX6848" fmla="*/ 2855519 w 5829166"/>
              <a:gd name="connsiteY6848" fmla="*/ 483080 h 1639681"/>
              <a:gd name="connsiteX6849" fmla="*/ 2844584 w 5829166"/>
              <a:gd name="connsiteY6849" fmla="*/ 471297 h 1639681"/>
              <a:gd name="connsiteX6850" fmla="*/ 2844584 w 5829166"/>
              <a:gd name="connsiteY6850" fmla="*/ 466096 h 1639681"/>
              <a:gd name="connsiteX6851" fmla="*/ 2847908 w 5829166"/>
              <a:gd name="connsiteY6851" fmla="*/ 462820 h 1639681"/>
              <a:gd name="connsiteX6852" fmla="*/ 2842384 w 5829166"/>
              <a:gd name="connsiteY6852" fmla="*/ 461820 h 1639681"/>
              <a:gd name="connsiteX6853" fmla="*/ 2840536 w 5829166"/>
              <a:gd name="connsiteY6853" fmla="*/ 457333 h 1639681"/>
              <a:gd name="connsiteX6854" fmla="*/ 2835488 w 5829166"/>
              <a:gd name="connsiteY6854" fmla="*/ 456524 h 1639681"/>
              <a:gd name="connsiteX6855" fmla="*/ 2834926 w 5829166"/>
              <a:gd name="connsiteY6855" fmla="*/ 452161 h 1639681"/>
              <a:gd name="connsiteX6856" fmla="*/ 2834935 w 5829166"/>
              <a:gd name="connsiteY6856" fmla="*/ 452276 h 1639681"/>
              <a:gd name="connsiteX6857" fmla="*/ 3380994 w 5829166"/>
              <a:gd name="connsiteY6857" fmla="*/ 949681 h 1639681"/>
              <a:gd name="connsiteX6858" fmla="*/ 3380994 w 5829166"/>
              <a:gd name="connsiteY6858" fmla="*/ 952195 h 1639681"/>
              <a:gd name="connsiteX6859" fmla="*/ 3377698 w 5829166"/>
              <a:gd name="connsiteY6859" fmla="*/ 955081 h 1639681"/>
              <a:gd name="connsiteX6860" fmla="*/ 3377698 w 5829166"/>
              <a:gd name="connsiteY6860" fmla="*/ 978522 h 1639681"/>
              <a:gd name="connsiteX6861" fmla="*/ 3374984 w 5829166"/>
              <a:gd name="connsiteY6861" fmla="*/ 980751 h 1639681"/>
              <a:gd name="connsiteX6862" fmla="*/ 3374984 w 5829166"/>
              <a:gd name="connsiteY6862" fmla="*/ 1002402 h 1639681"/>
              <a:gd name="connsiteX6863" fmla="*/ 3377365 w 5829166"/>
              <a:gd name="connsiteY6863" fmla="*/ 1004364 h 1639681"/>
              <a:gd name="connsiteX6864" fmla="*/ 3374174 w 5829166"/>
              <a:gd name="connsiteY6864" fmla="*/ 1008755 h 1639681"/>
              <a:gd name="connsiteX6865" fmla="*/ 3377679 w 5829166"/>
              <a:gd name="connsiteY6865" fmla="*/ 1012965 h 1639681"/>
              <a:gd name="connsiteX6866" fmla="*/ 3377679 w 5829166"/>
              <a:gd name="connsiteY6866" fmla="*/ 1020423 h 1639681"/>
              <a:gd name="connsiteX6867" fmla="*/ 3374584 w 5829166"/>
              <a:gd name="connsiteY6867" fmla="*/ 1023147 h 1639681"/>
              <a:gd name="connsiteX6868" fmla="*/ 3374584 w 5829166"/>
              <a:gd name="connsiteY6868" fmla="*/ 1028310 h 1639681"/>
              <a:gd name="connsiteX6869" fmla="*/ 3377679 w 5829166"/>
              <a:gd name="connsiteY6869" fmla="*/ 1031034 h 1639681"/>
              <a:gd name="connsiteX6870" fmla="*/ 3377679 w 5829166"/>
              <a:gd name="connsiteY6870" fmla="*/ 1049455 h 1639681"/>
              <a:gd name="connsiteX6871" fmla="*/ 3375422 w 5829166"/>
              <a:gd name="connsiteY6871" fmla="*/ 1051398 h 1639681"/>
              <a:gd name="connsiteX6872" fmla="*/ 3368812 w 5829166"/>
              <a:gd name="connsiteY6872" fmla="*/ 1064886 h 1639681"/>
              <a:gd name="connsiteX6873" fmla="*/ 3368164 w 5829166"/>
              <a:gd name="connsiteY6873" fmla="*/ 1070334 h 1639681"/>
              <a:gd name="connsiteX6874" fmla="*/ 3363735 w 5829166"/>
              <a:gd name="connsiteY6874" fmla="*/ 1074191 h 1639681"/>
              <a:gd name="connsiteX6875" fmla="*/ 3346933 w 5829166"/>
              <a:gd name="connsiteY6875" fmla="*/ 1076706 h 1639681"/>
              <a:gd name="connsiteX6876" fmla="*/ 3342313 w 5829166"/>
              <a:gd name="connsiteY6876" fmla="*/ 1071696 h 1639681"/>
              <a:gd name="connsiteX6877" fmla="*/ 3334426 w 5829166"/>
              <a:gd name="connsiteY6877" fmla="*/ 1071696 h 1639681"/>
              <a:gd name="connsiteX6878" fmla="*/ 3332588 w 5829166"/>
              <a:gd name="connsiteY6878" fmla="*/ 1067219 h 1639681"/>
              <a:gd name="connsiteX6879" fmla="*/ 3321139 w 5829166"/>
              <a:gd name="connsiteY6879" fmla="*/ 1063047 h 1639681"/>
              <a:gd name="connsiteX6880" fmla="*/ 3309261 w 5829166"/>
              <a:gd name="connsiteY6880" fmla="*/ 1053274 h 1639681"/>
              <a:gd name="connsiteX6881" fmla="*/ 3299069 w 5829166"/>
              <a:gd name="connsiteY6881" fmla="*/ 1053274 h 1639681"/>
              <a:gd name="connsiteX6882" fmla="*/ 3293174 w 5829166"/>
              <a:gd name="connsiteY6882" fmla="*/ 1045855 h 1639681"/>
              <a:gd name="connsiteX6883" fmla="*/ 3286344 w 5829166"/>
              <a:gd name="connsiteY6883" fmla="*/ 1043226 h 1639681"/>
              <a:gd name="connsiteX6884" fmla="*/ 3283782 w 5829166"/>
              <a:gd name="connsiteY6884" fmla="*/ 1045340 h 1639681"/>
              <a:gd name="connsiteX6885" fmla="*/ 3280801 w 5829166"/>
              <a:gd name="connsiteY6885" fmla="*/ 1040311 h 1639681"/>
              <a:gd name="connsiteX6886" fmla="*/ 3277305 w 5829166"/>
              <a:gd name="connsiteY6886" fmla="*/ 1040130 h 1639681"/>
              <a:gd name="connsiteX6887" fmla="*/ 3263208 w 5829166"/>
              <a:gd name="connsiteY6887" fmla="*/ 1028052 h 1639681"/>
              <a:gd name="connsiteX6888" fmla="*/ 3250816 w 5829166"/>
              <a:gd name="connsiteY6888" fmla="*/ 1023585 h 1639681"/>
              <a:gd name="connsiteX6889" fmla="*/ 3249559 w 5829166"/>
              <a:gd name="connsiteY6889" fmla="*/ 1019623 h 1639681"/>
              <a:gd name="connsiteX6890" fmla="*/ 3244768 w 5829166"/>
              <a:gd name="connsiteY6890" fmla="*/ 1018813 h 1639681"/>
              <a:gd name="connsiteX6891" fmla="*/ 3236167 w 5829166"/>
              <a:gd name="connsiteY6891" fmla="*/ 1008926 h 1639681"/>
              <a:gd name="connsiteX6892" fmla="*/ 3222365 w 5829166"/>
              <a:gd name="connsiteY6892" fmla="*/ 1005173 h 1639681"/>
              <a:gd name="connsiteX6893" fmla="*/ 3218193 w 5829166"/>
              <a:gd name="connsiteY6893" fmla="*/ 1000125 h 1639681"/>
              <a:gd name="connsiteX6894" fmla="*/ 3215002 w 5829166"/>
              <a:gd name="connsiteY6894" fmla="*/ 997982 h 1639681"/>
              <a:gd name="connsiteX6895" fmla="*/ 3200286 w 5829166"/>
              <a:gd name="connsiteY6895" fmla="*/ 992381 h 1639681"/>
              <a:gd name="connsiteX6896" fmla="*/ 3194980 w 5829166"/>
              <a:gd name="connsiteY6896" fmla="*/ 990181 h 1639681"/>
              <a:gd name="connsiteX6897" fmla="*/ 3190189 w 5829166"/>
              <a:gd name="connsiteY6897" fmla="*/ 989914 h 1639681"/>
              <a:gd name="connsiteX6898" fmla="*/ 3189132 w 5829166"/>
              <a:gd name="connsiteY6898" fmla="*/ 985714 h 1639681"/>
              <a:gd name="connsiteX6899" fmla="*/ 3175178 w 5829166"/>
              <a:gd name="connsiteY6899" fmla="*/ 979332 h 1639681"/>
              <a:gd name="connsiteX6900" fmla="*/ 3161367 w 5829166"/>
              <a:gd name="connsiteY6900" fmla="*/ 971969 h 1639681"/>
              <a:gd name="connsiteX6901" fmla="*/ 3145898 w 5829166"/>
              <a:gd name="connsiteY6901" fmla="*/ 965835 h 1639681"/>
              <a:gd name="connsiteX6902" fmla="*/ 3143317 w 5829166"/>
              <a:gd name="connsiteY6902" fmla="*/ 961282 h 1639681"/>
              <a:gd name="connsiteX6903" fmla="*/ 3140888 w 5829166"/>
              <a:gd name="connsiteY6903" fmla="*/ 963282 h 1639681"/>
              <a:gd name="connsiteX6904" fmla="*/ 3139793 w 5829166"/>
              <a:gd name="connsiteY6904" fmla="*/ 963673 h 1639681"/>
              <a:gd name="connsiteX6905" fmla="*/ 3130734 w 5829166"/>
              <a:gd name="connsiteY6905" fmla="*/ 956291 h 1639681"/>
              <a:gd name="connsiteX6906" fmla="*/ 3127639 w 5829166"/>
              <a:gd name="connsiteY6906" fmla="*/ 956081 h 1639681"/>
              <a:gd name="connsiteX6907" fmla="*/ 3120723 w 5829166"/>
              <a:gd name="connsiteY6907" fmla="*/ 948195 h 1639681"/>
              <a:gd name="connsiteX6908" fmla="*/ 3114961 w 5829166"/>
              <a:gd name="connsiteY6908" fmla="*/ 948195 h 1639681"/>
              <a:gd name="connsiteX6909" fmla="*/ 3104379 w 5829166"/>
              <a:gd name="connsiteY6909" fmla="*/ 940480 h 1639681"/>
              <a:gd name="connsiteX6910" fmla="*/ 3094796 w 5829166"/>
              <a:gd name="connsiteY6910" fmla="*/ 940480 h 1639681"/>
              <a:gd name="connsiteX6911" fmla="*/ 3087872 w 5829166"/>
              <a:gd name="connsiteY6911" fmla="*/ 933383 h 1639681"/>
              <a:gd name="connsiteX6912" fmla="*/ 3071298 w 5829166"/>
              <a:gd name="connsiteY6912" fmla="*/ 925725 h 1639681"/>
              <a:gd name="connsiteX6913" fmla="*/ 3071298 w 5829166"/>
              <a:gd name="connsiteY6913" fmla="*/ 922887 h 1639681"/>
              <a:gd name="connsiteX6914" fmla="*/ 3065840 w 5829166"/>
              <a:gd name="connsiteY6914" fmla="*/ 921287 h 1639681"/>
              <a:gd name="connsiteX6915" fmla="*/ 3063459 w 5829166"/>
              <a:gd name="connsiteY6915" fmla="*/ 919410 h 1639681"/>
              <a:gd name="connsiteX6916" fmla="*/ 3050686 w 5829166"/>
              <a:gd name="connsiteY6916" fmla="*/ 919410 h 1639681"/>
              <a:gd name="connsiteX6917" fmla="*/ 3034989 w 5829166"/>
              <a:gd name="connsiteY6917" fmla="*/ 908980 h 1639681"/>
              <a:gd name="connsiteX6918" fmla="*/ 3027645 w 5829166"/>
              <a:gd name="connsiteY6918" fmla="*/ 908695 h 1639681"/>
              <a:gd name="connsiteX6919" fmla="*/ 3020444 w 5829166"/>
              <a:gd name="connsiteY6919" fmla="*/ 900712 h 1639681"/>
              <a:gd name="connsiteX6920" fmla="*/ 3019892 w 5829166"/>
              <a:gd name="connsiteY6920" fmla="*/ 896664 h 1639681"/>
              <a:gd name="connsiteX6921" fmla="*/ 3012062 w 5829166"/>
              <a:gd name="connsiteY6921" fmla="*/ 898084 h 1639681"/>
              <a:gd name="connsiteX6922" fmla="*/ 2999565 w 5829166"/>
              <a:gd name="connsiteY6922" fmla="*/ 887816 h 1639681"/>
              <a:gd name="connsiteX6923" fmla="*/ 2993365 w 5829166"/>
              <a:gd name="connsiteY6923" fmla="*/ 887816 h 1639681"/>
              <a:gd name="connsiteX6924" fmla="*/ 2989812 w 5829166"/>
              <a:gd name="connsiteY6924" fmla="*/ 885101 h 1639681"/>
              <a:gd name="connsiteX6925" fmla="*/ 2980411 w 5829166"/>
              <a:gd name="connsiteY6925" fmla="*/ 885101 h 1639681"/>
              <a:gd name="connsiteX6926" fmla="*/ 2977087 w 5829166"/>
              <a:gd name="connsiteY6926" fmla="*/ 882682 h 1639681"/>
              <a:gd name="connsiteX6927" fmla="*/ 2973734 w 5829166"/>
              <a:gd name="connsiteY6927" fmla="*/ 884958 h 1639681"/>
              <a:gd name="connsiteX6928" fmla="*/ 2971724 w 5829166"/>
              <a:gd name="connsiteY6928" fmla="*/ 878253 h 1639681"/>
              <a:gd name="connsiteX6929" fmla="*/ 2969876 w 5829166"/>
              <a:gd name="connsiteY6929" fmla="*/ 877310 h 1639681"/>
              <a:gd name="connsiteX6930" fmla="*/ 2961485 w 5829166"/>
              <a:gd name="connsiteY6930" fmla="*/ 874862 h 1639681"/>
              <a:gd name="connsiteX6931" fmla="*/ 2953388 w 5829166"/>
              <a:gd name="connsiteY6931" fmla="*/ 871890 h 1639681"/>
              <a:gd name="connsiteX6932" fmla="*/ 2946683 w 5829166"/>
              <a:gd name="connsiteY6932" fmla="*/ 869442 h 1639681"/>
              <a:gd name="connsiteX6933" fmla="*/ 2939520 w 5829166"/>
              <a:gd name="connsiteY6933" fmla="*/ 864651 h 1639681"/>
              <a:gd name="connsiteX6934" fmla="*/ 2934729 w 5829166"/>
              <a:gd name="connsiteY6934" fmla="*/ 861260 h 1639681"/>
              <a:gd name="connsiteX6935" fmla="*/ 2933129 w 5829166"/>
              <a:gd name="connsiteY6935" fmla="*/ 856469 h 1639681"/>
              <a:gd name="connsiteX6936" fmla="*/ 2922927 w 5829166"/>
              <a:gd name="connsiteY6936" fmla="*/ 853659 h 1639681"/>
              <a:gd name="connsiteX6937" fmla="*/ 2913126 w 5829166"/>
              <a:gd name="connsiteY6937" fmla="*/ 850963 h 1639681"/>
              <a:gd name="connsiteX6938" fmla="*/ 2908335 w 5829166"/>
              <a:gd name="connsiteY6938" fmla="*/ 847449 h 1639681"/>
              <a:gd name="connsiteX6939" fmla="*/ 2904277 w 5829166"/>
              <a:gd name="connsiteY6939" fmla="*/ 843344 h 1639681"/>
              <a:gd name="connsiteX6940" fmla="*/ 2899601 w 5829166"/>
              <a:gd name="connsiteY6940" fmla="*/ 845706 h 1639681"/>
              <a:gd name="connsiteX6941" fmla="*/ 2896724 w 5829166"/>
              <a:gd name="connsiteY6941" fmla="*/ 845106 h 1639681"/>
              <a:gd name="connsiteX6942" fmla="*/ 2891009 w 5829166"/>
              <a:gd name="connsiteY6942" fmla="*/ 840477 h 1639681"/>
              <a:gd name="connsiteX6943" fmla="*/ 2884380 w 5829166"/>
              <a:gd name="connsiteY6943" fmla="*/ 840477 h 1639681"/>
              <a:gd name="connsiteX6944" fmla="*/ 2878931 w 5829166"/>
              <a:gd name="connsiteY6944" fmla="*/ 835933 h 1639681"/>
              <a:gd name="connsiteX6945" fmla="*/ 2873550 w 5829166"/>
              <a:gd name="connsiteY6945" fmla="*/ 834342 h 1639681"/>
              <a:gd name="connsiteX6946" fmla="*/ 2873369 w 5829166"/>
              <a:gd name="connsiteY6946" fmla="*/ 831142 h 1639681"/>
              <a:gd name="connsiteX6947" fmla="*/ 2867606 w 5829166"/>
              <a:gd name="connsiteY6947" fmla="*/ 829551 h 1639681"/>
              <a:gd name="connsiteX6948" fmla="*/ 2866711 w 5829166"/>
              <a:gd name="connsiteY6948" fmla="*/ 825922 h 1639681"/>
              <a:gd name="connsiteX6949" fmla="*/ 2862348 w 5829166"/>
              <a:gd name="connsiteY6949" fmla="*/ 822332 h 1639681"/>
              <a:gd name="connsiteX6950" fmla="*/ 2859043 w 5829166"/>
              <a:gd name="connsiteY6950" fmla="*/ 824789 h 1639681"/>
              <a:gd name="connsiteX6951" fmla="*/ 2855852 w 5829166"/>
              <a:gd name="connsiteY6951" fmla="*/ 822360 h 1639681"/>
              <a:gd name="connsiteX6952" fmla="*/ 2852042 w 5829166"/>
              <a:gd name="connsiteY6952" fmla="*/ 825046 h 1639681"/>
              <a:gd name="connsiteX6953" fmla="*/ 2850699 w 5829166"/>
              <a:gd name="connsiteY6953" fmla="*/ 820569 h 1639681"/>
              <a:gd name="connsiteX6954" fmla="*/ 2845432 w 5829166"/>
              <a:gd name="connsiteY6954" fmla="*/ 819055 h 1639681"/>
              <a:gd name="connsiteX6955" fmla="*/ 2838393 w 5829166"/>
              <a:gd name="connsiteY6955" fmla="*/ 810015 h 1639681"/>
              <a:gd name="connsiteX6956" fmla="*/ 2841584 w 5829166"/>
              <a:gd name="connsiteY6956" fmla="*/ 803500 h 1639681"/>
              <a:gd name="connsiteX6957" fmla="*/ 2838393 w 5829166"/>
              <a:gd name="connsiteY6957" fmla="*/ 799462 h 1639681"/>
              <a:gd name="connsiteX6958" fmla="*/ 2838393 w 5829166"/>
              <a:gd name="connsiteY6958" fmla="*/ 781469 h 1639681"/>
              <a:gd name="connsiteX6959" fmla="*/ 2841803 w 5829166"/>
              <a:gd name="connsiteY6959" fmla="*/ 778355 h 1639681"/>
              <a:gd name="connsiteX6960" fmla="*/ 2837555 w 5829166"/>
              <a:gd name="connsiteY6960" fmla="*/ 770744 h 1639681"/>
              <a:gd name="connsiteX6961" fmla="*/ 2843803 w 5829166"/>
              <a:gd name="connsiteY6961" fmla="*/ 768953 h 1639681"/>
              <a:gd name="connsiteX6962" fmla="*/ 2844594 w 5829166"/>
              <a:gd name="connsiteY6962" fmla="*/ 767934 h 1639681"/>
              <a:gd name="connsiteX6963" fmla="*/ 2844594 w 5829166"/>
              <a:gd name="connsiteY6963" fmla="*/ 744112 h 1639681"/>
              <a:gd name="connsiteX6964" fmla="*/ 2839803 w 5829166"/>
              <a:gd name="connsiteY6964" fmla="*/ 743026 h 1639681"/>
              <a:gd name="connsiteX6965" fmla="*/ 2835688 w 5829166"/>
              <a:gd name="connsiteY6965" fmla="*/ 736530 h 1639681"/>
              <a:gd name="connsiteX6966" fmla="*/ 2838145 w 5829166"/>
              <a:gd name="connsiteY6966" fmla="*/ 734092 h 1639681"/>
              <a:gd name="connsiteX6967" fmla="*/ 2838145 w 5829166"/>
              <a:gd name="connsiteY6967" fmla="*/ 710775 h 1639681"/>
              <a:gd name="connsiteX6968" fmla="*/ 2841336 w 5829166"/>
              <a:gd name="connsiteY6968" fmla="*/ 707869 h 1639681"/>
              <a:gd name="connsiteX6969" fmla="*/ 2838364 w 5829166"/>
              <a:gd name="connsiteY6969" fmla="*/ 705117 h 1639681"/>
              <a:gd name="connsiteX6970" fmla="*/ 2841012 w 5829166"/>
              <a:gd name="connsiteY6970" fmla="*/ 702945 h 1639681"/>
              <a:gd name="connsiteX6971" fmla="*/ 2841746 w 5829166"/>
              <a:gd name="connsiteY6971" fmla="*/ 686533 h 1639681"/>
              <a:gd name="connsiteX6972" fmla="*/ 2847689 w 5829166"/>
              <a:gd name="connsiteY6972" fmla="*/ 676570 h 1639681"/>
              <a:gd name="connsiteX6973" fmla="*/ 2844851 w 5829166"/>
              <a:gd name="connsiteY6973" fmla="*/ 673741 h 1639681"/>
              <a:gd name="connsiteX6974" fmla="*/ 2847794 w 5829166"/>
              <a:gd name="connsiteY6974" fmla="*/ 665855 h 1639681"/>
              <a:gd name="connsiteX6975" fmla="*/ 2853176 w 5829166"/>
              <a:gd name="connsiteY6975" fmla="*/ 661264 h 1639681"/>
              <a:gd name="connsiteX6976" fmla="*/ 2858948 w 5829166"/>
              <a:gd name="connsiteY6976" fmla="*/ 656682 h 1639681"/>
              <a:gd name="connsiteX6977" fmla="*/ 2865339 w 5829166"/>
              <a:gd name="connsiteY6977" fmla="*/ 656682 h 1639681"/>
              <a:gd name="connsiteX6978" fmla="*/ 2868835 w 5829166"/>
              <a:gd name="connsiteY6978" fmla="*/ 659301 h 1639681"/>
              <a:gd name="connsiteX6979" fmla="*/ 2886189 w 5829166"/>
              <a:gd name="connsiteY6979" fmla="*/ 649967 h 1639681"/>
              <a:gd name="connsiteX6980" fmla="*/ 2886371 w 5829166"/>
              <a:gd name="connsiteY6980" fmla="*/ 647300 h 1639681"/>
              <a:gd name="connsiteX6981" fmla="*/ 2887504 w 5829166"/>
              <a:gd name="connsiteY6981" fmla="*/ 646405 h 1639681"/>
              <a:gd name="connsiteX6982" fmla="*/ 2899991 w 5829166"/>
              <a:gd name="connsiteY6982" fmla="*/ 646405 h 1639681"/>
              <a:gd name="connsiteX6983" fmla="*/ 2903820 w 5829166"/>
              <a:gd name="connsiteY6983" fmla="*/ 643585 h 1639681"/>
              <a:gd name="connsiteX6984" fmla="*/ 2913193 w 5829166"/>
              <a:gd name="connsiteY6984" fmla="*/ 643585 h 1639681"/>
              <a:gd name="connsiteX6985" fmla="*/ 2920956 w 5829166"/>
              <a:gd name="connsiteY6985" fmla="*/ 639928 h 1639681"/>
              <a:gd name="connsiteX6986" fmla="*/ 2925594 w 5829166"/>
              <a:gd name="connsiteY6986" fmla="*/ 633108 h 1639681"/>
              <a:gd name="connsiteX6987" fmla="*/ 2929309 w 5829166"/>
              <a:gd name="connsiteY6987" fmla="*/ 635451 h 1639681"/>
              <a:gd name="connsiteX6988" fmla="*/ 2938758 w 5829166"/>
              <a:gd name="connsiteY6988" fmla="*/ 628012 h 1639681"/>
              <a:gd name="connsiteX6989" fmla="*/ 2951979 w 5829166"/>
              <a:gd name="connsiteY6989" fmla="*/ 624821 h 1639681"/>
              <a:gd name="connsiteX6990" fmla="*/ 2963609 w 5829166"/>
              <a:gd name="connsiteY6990" fmla="*/ 622440 h 1639681"/>
              <a:gd name="connsiteX6991" fmla="*/ 2973648 w 5829166"/>
              <a:gd name="connsiteY6991" fmla="*/ 617268 h 1639681"/>
              <a:gd name="connsiteX6992" fmla="*/ 2978744 w 5829166"/>
              <a:gd name="connsiteY6992" fmla="*/ 610391 h 1639681"/>
              <a:gd name="connsiteX6993" fmla="*/ 2990193 w 5829166"/>
              <a:gd name="connsiteY6993" fmla="*/ 609352 h 1639681"/>
              <a:gd name="connsiteX6994" fmla="*/ 2999604 w 5829166"/>
              <a:gd name="connsiteY6994" fmla="*/ 609352 h 1639681"/>
              <a:gd name="connsiteX6995" fmla="*/ 3004719 w 5829166"/>
              <a:gd name="connsiteY6995" fmla="*/ 602970 h 1639681"/>
              <a:gd name="connsiteX6996" fmla="*/ 3013196 w 5829166"/>
              <a:gd name="connsiteY6996" fmla="*/ 598294 h 1639681"/>
              <a:gd name="connsiteX6997" fmla="*/ 3020949 w 5829166"/>
              <a:gd name="connsiteY6997" fmla="*/ 593427 h 1639681"/>
              <a:gd name="connsiteX6998" fmla="*/ 3025597 w 5829166"/>
              <a:gd name="connsiteY6998" fmla="*/ 596217 h 1639681"/>
              <a:gd name="connsiteX6999" fmla="*/ 3026969 w 5829166"/>
              <a:gd name="connsiteY6999" fmla="*/ 592646 h 1639681"/>
              <a:gd name="connsiteX7000" fmla="*/ 3031760 w 5829166"/>
              <a:gd name="connsiteY7000" fmla="*/ 590550 h 1639681"/>
              <a:gd name="connsiteX7001" fmla="*/ 3037561 w 5829166"/>
              <a:gd name="connsiteY7001" fmla="*/ 588407 h 1639681"/>
              <a:gd name="connsiteX7002" fmla="*/ 3040637 w 5829166"/>
              <a:gd name="connsiteY7002" fmla="*/ 590464 h 1639681"/>
              <a:gd name="connsiteX7003" fmla="*/ 3048381 w 5829166"/>
              <a:gd name="connsiteY7003" fmla="*/ 587435 h 1639681"/>
              <a:gd name="connsiteX7004" fmla="*/ 3049448 w 5829166"/>
              <a:gd name="connsiteY7004" fmla="*/ 584064 h 1639681"/>
              <a:gd name="connsiteX7005" fmla="*/ 3063964 w 5829166"/>
              <a:gd name="connsiteY7005" fmla="*/ 578253 h 1639681"/>
              <a:gd name="connsiteX7006" fmla="*/ 3066107 w 5829166"/>
              <a:gd name="connsiteY7006" fmla="*/ 580015 h 1639681"/>
              <a:gd name="connsiteX7007" fmla="*/ 3068279 w 5829166"/>
              <a:gd name="connsiteY7007" fmla="*/ 578996 h 1639681"/>
              <a:gd name="connsiteX7008" fmla="*/ 3076261 w 5829166"/>
              <a:gd name="connsiteY7008" fmla="*/ 569890 h 1639681"/>
              <a:gd name="connsiteX7009" fmla="*/ 3085748 w 5829166"/>
              <a:gd name="connsiteY7009" fmla="*/ 569890 h 1639681"/>
              <a:gd name="connsiteX7010" fmla="*/ 3091387 w 5829166"/>
              <a:gd name="connsiteY7010" fmla="*/ 562670 h 1639681"/>
              <a:gd name="connsiteX7011" fmla="*/ 3100835 w 5829166"/>
              <a:gd name="connsiteY7011" fmla="*/ 559365 h 1639681"/>
              <a:gd name="connsiteX7012" fmla="*/ 3118552 w 5829166"/>
              <a:gd name="connsiteY7012" fmla="*/ 559365 h 1639681"/>
              <a:gd name="connsiteX7013" fmla="*/ 3119609 w 5829166"/>
              <a:gd name="connsiteY7013" fmla="*/ 555165 h 1639681"/>
              <a:gd name="connsiteX7014" fmla="*/ 3124000 w 5829166"/>
              <a:gd name="connsiteY7014" fmla="*/ 551574 h 1639681"/>
              <a:gd name="connsiteX7015" fmla="*/ 3133878 w 5829166"/>
              <a:gd name="connsiteY7015" fmla="*/ 551574 h 1639681"/>
              <a:gd name="connsiteX7016" fmla="*/ 3135773 w 5829166"/>
              <a:gd name="connsiteY7016" fmla="*/ 547088 h 1639681"/>
              <a:gd name="connsiteX7017" fmla="*/ 3144945 w 5829166"/>
              <a:gd name="connsiteY7017" fmla="*/ 546402 h 1639681"/>
              <a:gd name="connsiteX7018" fmla="*/ 3153642 w 5829166"/>
              <a:gd name="connsiteY7018" fmla="*/ 542744 h 1639681"/>
              <a:gd name="connsiteX7019" fmla="*/ 3155509 w 5829166"/>
              <a:gd name="connsiteY7019" fmla="*/ 538467 h 1639681"/>
              <a:gd name="connsiteX7020" fmla="*/ 3158976 w 5829166"/>
              <a:gd name="connsiteY7020" fmla="*/ 540668 h 1639681"/>
              <a:gd name="connsiteX7021" fmla="*/ 3164329 w 5829166"/>
              <a:gd name="connsiteY7021" fmla="*/ 534133 h 1639681"/>
              <a:gd name="connsiteX7022" fmla="*/ 3172311 w 5829166"/>
              <a:gd name="connsiteY7022" fmla="*/ 530828 h 1639681"/>
              <a:gd name="connsiteX7023" fmla="*/ 3174225 w 5829166"/>
              <a:gd name="connsiteY7023" fmla="*/ 532419 h 1639681"/>
              <a:gd name="connsiteX7024" fmla="*/ 3175473 w 5829166"/>
              <a:gd name="connsiteY7024" fmla="*/ 533086 h 1639681"/>
              <a:gd name="connsiteX7025" fmla="*/ 3189846 w 5829166"/>
              <a:gd name="connsiteY7025" fmla="*/ 533086 h 1639681"/>
              <a:gd name="connsiteX7026" fmla="*/ 3207744 w 5829166"/>
              <a:gd name="connsiteY7026" fmla="*/ 527295 h 1639681"/>
              <a:gd name="connsiteX7027" fmla="*/ 3216793 w 5829166"/>
              <a:gd name="connsiteY7027" fmla="*/ 517284 h 1639681"/>
              <a:gd name="connsiteX7028" fmla="*/ 3226222 w 5829166"/>
              <a:gd name="connsiteY7028" fmla="*/ 517284 h 1639681"/>
              <a:gd name="connsiteX7029" fmla="*/ 3230852 w 5829166"/>
              <a:gd name="connsiteY7029" fmla="*/ 513483 h 1639681"/>
              <a:gd name="connsiteX7030" fmla="*/ 3227823 w 5829166"/>
              <a:gd name="connsiteY7030" fmla="*/ 510721 h 1639681"/>
              <a:gd name="connsiteX7031" fmla="*/ 3232414 w 5829166"/>
              <a:gd name="connsiteY7031" fmla="*/ 506940 h 1639681"/>
              <a:gd name="connsiteX7032" fmla="*/ 3236043 w 5829166"/>
              <a:gd name="connsiteY7032" fmla="*/ 509588 h 1639681"/>
              <a:gd name="connsiteX7033" fmla="*/ 3247920 w 5829166"/>
              <a:gd name="connsiteY7033" fmla="*/ 502063 h 1639681"/>
              <a:gd name="connsiteX7034" fmla="*/ 3258988 w 5829166"/>
              <a:gd name="connsiteY7034" fmla="*/ 495681 h 1639681"/>
              <a:gd name="connsiteX7035" fmla="*/ 3260265 w 5829166"/>
              <a:gd name="connsiteY7035" fmla="*/ 491623 h 1639681"/>
              <a:gd name="connsiteX7036" fmla="*/ 3265056 w 5829166"/>
              <a:gd name="connsiteY7036" fmla="*/ 490795 h 1639681"/>
              <a:gd name="connsiteX7037" fmla="*/ 3266846 w 5829166"/>
              <a:gd name="connsiteY7037" fmla="*/ 486470 h 1639681"/>
              <a:gd name="connsiteX7038" fmla="*/ 3273543 w 5829166"/>
              <a:gd name="connsiteY7038" fmla="*/ 483994 h 1639681"/>
              <a:gd name="connsiteX7039" fmla="*/ 3276810 w 5829166"/>
              <a:gd name="connsiteY7039" fmla="*/ 478498 h 1639681"/>
              <a:gd name="connsiteX7040" fmla="*/ 3279753 w 5829166"/>
              <a:gd name="connsiteY7040" fmla="*/ 472830 h 1639681"/>
              <a:gd name="connsiteX7041" fmla="*/ 3286944 w 5829166"/>
              <a:gd name="connsiteY7041" fmla="*/ 476202 h 1639681"/>
              <a:gd name="connsiteX7042" fmla="*/ 3289144 w 5829166"/>
              <a:gd name="connsiteY7042" fmla="*/ 470583 h 1639681"/>
              <a:gd name="connsiteX7043" fmla="*/ 3293659 w 5829166"/>
              <a:gd name="connsiteY7043" fmla="*/ 469811 h 1639681"/>
              <a:gd name="connsiteX7044" fmla="*/ 3301965 w 5829166"/>
              <a:gd name="connsiteY7044" fmla="*/ 458410 h 1639681"/>
              <a:gd name="connsiteX7045" fmla="*/ 3294907 w 5829166"/>
              <a:gd name="connsiteY7045" fmla="*/ 455676 h 1639681"/>
              <a:gd name="connsiteX7046" fmla="*/ 3307233 w 5829166"/>
              <a:gd name="connsiteY7046" fmla="*/ 448094 h 1639681"/>
              <a:gd name="connsiteX7047" fmla="*/ 3304604 w 5829166"/>
              <a:gd name="connsiteY7047" fmla="*/ 439979 h 1639681"/>
              <a:gd name="connsiteX7048" fmla="*/ 3307575 w 5829166"/>
              <a:gd name="connsiteY7048" fmla="*/ 437226 h 1639681"/>
              <a:gd name="connsiteX7049" fmla="*/ 3304385 w 5829166"/>
              <a:gd name="connsiteY7049" fmla="*/ 434254 h 1639681"/>
              <a:gd name="connsiteX7050" fmla="*/ 3310195 w 5829166"/>
              <a:gd name="connsiteY7050" fmla="*/ 432578 h 1639681"/>
              <a:gd name="connsiteX7051" fmla="*/ 3306232 w 5829166"/>
              <a:gd name="connsiteY7051" fmla="*/ 428235 h 1639681"/>
              <a:gd name="connsiteX7052" fmla="*/ 3301441 w 5829166"/>
              <a:gd name="connsiteY7052" fmla="*/ 427377 h 1639681"/>
              <a:gd name="connsiteX7053" fmla="*/ 3305023 w 5829166"/>
              <a:gd name="connsiteY7053" fmla="*/ 422586 h 1639681"/>
              <a:gd name="connsiteX7054" fmla="*/ 3301298 w 5829166"/>
              <a:gd name="connsiteY7054" fmla="*/ 418452 h 1639681"/>
              <a:gd name="connsiteX7055" fmla="*/ 3301298 w 5829166"/>
              <a:gd name="connsiteY7055" fmla="*/ 413661 h 1639681"/>
              <a:gd name="connsiteX7056" fmla="*/ 3298003 w 5829166"/>
              <a:gd name="connsiteY7056" fmla="*/ 410756 h 1639681"/>
              <a:gd name="connsiteX7057" fmla="*/ 3298003 w 5829166"/>
              <a:gd name="connsiteY7057" fmla="*/ 405613 h 1639681"/>
              <a:gd name="connsiteX7058" fmla="*/ 3294812 w 5829166"/>
              <a:gd name="connsiteY7058" fmla="*/ 399545 h 1639681"/>
              <a:gd name="connsiteX7059" fmla="*/ 3285611 w 5829166"/>
              <a:gd name="connsiteY7059" fmla="*/ 392039 h 1639681"/>
              <a:gd name="connsiteX7060" fmla="*/ 3285211 w 5829166"/>
              <a:gd name="connsiteY7060" fmla="*/ 386925 h 1639681"/>
              <a:gd name="connsiteX7061" fmla="*/ 3277057 w 5829166"/>
              <a:gd name="connsiteY7061" fmla="*/ 382314 h 1639681"/>
              <a:gd name="connsiteX7062" fmla="*/ 3276629 w 5829166"/>
              <a:gd name="connsiteY7062" fmla="*/ 382829 h 1639681"/>
              <a:gd name="connsiteX7063" fmla="*/ 3255950 w 5829166"/>
              <a:gd name="connsiteY7063" fmla="*/ 365827 h 1639681"/>
              <a:gd name="connsiteX7064" fmla="*/ 3244272 w 5829166"/>
              <a:gd name="connsiteY7064" fmla="*/ 361483 h 1639681"/>
              <a:gd name="connsiteX7065" fmla="*/ 3243139 w 5829166"/>
              <a:gd name="connsiteY7065" fmla="*/ 357873 h 1639681"/>
              <a:gd name="connsiteX7066" fmla="*/ 3234852 w 5829166"/>
              <a:gd name="connsiteY7066" fmla="*/ 356359 h 1639681"/>
              <a:gd name="connsiteX7067" fmla="*/ 3232394 w 5829166"/>
              <a:gd name="connsiteY7067" fmla="*/ 354616 h 1639681"/>
              <a:gd name="connsiteX7068" fmla="*/ 3229985 w 5829166"/>
              <a:gd name="connsiteY7068" fmla="*/ 356597 h 1639681"/>
              <a:gd name="connsiteX7069" fmla="*/ 3228880 w 5829166"/>
              <a:gd name="connsiteY7069" fmla="*/ 356597 h 1639681"/>
              <a:gd name="connsiteX7070" fmla="*/ 3219812 w 5829166"/>
              <a:gd name="connsiteY7070" fmla="*/ 349177 h 1639681"/>
              <a:gd name="connsiteX7071" fmla="*/ 3216478 w 5829166"/>
              <a:gd name="connsiteY7071" fmla="*/ 349177 h 1639681"/>
              <a:gd name="connsiteX7072" fmla="*/ 3210935 w 5829166"/>
              <a:gd name="connsiteY7072" fmla="*/ 344624 h 1639681"/>
              <a:gd name="connsiteX7073" fmla="*/ 3205810 w 5829166"/>
              <a:gd name="connsiteY7073" fmla="*/ 343024 h 1639681"/>
              <a:gd name="connsiteX7074" fmla="*/ 3204724 w 5829166"/>
              <a:gd name="connsiteY7074" fmla="*/ 338728 h 1639681"/>
              <a:gd name="connsiteX7075" fmla="*/ 3198952 w 5829166"/>
              <a:gd name="connsiteY7075" fmla="*/ 341566 h 1639681"/>
              <a:gd name="connsiteX7076" fmla="*/ 3194161 w 5829166"/>
              <a:gd name="connsiteY7076" fmla="*/ 338880 h 1639681"/>
              <a:gd name="connsiteX7077" fmla="*/ 3191066 w 5829166"/>
              <a:gd name="connsiteY7077" fmla="*/ 341195 h 1639681"/>
              <a:gd name="connsiteX7078" fmla="*/ 3174092 w 5829166"/>
              <a:gd name="connsiteY7078" fmla="*/ 329813 h 1639681"/>
              <a:gd name="connsiteX7079" fmla="*/ 3172501 w 5829166"/>
              <a:gd name="connsiteY7079" fmla="*/ 325555 h 1639681"/>
              <a:gd name="connsiteX7080" fmla="*/ 3165843 w 5829166"/>
              <a:gd name="connsiteY7080" fmla="*/ 325555 h 1639681"/>
              <a:gd name="connsiteX7081" fmla="*/ 3158928 w 5829166"/>
              <a:gd name="connsiteY7081" fmla="*/ 320145 h 1639681"/>
              <a:gd name="connsiteX7082" fmla="*/ 3149756 w 5829166"/>
              <a:gd name="connsiteY7082" fmla="*/ 320145 h 1639681"/>
              <a:gd name="connsiteX7083" fmla="*/ 3145870 w 5829166"/>
              <a:gd name="connsiteY7083" fmla="*/ 317735 h 1639681"/>
              <a:gd name="connsiteX7084" fmla="*/ 3135963 w 5829166"/>
              <a:gd name="connsiteY7084" fmla="*/ 315020 h 1639681"/>
              <a:gd name="connsiteX7085" fmla="*/ 3129315 w 5829166"/>
              <a:gd name="connsiteY7085" fmla="*/ 312439 h 1639681"/>
              <a:gd name="connsiteX7086" fmla="*/ 3123286 w 5829166"/>
              <a:gd name="connsiteY7086" fmla="*/ 312344 h 1639681"/>
              <a:gd name="connsiteX7087" fmla="*/ 3122047 w 5829166"/>
              <a:gd name="connsiteY7087" fmla="*/ 307781 h 1639681"/>
              <a:gd name="connsiteX7088" fmla="*/ 3117485 w 5829166"/>
              <a:gd name="connsiteY7088" fmla="*/ 306810 h 1639681"/>
              <a:gd name="connsiteX7089" fmla="*/ 3114485 w 5829166"/>
              <a:gd name="connsiteY7089" fmla="*/ 304543 h 1639681"/>
              <a:gd name="connsiteX7090" fmla="*/ 3111132 w 5829166"/>
              <a:gd name="connsiteY7090" fmla="*/ 307086 h 1639681"/>
              <a:gd name="connsiteX7091" fmla="*/ 3103340 w 5829166"/>
              <a:gd name="connsiteY7091" fmla="*/ 303190 h 1639681"/>
              <a:gd name="connsiteX7092" fmla="*/ 3103340 w 5829166"/>
              <a:gd name="connsiteY7092" fmla="*/ 300238 h 1639681"/>
              <a:gd name="connsiteX7093" fmla="*/ 3097502 w 5829166"/>
              <a:gd name="connsiteY7093" fmla="*/ 298647 h 1639681"/>
              <a:gd name="connsiteX7094" fmla="*/ 3096549 w 5829166"/>
              <a:gd name="connsiteY7094" fmla="*/ 294894 h 1639681"/>
              <a:gd name="connsiteX7095" fmla="*/ 3080585 w 5829166"/>
              <a:gd name="connsiteY7095" fmla="*/ 293218 h 1639681"/>
              <a:gd name="connsiteX7096" fmla="*/ 3073622 w 5829166"/>
              <a:gd name="connsiteY7096" fmla="*/ 287064 h 1639681"/>
              <a:gd name="connsiteX7097" fmla="*/ 3063373 w 5829166"/>
              <a:gd name="connsiteY7097" fmla="*/ 280873 h 1639681"/>
              <a:gd name="connsiteX7098" fmla="*/ 3053334 w 5829166"/>
              <a:gd name="connsiteY7098" fmla="*/ 280873 h 1639681"/>
              <a:gd name="connsiteX7099" fmla="*/ 3046943 w 5829166"/>
              <a:gd name="connsiteY7099" fmla="*/ 273530 h 1639681"/>
              <a:gd name="connsiteX7100" fmla="*/ 3048676 w 5829166"/>
              <a:gd name="connsiteY7100" fmla="*/ 271758 h 1639681"/>
              <a:gd name="connsiteX7101" fmla="*/ 3045924 w 5829166"/>
              <a:gd name="connsiteY7101" fmla="*/ 269110 h 1639681"/>
              <a:gd name="connsiteX7102" fmla="*/ 3057325 w 5829166"/>
              <a:gd name="connsiteY7102" fmla="*/ 267519 h 1639681"/>
              <a:gd name="connsiteX7103" fmla="*/ 3061916 w 5829166"/>
              <a:gd name="connsiteY7103" fmla="*/ 273206 h 1639681"/>
              <a:gd name="connsiteX7104" fmla="*/ 3070469 w 5829166"/>
              <a:gd name="connsiteY7104" fmla="*/ 269215 h 1639681"/>
              <a:gd name="connsiteX7105" fmla="*/ 3072832 w 5829166"/>
              <a:gd name="connsiteY7105" fmla="*/ 265062 h 1639681"/>
              <a:gd name="connsiteX7106" fmla="*/ 3075794 w 5829166"/>
              <a:gd name="connsiteY7106" fmla="*/ 267491 h 1639681"/>
              <a:gd name="connsiteX7107" fmla="*/ 3079242 w 5829166"/>
              <a:gd name="connsiteY7107" fmla="*/ 265347 h 1639681"/>
              <a:gd name="connsiteX7108" fmla="*/ 3091196 w 5829166"/>
              <a:gd name="connsiteY7108" fmla="*/ 265347 h 1639681"/>
              <a:gd name="connsiteX7109" fmla="*/ 3095092 w 5829166"/>
              <a:gd name="connsiteY7109" fmla="*/ 262776 h 1639681"/>
              <a:gd name="connsiteX7110" fmla="*/ 3103235 w 5829166"/>
              <a:gd name="connsiteY7110" fmla="*/ 262776 h 1639681"/>
              <a:gd name="connsiteX7111" fmla="*/ 3100454 w 5829166"/>
              <a:gd name="connsiteY7111" fmla="*/ 266786 h 1639681"/>
              <a:gd name="connsiteX7112" fmla="*/ 3101588 w 5829166"/>
              <a:gd name="connsiteY7112" fmla="*/ 267662 h 1639681"/>
              <a:gd name="connsiteX7113" fmla="*/ 3111065 w 5829166"/>
              <a:gd name="connsiteY7113" fmla="*/ 267662 h 1639681"/>
              <a:gd name="connsiteX7114" fmla="*/ 3115113 w 5829166"/>
              <a:gd name="connsiteY7114" fmla="*/ 270691 h 1639681"/>
              <a:gd name="connsiteX7115" fmla="*/ 3116704 w 5829166"/>
              <a:gd name="connsiteY7115" fmla="*/ 262337 h 1639681"/>
              <a:gd name="connsiteX7116" fmla="*/ 3121086 w 5829166"/>
              <a:gd name="connsiteY7116" fmla="*/ 265052 h 1639681"/>
              <a:gd name="connsiteX7117" fmla="*/ 3129467 w 5829166"/>
              <a:gd name="connsiteY7117" fmla="*/ 265052 h 1639681"/>
              <a:gd name="connsiteX7118" fmla="*/ 3137221 w 5829166"/>
              <a:gd name="connsiteY7118" fmla="*/ 264624 h 1639681"/>
              <a:gd name="connsiteX7119" fmla="*/ 3148155 w 5829166"/>
              <a:gd name="connsiteY7119" fmla="*/ 260937 h 1639681"/>
              <a:gd name="connsiteX7120" fmla="*/ 3155804 w 5829166"/>
              <a:gd name="connsiteY7120" fmla="*/ 259709 h 1639681"/>
              <a:gd name="connsiteX7121" fmla="*/ 3158995 w 5829166"/>
              <a:gd name="connsiteY7121" fmla="*/ 257213 h 1639681"/>
              <a:gd name="connsiteX7122" fmla="*/ 3163386 w 5829166"/>
              <a:gd name="connsiteY7122" fmla="*/ 262423 h 1639681"/>
              <a:gd name="connsiteX7123" fmla="*/ 3168891 w 5829166"/>
              <a:gd name="connsiteY7123" fmla="*/ 265433 h 1639681"/>
              <a:gd name="connsiteX7124" fmla="*/ 3174673 w 5829166"/>
              <a:gd name="connsiteY7124" fmla="*/ 267576 h 1639681"/>
              <a:gd name="connsiteX7125" fmla="*/ 3178169 w 5829166"/>
              <a:gd name="connsiteY7125" fmla="*/ 265214 h 1639681"/>
              <a:gd name="connsiteX7126" fmla="*/ 3187932 w 5829166"/>
              <a:gd name="connsiteY7126" fmla="*/ 265214 h 1639681"/>
              <a:gd name="connsiteX7127" fmla="*/ 3194066 w 5829166"/>
              <a:gd name="connsiteY7127" fmla="*/ 258832 h 1639681"/>
              <a:gd name="connsiteX7128" fmla="*/ 3196400 w 5829166"/>
              <a:gd name="connsiteY7128" fmla="*/ 264423 h 1639681"/>
              <a:gd name="connsiteX7129" fmla="*/ 3207477 w 5829166"/>
              <a:gd name="connsiteY7129" fmla="*/ 264948 h 1639681"/>
              <a:gd name="connsiteX7130" fmla="*/ 3208963 w 5829166"/>
              <a:gd name="connsiteY7130" fmla="*/ 260871 h 1639681"/>
              <a:gd name="connsiteX7131" fmla="*/ 3222555 w 5829166"/>
              <a:gd name="connsiteY7131" fmla="*/ 257461 h 1639681"/>
              <a:gd name="connsiteX7132" fmla="*/ 3257855 w 5829166"/>
              <a:gd name="connsiteY7132" fmla="*/ 257461 h 1639681"/>
              <a:gd name="connsiteX7133" fmla="*/ 3261198 w 5829166"/>
              <a:gd name="connsiteY7133" fmla="*/ 259728 h 1639681"/>
              <a:gd name="connsiteX7134" fmla="*/ 3267447 w 5829166"/>
              <a:gd name="connsiteY7134" fmla="*/ 259728 h 1639681"/>
              <a:gd name="connsiteX7135" fmla="*/ 3270780 w 5829166"/>
              <a:gd name="connsiteY7135" fmla="*/ 257308 h 1639681"/>
              <a:gd name="connsiteX7136" fmla="*/ 3283287 w 5829166"/>
              <a:gd name="connsiteY7136" fmla="*/ 257308 h 1639681"/>
              <a:gd name="connsiteX7137" fmla="*/ 3286811 w 5829166"/>
              <a:gd name="connsiteY7137" fmla="*/ 254603 h 1639681"/>
              <a:gd name="connsiteX7138" fmla="*/ 3293021 w 5829166"/>
              <a:gd name="connsiteY7138" fmla="*/ 254603 h 1639681"/>
              <a:gd name="connsiteX7139" fmla="*/ 3296707 w 5829166"/>
              <a:gd name="connsiteY7139" fmla="*/ 251889 h 1639681"/>
              <a:gd name="connsiteX7140" fmla="*/ 3298993 w 5829166"/>
              <a:gd name="connsiteY7140" fmla="*/ 257127 h 1639681"/>
              <a:gd name="connsiteX7141" fmla="*/ 3315310 w 5829166"/>
              <a:gd name="connsiteY7141" fmla="*/ 257127 h 1639681"/>
              <a:gd name="connsiteX7142" fmla="*/ 3319062 w 5829166"/>
              <a:gd name="connsiteY7142" fmla="*/ 260204 h 1639681"/>
              <a:gd name="connsiteX7143" fmla="*/ 3322463 w 5829166"/>
              <a:gd name="connsiteY7143" fmla="*/ 254232 h 1639681"/>
              <a:gd name="connsiteX7144" fmla="*/ 3335970 w 5829166"/>
              <a:gd name="connsiteY7144" fmla="*/ 259661 h 1639681"/>
              <a:gd name="connsiteX7145" fmla="*/ 3352371 w 5829166"/>
              <a:gd name="connsiteY7145" fmla="*/ 273148 h 1639681"/>
              <a:gd name="connsiteX7146" fmla="*/ 3349457 w 5829166"/>
              <a:gd name="connsiteY7146" fmla="*/ 277063 h 1639681"/>
              <a:gd name="connsiteX7147" fmla="*/ 3352076 w 5829166"/>
              <a:gd name="connsiteY7147" fmla="*/ 279616 h 1639681"/>
              <a:gd name="connsiteX7148" fmla="*/ 3352076 w 5829166"/>
              <a:gd name="connsiteY7148" fmla="*/ 287331 h 1639681"/>
              <a:gd name="connsiteX7149" fmla="*/ 3355267 w 5829166"/>
              <a:gd name="connsiteY7149" fmla="*/ 290208 h 1639681"/>
              <a:gd name="connsiteX7150" fmla="*/ 3352924 w 5829166"/>
              <a:gd name="connsiteY7150" fmla="*/ 292122 h 1639681"/>
              <a:gd name="connsiteX7151" fmla="*/ 3352305 w 5829166"/>
              <a:gd name="connsiteY7151" fmla="*/ 301114 h 1639681"/>
              <a:gd name="connsiteX7152" fmla="*/ 3358325 w 5829166"/>
              <a:gd name="connsiteY7152" fmla="*/ 302866 h 1639681"/>
              <a:gd name="connsiteX7153" fmla="*/ 3358325 w 5829166"/>
              <a:gd name="connsiteY7153" fmla="*/ 316297 h 1639681"/>
              <a:gd name="connsiteX7154" fmla="*/ 3361515 w 5829166"/>
              <a:gd name="connsiteY7154" fmla="*/ 318868 h 1639681"/>
              <a:gd name="connsiteX7155" fmla="*/ 3359096 w 5829166"/>
              <a:gd name="connsiteY7155" fmla="*/ 321364 h 1639681"/>
              <a:gd name="connsiteX7156" fmla="*/ 3362811 w 5829166"/>
              <a:gd name="connsiteY7156" fmla="*/ 327746 h 1639681"/>
              <a:gd name="connsiteX7157" fmla="*/ 3368135 w 5829166"/>
              <a:gd name="connsiteY7157" fmla="*/ 329232 h 1639681"/>
              <a:gd name="connsiteX7158" fmla="*/ 3368135 w 5829166"/>
              <a:gd name="connsiteY7158" fmla="*/ 332508 h 1639681"/>
              <a:gd name="connsiteX7159" fmla="*/ 3362068 w 5829166"/>
              <a:gd name="connsiteY7159" fmla="*/ 334232 h 1639681"/>
              <a:gd name="connsiteX7160" fmla="*/ 3361582 w 5829166"/>
              <a:gd name="connsiteY7160" fmla="*/ 339738 h 1639681"/>
              <a:gd name="connsiteX7161" fmla="*/ 3357191 w 5829166"/>
              <a:gd name="connsiteY7161" fmla="*/ 345148 h 1639681"/>
              <a:gd name="connsiteX7162" fmla="*/ 3364792 w 5829166"/>
              <a:gd name="connsiteY7162" fmla="*/ 348034 h 1639681"/>
              <a:gd name="connsiteX7163" fmla="*/ 3364792 w 5829166"/>
              <a:gd name="connsiteY7163" fmla="*/ 365951 h 1639681"/>
              <a:gd name="connsiteX7164" fmla="*/ 3368088 w 5829166"/>
              <a:gd name="connsiteY7164" fmla="*/ 368980 h 1639681"/>
              <a:gd name="connsiteX7165" fmla="*/ 3368088 w 5829166"/>
              <a:gd name="connsiteY7165" fmla="*/ 389515 h 1639681"/>
              <a:gd name="connsiteX7166" fmla="*/ 3361896 w 5829166"/>
              <a:gd name="connsiteY7166" fmla="*/ 398316 h 1639681"/>
              <a:gd name="connsiteX7167" fmla="*/ 3361896 w 5829166"/>
              <a:gd name="connsiteY7167" fmla="*/ 405727 h 1639681"/>
              <a:gd name="connsiteX7168" fmla="*/ 3365526 w 5829166"/>
              <a:gd name="connsiteY7168" fmla="*/ 409204 h 1639681"/>
              <a:gd name="connsiteX7169" fmla="*/ 3362030 w 5829166"/>
              <a:gd name="connsiteY7169" fmla="*/ 414252 h 1639681"/>
              <a:gd name="connsiteX7170" fmla="*/ 3362030 w 5829166"/>
              <a:gd name="connsiteY7170" fmla="*/ 420224 h 1639681"/>
              <a:gd name="connsiteX7171" fmla="*/ 3359668 w 5829166"/>
              <a:gd name="connsiteY7171" fmla="*/ 427701 h 1639681"/>
              <a:gd name="connsiteX7172" fmla="*/ 3363887 w 5829166"/>
              <a:gd name="connsiteY7172" fmla="*/ 425901 h 1639681"/>
              <a:gd name="connsiteX7173" fmla="*/ 3364906 w 5829166"/>
              <a:gd name="connsiteY7173" fmla="*/ 426873 h 1639681"/>
              <a:gd name="connsiteX7174" fmla="*/ 3364906 w 5829166"/>
              <a:gd name="connsiteY7174" fmla="*/ 429492 h 1639681"/>
              <a:gd name="connsiteX7175" fmla="*/ 3364906 w 5829166"/>
              <a:gd name="connsiteY7175" fmla="*/ 463553 h 1639681"/>
              <a:gd name="connsiteX7176" fmla="*/ 3367831 w 5829166"/>
              <a:gd name="connsiteY7176" fmla="*/ 465963 h 1639681"/>
              <a:gd name="connsiteX7177" fmla="*/ 3368250 w 5829166"/>
              <a:gd name="connsiteY7177" fmla="*/ 470754 h 1639681"/>
              <a:gd name="connsiteX7178" fmla="*/ 3364478 w 5829166"/>
              <a:gd name="connsiteY7178" fmla="*/ 475126 h 1639681"/>
              <a:gd name="connsiteX7179" fmla="*/ 3367859 w 5829166"/>
              <a:gd name="connsiteY7179" fmla="*/ 479917 h 1639681"/>
              <a:gd name="connsiteX7180" fmla="*/ 3367859 w 5829166"/>
              <a:gd name="connsiteY7180" fmla="*/ 489976 h 1639681"/>
              <a:gd name="connsiteX7181" fmla="*/ 3365011 w 5829166"/>
              <a:gd name="connsiteY7181" fmla="*/ 494976 h 1639681"/>
              <a:gd name="connsiteX7182" fmla="*/ 3367973 w 5829166"/>
              <a:gd name="connsiteY7182" fmla="*/ 497672 h 1639681"/>
              <a:gd name="connsiteX7183" fmla="*/ 3364925 w 5829166"/>
              <a:gd name="connsiteY7183" fmla="*/ 500434 h 1639681"/>
              <a:gd name="connsiteX7184" fmla="*/ 3367955 w 5829166"/>
              <a:gd name="connsiteY7184" fmla="*/ 505673 h 1639681"/>
              <a:gd name="connsiteX7185" fmla="*/ 3367955 w 5829166"/>
              <a:gd name="connsiteY7185" fmla="*/ 513445 h 1639681"/>
              <a:gd name="connsiteX7186" fmla="*/ 3364345 w 5829166"/>
              <a:gd name="connsiteY7186" fmla="*/ 516960 h 1639681"/>
              <a:gd name="connsiteX7187" fmla="*/ 3367545 w 5829166"/>
              <a:gd name="connsiteY7187" fmla="*/ 521494 h 1639681"/>
              <a:gd name="connsiteX7188" fmla="*/ 3365116 w 5829166"/>
              <a:gd name="connsiteY7188" fmla="*/ 523923 h 1639681"/>
              <a:gd name="connsiteX7189" fmla="*/ 3368050 w 5829166"/>
              <a:gd name="connsiteY7189" fmla="*/ 526656 h 1639681"/>
              <a:gd name="connsiteX7190" fmla="*/ 3368050 w 5829166"/>
              <a:gd name="connsiteY7190" fmla="*/ 534429 h 1639681"/>
              <a:gd name="connsiteX7191" fmla="*/ 3364859 w 5829166"/>
              <a:gd name="connsiteY7191" fmla="*/ 537305 h 1639681"/>
              <a:gd name="connsiteX7192" fmla="*/ 3364859 w 5829166"/>
              <a:gd name="connsiteY7192" fmla="*/ 550297 h 1639681"/>
              <a:gd name="connsiteX7193" fmla="*/ 3362020 w 5829166"/>
              <a:gd name="connsiteY7193" fmla="*/ 552631 h 1639681"/>
              <a:gd name="connsiteX7194" fmla="*/ 3364878 w 5829166"/>
              <a:gd name="connsiteY7194" fmla="*/ 555822 h 1639681"/>
              <a:gd name="connsiteX7195" fmla="*/ 3364878 w 5829166"/>
              <a:gd name="connsiteY7195" fmla="*/ 566023 h 1639681"/>
              <a:gd name="connsiteX7196" fmla="*/ 3368250 w 5829166"/>
              <a:gd name="connsiteY7196" fmla="*/ 568805 h 1639681"/>
              <a:gd name="connsiteX7197" fmla="*/ 3368250 w 5829166"/>
              <a:gd name="connsiteY7197" fmla="*/ 589836 h 1639681"/>
              <a:gd name="connsiteX7198" fmla="*/ 3371079 w 5829166"/>
              <a:gd name="connsiteY7198" fmla="*/ 592150 h 1639681"/>
              <a:gd name="connsiteX7199" fmla="*/ 3368345 w 5829166"/>
              <a:gd name="connsiteY7199" fmla="*/ 596237 h 1639681"/>
              <a:gd name="connsiteX7200" fmla="*/ 3371241 w 5829166"/>
              <a:gd name="connsiteY7200" fmla="*/ 600723 h 1639681"/>
              <a:gd name="connsiteX7201" fmla="*/ 3371241 w 5829166"/>
              <a:gd name="connsiteY7201" fmla="*/ 610800 h 1639681"/>
              <a:gd name="connsiteX7202" fmla="*/ 3368412 w 5829166"/>
              <a:gd name="connsiteY7202" fmla="*/ 613115 h 1639681"/>
              <a:gd name="connsiteX7203" fmla="*/ 3371012 w 5829166"/>
              <a:gd name="connsiteY7203" fmla="*/ 615972 h 1639681"/>
              <a:gd name="connsiteX7204" fmla="*/ 3371012 w 5829166"/>
              <a:gd name="connsiteY7204" fmla="*/ 621487 h 1639681"/>
              <a:gd name="connsiteX7205" fmla="*/ 3368335 w 5829166"/>
              <a:gd name="connsiteY7205" fmla="*/ 623706 h 1639681"/>
              <a:gd name="connsiteX7206" fmla="*/ 3371212 w 5829166"/>
              <a:gd name="connsiteY7206" fmla="*/ 626545 h 1639681"/>
              <a:gd name="connsiteX7207" fmla="*/ 3371212 w 5829166"/>
              <a:gd name="connsiteY7207" fmla="*/ 644633 h 1639681"/>
              <a:gd name="connsiteX7208" fmla="*/ 3374517 w 5829166"/>
              <a:gd name="connsiteY7208" fmla="*/ 647567 h 1639681"/>
              <a:gd name="connsiteX7209" fmla="*/ 3371241 w 5829166"/>
              <a:gd name="connsiteY7209" fmla="*/ 653062 h 1639681"/>
              <a:gd name="connsiteX7210" fmla="*/ 3371241 w 5829166"/>
              <a:gd name="connsiteY7210" fmla="*/ 665836 h 1639681"/>
              <a:gd name="connsiteX7211" fmla="*/ 3368050 w 5829166"/>
              <a:gd name="connsiteY7211" fmla="*/ 668884 h 1639681"/>
              <a:gd name="connsiteX7212" fmla="*/ 3373936 w 5829166"/>
              <a:gd name="connsiteY7212" fmla="*/ 670674 h 1639681"/>
              <a:gd name="connsiteX7213" fmla="*/ 3368031 w 5829166"/>
              <a:gd name="connsiteY7213" fmla="*/ 680142 h 1639681"/>
              <a:gd name="connsiteX7214" fmla="*/ 3374270 w 5829166"/>
              <a:gd name="connsiteY7214" fmla="*/ 687067 h 1639681"/>
              <a:gd name="connsiteX7215" fmla="*/ 3371460 w 5829166"/>
              <a:gd name="connsiteY7215" fmla="*/ 689381 h 1639681"/>
              <a:gd name="connsiteX7216" fmla="*/ 3371460 w 5829166"/>
              <a:gd name="connsiteY7216" fmla="*/ 728786 h 1639681"/>
              <a:gd name="connsiteX7217" fmla="*/ 3368269 w 5829166"/>
              <a:gd name="connsiteY7217" fmla="*/ 731358 h 1639681"/>
              <a:gd name="connsiteX7218" fmla="*/ 3370936 w 5829166"/>
              <a:gd name="connsiteY7218" fmla="*/ 734101 h 1639681"/>
              <a:gd name="connsiteX7219" fmla="*/ 3368173 w 5829166"/>
              <a:gd name="connsiteY7219" fmla="*/ 736787 h 1639681"/>
              <a:gd name="connsiteX7220" fmla="*/ 3371126 w 5829166"/>
              <a:gd name="connsiteY7220" fmla="*/ 739454 h 1639681"/>
              <a:gd name="connsiteX7221" fmla="*/ 3368145 w 5829166"/>
              <a:gd name="connsiteY7221" fmla="*/ 742169 h 1639681"/>
              <a:gd name="connsiteX7222" fmla="*/ 3370812 w 5829166"/>
              <a:gd name="connsiteY7222" fmla="*/ 744369 h 1639681"/>
              <a:gd name="connsiteX7223" fmla="*/ 3367716 w 5829166"/>
              <a:gd name="connsiteY7223" fmla="*/ 748408 h 1639681"/>
              <a:gd name="connsiteX7224" fmla="*/ 3371107 w 5829166"/>
              <a:gd name="connsiteY7224" fmla="*/ 753532 h 1639681"/>
              <a:gd name="connsiteX7225" fmla="*/ 3371212 w 5829166"/>
              <a:gd name="connsiteY7225" fmla="*/ 757590 h 1639681"/>
              <a:gd name="connsiteX7226" fmla="*/ 3368183 w 5829166"/>
              <a:gd name="connsiteY7226" fmla="*/ 760400 h 1639681"/>
              <a:gd name="connsiteX7227" fmla="*/ 3371164 w 5829166"/>
              <a:gd name="connsiteY7227" fmla="*/ 763133 h 1639681"/>
              <a:gd name="connsiteX7228" fmla="*/ 3368802 w 5829166"/>
              <a:gd name="connsiteY7228" fmla="*/ 765067 h 1639681"/>
              <a:gd name="connsiteX7229" fmla="*/ 3368250 w 5829166"/>
              <a:gd name="connsiteY7229" fmla="*/ 773782 h 1639681"/>
              <a:gd name="connsiteX7230" fmla="*/ 3370707 w 5829166"/>
              <a:gd name="connsiteY7230" fmla="*/ 775811 h 1639681"/>
              <a:gd name="connsiteX7231" fmla="*/ 3364963 w 5829166"/>
              <a:gd name="connsiteY7231" fmla="*/ 784955 h 1639681"/>
              <a:gd name="connsiteX7232" fmla="*/ 3364963 w 5829166"/>
              <a:gd name="connsiteY7232" fmla="*/ 791889 h 1639681"/>
              <a:gd name="connsiteX7233" fmla="*/ 3371117 w 5829166"/>
              <a:gd name="connsiteY7233" fmla="*/ 797252 h 1639681"/>
              <a:gd name="connsiteX7234" fmla="*/ 3368869 w 5829166"/>
              <a:gd name="connsiteY7234" fmla="*/ 799100 h 1639681"/>
              <a:gd name="connsiteX7235" fmla="*/ 3370850 w 5829166"/>
              <a:gd name="connsiteY7235" fmla="*/ 808311 h 1639681"/>
              <a:gd name="connsiteX7236" fmla="*/ 3373860 w 5829166"/>
              <a:gd name="connsiteY7236" fmla="*/ 816064 h 1639681"/>
              <a:gd name="connsiteX7237" fmla="*/ 3368126 w 5829166"/>
              <a:gd name="connsiteY7237" fmla="*/ 817778 h 1639681"/>
              <a:gd name="connsiteX7238" fmla="*/ 3371907 w 5829166"/>
              <a:gd name="connsiteY7238" fmla="*/ 822246 h 1639681"/>
              <a:gd name="connsiteX7239" fmla="*/ 3365068 w 5829166"/>
              <a:gd name="connsiteY7239" fmla="*/ 828913 h 1639681"/>
              <a:gd name="connsiteX7240" fmla="*/ 3367669 w 5829166"/>
              <a:gd name="connsiteY7240" fmla="*/ 831056 h 1639681"/>
              <a:gd name="connsiteX7241" fmla="*/ 3367669 w 5829166"/>
              <a:gd name="connsiteY7241" fmla="*/ 840639 h 1639681"/>
              <a:gd name="connsiteX7242" fmla="*/ 3374355 w 5829166"/>
              <a:gd name="connsiteY7242" fmla="*/ 854802 h 1639681"/>
              <a:gd name="connsiteX7243" fmla="*/ 3371164 w 5829166"/>
              <a:gd name="connsiteY7243" fmla="*/ 857640 h 1639681"/>
              <a:gd name="connsiteX7244" fmla="*/ 3371164 w 5829166"/>
              <a:gd name="connsiteY7244" fmla="*/ 862937 h 1639681"/>
              <a:gd name="connsiteX7245" fmla="*/ 3376537 w 5829166"/>
              <a:gd name="connsiteY7245" fmla="*/ 867156 h 1639681"/>
              <a:gd name="connsiteX7246" fmla="*/ 3377556 w 5829166"/>
              <a:gd name="connsiteY7246" fmla="*/ 875443 h 1639681"/>
              <a:gd name="connsiteX7247" fmla="*/ 3374612 w 5829166"/>
              <a:gd name="connsiteY7247" fmla="*/ 878643 h 1639681"/>
              <a:gd name="connsiteX7248" fmla="*/ 3374612 w 5829166"/>
              <a:gd name="connsiteY7248" fmla="*/ 884101 h 1639681"/>
              <a:gd name="connsiteX7249" fmla="*/ 3377298 w 5829166"/>
              <a:gd name="connsiteY7249" fmla="*/ 886301 h 1639681"/>
              <a:gd name="connsiteX7250" fmla="*/ 3377298 w 5829166"/>
              <a:gd name="connsiteY7250" fmla="*/ 912657 h 1639681"/>
              <a:gd name="connsiteX7251" fmla="*/ 3374536 w 5829166"/>
              <a:gd name="connsiteY7251" fmla="*/ 915295 h 1639681"/>
              <a:gd name="connsiteX7252" fmla="*/ 3375317 w 5829166"/>
              <a:gd name="connsiteY7252" fmla="*/ 921496 h 1639681"/>
              <a:gd name="connsiteX7253" fmla="*/ 3379680 w 5829166"/>
              <a:gd name="connsiteY7253" fmla="*/ 919753 h 1639681"/>
              <a:gd name="connsiteX7254" fmla="*/ 3380870 w 5829166"/>
              <a:gd name="connsiteY7254" fmla="*/ 928202 h 1639681"/>
              <a:gd name="connsiteX7255" fmla="*/ 3377441 w 5829166"/>
              <a:gd name="connsiteY7255" fmla="*/ 931516 h 1639681"/>
              <a:gd name="connsiteX7256" fmla="*/ 3383299 w 5829166"/>
              <a:gd name="connsiteY7256" fmla="*/ 933279 h 1639681"/>
              <a:gd name="connsiteX7257" fmla="*/ 3377651 w 5829166"/>
              <a:gd name="connsiteY7257" fmla="*/ 946814 h 1639681"/>
              <a:gd name="connsiteX7258" fmla="*/ 3380994 w 5829166"/>
              <a:gd name="connsiteY7258" fmla="*/ 949681 h 1639681"/>
              <a:gd name="connsiteX7259" fmla="*/ 3556616 w 5829166"/>
              <a:gd name="connsiteY7259" fmla="*/ 269005 h 1639681"/>
              <a:gd name="connsiteX7260" fmla="*/ 3556616 w 5829166"/>
              <a:gd name="connsiteY7260" fmla="*/ 263947 h 1639681"/>
              <a:gd name="connsiteX7261" fmla="*/ 3564598 w 5829166"/>
              <a:gd name="connsiteY7261" fmla="*/ 257289 h 1639681"/>
              <a:gd name="connsiteX7262" fmla="*/ 3567960 w 5829166"/>
              <a:gd name="connsiteY7262" fmla="*/ 263195 h 1639681"/>
              <a:gd name="connsiteX7263" fmla="*/ 3573494 w 5829166"/>
              <a:gd name="connsiteY7263" fmla="*/ 261071 h 1639681"/>
              <a:gd name="connsiteX7264" fmla="*/ 3583924 w 5829166"/>
              <a:gd name="connsiteY7264" fmla="*/ 260223 h 1639681"/>
              <a:gd name="connsiteX7265" fmla="*/ 3589687 w 5829166"/>
              <a:gd name="connsiteY7265" fmla="*/ 265014 h 1639681"/>
              <a:gd name="connsiteX7266" fmla="*/ 3596888 w 5829166"/>
              <a:gd name="connsiteY7266" fmla="*/ 265633 h 1639681"/>
              <a:gd name="connsiteX7267" fmla="*/ 3598907 w 5829166"/>
              <a:gd name="connsiteY7267" fmla="*/ 272596 h 1639681"/>
              <a:gd name="connsiteX7268" fmla="*/ 3601098 w 5829166"/>
              <a:gd name="connsiteY7268" fmla="*/ 274606 h 1639681"/>
              <a:gd name="connsiteX7269" fmla="*/ 3598402 w 5829166"/>
              <a:gd name="connsiteY7269" fmla="*/ 276825 h 1639681"/>
              <a:gd name="connsiteX7270" fmla="*/ 3598402 w 5829166"/>
              <a:gd name="connsiteY7270" fmla="*/ 283302 h 1639681"/>
              <a:gd name="connsiteX7271" fmla="*/ 3594945 w 5829166"/>
              <a:gd name="connsiteY7271" fmla="*/ 289560 h 1639681"/>
              <a:gd name="connsiteX7272" fmla="*/ 3593211 w 5829166"/>
              <a:gd name="connsiteY7272" fmla="*/ 294208 h 1639681"/>
              <a:gd name="connsiteX7273" fmla="*/ 3589887 w 5829166"/>
              <a:gd name="connsiteY7273" fmla="*/ 294208 h 1639681"/>
              <a:gd name="connsiteX7274" fmla="*/ 3586953 w 5829166"/>
              <a:gd name="connsiteY7274" fmla="*/ 288970 h 1639681"/>
              <a:gd name="connsiteX7275" fmla="*/ 3583505 w 5829166"/>
              <a:gd name="connsiteY7275" fmla="*/ 291446 h 1639681"/>
              <a:gd name="connsiteX7276" fmla="*/ 3570989 w 5829166"/>
              <a:gd name="connsiteY7276" fmla="*/ 281149 h 1639681"/>
              <a:gd name="connsiteX7277" fmla="*/ 3567646 w 5829166"/>
              <a:gd name="connsiteY7277" fmla="*/ 283674 h 1639681"/>
              <a:gd name="connsiteX7278" fmla="*/ 3562026 w 5829166"/>
              <a:gd name="connsiteY7278" fmla="*/ 276587 h 1639681"/>
              <a:gd name="connsiteX7279" fmla="*/ 3553377 w 5829166"/>
              <a:gd name="connsiteY7279" fmla="*/ 271796 h 1639681"/>
              <a:gd name="connsiteX7280" fmla="*/ 3556616 w 5829166"/>
              <a:gd name="connsiteY7280" fmla="*/ 269005 h 1639681"/>
              <a:gd name="connsiteX7281" fmla="*/ 3519288 w 5829166"/>
              <a:gd name="connsiteY7281" fmla="*/ 699259 h 1639681"/>
              <a:gd name="connsiteX7282" fmla="*/ 3516678 w 5829166"/>
              <a:gd name="connsiteY7282" fmla="*/ 701269 h 1639681"/>
              <a:gd name="connsiteX7283" fmla="*/ 3503895 w 5829166"/>
              <a:gd name="connsiteY7283" fmla="*/ 701269 h 1639681"/>
              <a:gd name="connsiteX7284" fmla="*/ 3497513 w 5829166"/>
              <a:gd name="connsiteY7284" fmla="*/ 704269 h 1639681"/>
              <a:gd name="connsiteX7285" fmla="*/ 3491237 w 5829166"/>
              <a:gd name="connsiteY7285" fmla="*/ 709174 h 1639681"/>
              <a:gd name="connsiteX7286" fmla="*/ 3477597 w 5829166"/>
              <a:gd name="connsiteY7286" fmla="*/ 709174 h 1639681"/>
              <a:gd name="connsiteX7287" fmla="*/ 3476568 w 5829166"/>
              <a:gd name="connsiteY7287" fmla="*/ 713308 h 1639681"/>
              <a:gd name="connsiteX7288" fmla="*/ 3460823 w 5829166"/>
              <a:gd name="connsiteY7288" fmla="*/ 719595 h 1639681"/>
              <a:gd name="connsiteX7289" fmla="*/ 3455737 w 5829166"/>
              <a:gd name="connsiteY7289" fmla="*/ 719595 h 1639681"/>
              <a:gd name="connsiteX7290" fmla="*/ 3453689 w 5829166"/>
              <a:gd name="connsiteY7290" fmla="*/ 724386 h 1639681"/>
              <a:gd name="connsiteX7291" fmla="*/ 3440144 w 5829166"/>
              <a:gd name="connsiteY7291" fmla="*/ 724929 h 1639681"/>
              <a:gd name="connsiteX7292" fmla="*/ 3435010 w 5829166"/>
              <a:gd name="connsiteY7292" fmla="*/ 716585 h 1639681"/>
              <a:gd name="connsiteX7293" fmla="*/ 3438420 w 5829166"/>
              <a:gd name="connsiteY7293" fmla="*/ 712832 h 1639681"/>
              <a:gd name="connsiteX7294" fmla="*/ 3435772 w 5829166"/>
              <a:gd name="connsiteY7294" fmla="*/ 710641 h 1639681"/>
              <a:gd name="connsiteX7295" fmla="*/ 3435772 w 5829166"/>
              <a:gd name="connsiteY7295" fmla="*/ 697659 h 1639681"/>
              <a:gd name="connsiteX7296" fmla="*/ 3441106 w 5829166"/>
              <a:gd name="connsiteY7296" fmla="*/ 689467 h 1639681"/>
              <a:gd name="connsiteX7297" fmla="*/ 3437916 w 5829166"/>
              <a:gd name="connsiteY7297" fmla="*/ 684876 h 1639681"/>
              <a:gd name="connsiteX7298" fmla="*/ 3441688 w 5829166"/>
              <a:gd name="connsiteY7298" fmla="*/ 681523 h 1639681"/>
              <a:gd name="connsiteX7299" fmla="*/ 3441688 w 5829166"/>
              <a:gd name="connsiteY7299" fmla="*/ 665855 h 1639681"/>
              <a:gd name="connsiteX7300" fmla="*/ 3438496 w 5829166"/>
              <a:gd name="connsiteY7300" fmla="*/ 662978 h 1639681"/>
              <a:gd name="connsiteX7301" fmla="*/ 3438496 w 5829166"/>
              <a:gd name="connsiteY7301" fmla="*/ 657968 h 1639681"/>
              <a:gd name="connsiteX7302" fmla="*/ 3435401 w 5829166"/>
              <a:gd name="connsiteY7302" fmla="*/ 655044 h 1639681"/>
              <a:gd name="connsiteX7303" fmla="*/ 3435401 w 5829166"/>
              <a:gd name="connsiteY7303" fmla="*/ 647872 h 1639681"/>
              <a:gd name="connsiteX7304" fmla="*/ 3432486 w 5829166"/>
              <a:gd name="connsiteY7304" fmla="*/ 644681 h 1639681"/>
              <a:gd name="connsiteX7305" fmla="*/ 3432486 w 5829166"/>
              <a:gd name="connsiteY7305" fmla="*/ 634860 h 1639681"/>
              <a:gd name="connsiteX7306" fmla="*/ 3429162 w 5829166"/>
              <a:gd name="connsiteY7306" fmla="*/ 631536 h 1639681"/>
              <a:gd name="connsiteX7307" fmla="*/ 3432105 w 5829166"/>
              <a:gd name="connsiteY7307" fmla="*/ 626412 h 1639681"/>
              <a:gd name="connsiteX7308" fmla="*/ 3432105 w 5829166"/>
              <a:gd name="connsiteY7308" fmla="*/ 621287 h 1639681"/>
              <a:gd name="connsiteX7309" fmla="*/ 3435296 w 5829166"/>
              <a:gd name="connsiteY7309" fmla="*/ 618468 h 1639681"/>
              <a:gd name="connsiteX7310" fmla="*/ 3432362 w 5829166"/>
              <a:gd name="connsiteY7310" fmla="*/ 615782 h 1639681"/>
              <a:gd name="connsiteX7311" fmla="*/ 3435239 w 5829166"/>
              <a:gd name="connsiteY7311" fmla="*/ 613067 h 1639681"/>
              <a:gd name="connsiteX7312" fmla="*/ 3432172 w 5829166"/>
              <a:gd name="connsiteY7312" fmla="*/ 607190 h 1639681"/>
              <a:gd name="connsiteX7313" fmla="*/ 3435201 w 5829166"/>
              <a:gd name="connsiteY7313" fmla="*/ 600447 h 1639681"/>
              <a:gd name="connsiteX7314" fmla="*/ 3438525 w 5829166"/>
              <a:gd name="connsiteY7314" fmla="*/ 594941 h 1639681"/>
              <a:gd name="connsiteX7315" fmla="*/ 3435334 w 5829166"/>
              <a:gd name="connsiteY7315" fmla="*/ 592084 h 1639681"/>
              <a:gd name="connsiteX7316" fmla="*/ 3435334 w 5829166"/>
              <a:gd name="connsiteY7316" fmla="*/ 576406 h 1639681"/>
              <a:gd name="connsiteX7317" fmla="*/ 3433048 w 5829166"/>
              <a:gd name="connsiteY7317" fmla="*/ 574519 h 1639681"/>
              <a:gd name="connsiteX7318" fmla="*/ 3432191 w 5829166"/>
              <a:gd name="connsiteY7318" fmla="*/ 572205 h 1639681"/>
              <a:gd name="connsiteX7319" fmla="*/ 3432191 w 5829166"/>
              <a:gd name="connsiteY7319" fmla="*/ 560632 h 1639681"/>
              <a:gd name="connsiteX7320" fmla="*/ 3434668 w 5829166"/>
              <a:gd name="connsiteY7320" fmla="*/ 554612 h 1639681"/>
              <a:gd name="connsiteX7321" fmla="*/ 3430229 w 5829166"/>
              <a:gd name="connsiteY7321" fmla="*/ 553831 h 1639681"/>
              <a:gd name="connsiteX7322" fmla="*/ 3426286 w 5829166"/>
              <a:gd name="connsiteY7322" fmla="*/ 550459 h 1639681"/>
              <a:gd name="connsiteX7323" fmla="*/ 3438573 w 5829166"/>
              <a:gd name="connsiteY7323" fmla="*/ 530600 h 1639681"/>
              <a:gd name="connsiteX7324" fmla="*/ 3438573 w 5829166"/>
              <a:gd name="connsiteY7324" fmla="*/ 523627 h 1639681"/>
              <a:gd name="connsiteX7325" fmla="*/ 3445583 w 5829166"/>
              <a:gd name="connsiteY7325" fmla="*/ 520846 h 1639681"/>
              <a:gd name="connsiteX7326" fmla="*/ 3435401 w 5829166"/>
              <a:gd name="connsiteY7326" fmla="*/ 513293 h 1639681"/>
              <a:gd name="connsiteX7327" fmla="*/ 3429010 w 5829166"/>
              <a:gd name="connsiteY7327" fmla="*/ 504949 h 1639681"/>
              <a:gd name="connsiteX7328" fmla="*/ 3432086 w 5829166"/>
              <a:gd name="connsiteY7328" fmla="*/ 498205 h 1639681"/>
              <a:gd name="connsiteX7329" fmla="*/ 3435287 w 5829166"/>
              <a:gd name="connsiteY7329" fmla="*/ 492662 h 1639681"/>
              <a:gd name="connsiteX7330" fmla="*/ 3435287 w 5829166"/>
              <a:gd name="connsiteY7330" fmla="*/ 484680 h 1639681"/>
              <a:gd name="connsiteX7331" fmla="*/ 3432410 w 5829166"/>
              <a:gd name="connsiteY7331" fmla="*/ 481584 h 1639681"/>
              <a:gd name="connsiteX7332" fmla="*/ 3435468 w 5829166"/>
              <a:gd name="connsiteY7332" fmla="*/ 476288 h 1639681"/>
              <a:gd name="connsiteX7333" fmla="*/ 3435468 w 5829166"/>
              <a:gd name="connsiteY7333" fmla="*/ 471335 h 1639681"/>
              <a:gd name="connsiteX7334" fmla="*/ 3438201 w 5829166"/>
              <a:gd name="connsiteY7334" fmla="*/ 469106 h 1639681"/>
              <a:gd name="connsiteX7335" fmla="*/ 3438201 w 5829166"/>
              <a:gd name="connsiteY7335" fmla="*/ 463315 h 1639681"/>
              <a:gd name="connsiteX7336" fmla="*/ 3435401 w 5829166"/>
              <a:gd name="connsiteY7336" fmla="*/ 460553 h 1639681"/>
              <a:gd name="connsiteX7337" fmla="*/ 3435401 w 5829166"/>
              <a:gd name="connsiteY7337" fmla="*/ 453800 h 1639681"/>
              <a:gd name="connsiteX7338" fmla="*/ 3428591 w 5829166"/>
              <a:gd name="connsiteY7338" fmla="*/ 443560 h 1639681"/>
              <a:gd name="connsiteX7339" fmla="*/ 3432191 w 5829166"/>
              <a:gd name="connsiteY7339" fmla="*/ 439569 h 1639681"/>
              <a:gd name="connsiteX7340" fmla="*/ 3432191 w 5829166"/>
              <a:gd name="connsiteY7340" fmla="*/ 434702 h 1639681"/>
              <a:gd name="connsiteX7341" fmla="*/ 3435487 w 5829166"/>
              <a:gd name="connsiteY7341" fmla="*/ 431797 h 1639681"/>
              <a:gd name="connsiteX7342" fmla="*/ 3435487 w 5829166"/>
              <a:gd name="connsiteY7342" fmla="*/ 413213 h 1639681"/>
              <a:gd name="connsiteX7343" fmla="*/ 3441649 w 5829166"/>
              <a:gd name="connsiteY7343" fmla="*/ 411623 h 1639681"/>
              <a:gd name="connsiteX7344" fmla="*/ 3442164 w 5829166"/>
              <a:gd name="connsiteY7344" fmla="*/ 405470 h 1639681"/>
              <a:gd name="connsiteX7345" fmla="*/ 3444707 w 5829166"/>
              <a:gd name="connsiteY7345" fmla="*/ 403374 h 1639681"/>
              <a:gd name="connsiteX7346" fmla="*/ 3444707 w 5829166"/>
              <a:gd name="connsiteY7346" fmla="*/ 386991 h 1639681"/>
              <a:gd name="connsiteX7347" fmla="*/ 3438944 w 5829166"/>
              <a:gd name="connsiteY7347" fmla="*/ 385201 h 1639681"/>
              <a:gd name="connsiteX7348" fmla="*/ 3443735 w 5829166"/>
              <a:gd name="connsiteY7348" fmla="*/ 383172 h 1639681"/>
              <a:gd name="connsiteX7349" fmla="*/ 3444993 w 5829166"/>
              <a:gd name="connsiteY7349" fmla="*/ 381019 h 1639681"/>
              <a:gd name="connsiteX7350" fmla="*/ 3450917 w 5829166"/>
              <a:gd name="connsiteY7350" fmla="*/ 369208 h 1639681"/>
              <a:gd name="connsiteX7351" fmla="*/ 3446707 w 5829166"/>
              <a:gd name="connsiteY7351" fmla="*/ 362455 h 1639681"/>
              <a:gd name="connsiteX7352" fmla="*/ 3446088 w 5829166"/>
              <a:gd name="connsiteY7352" fmla="*/ 362455 h 1639681"/>
              <a:gd name="connsiteX7353" fmla="*/ 3437211 w 5829166"/>
              <a:gd name="connsiteY7353" fmla="*/ 358273 h 1639681"/>
              <a:gd name="connsiteX7354" fmla="*/ 3441773 w 5829166"/>
              <a:gd name="connsiteY7354" fmla="*/ 352863 h 1639681"/>
              <a:gd name="connsiteX7355" fmla="*/ 3441773 w 5829166"/>
              <a:gd name="connsiteY7355" fmla="*/ 348186 h 1639681"/>
              <a:gd name="connsiteX7356" fmla="*/ 3456765 w 5829166"/>
              <a:gd name="connsiteY7356" fmla="*/ 333594 h 1639681"/>
              <a:gd name="connsiteX7357" fmla="*/ 3463147 w 5829166"/>
              <a:gd name="connsiteY7357" fmla="*/ 333594 h 1639681"/>
              <a:gd name="connsiteX7358" fmla="*/ 3465100 w 5829166"/>
              <a:gd name="connsiteY7358" fmla="*/ 338128 h 1639681"/>
              <a:gd name="connsiteX7359" fmla="*/ 3466176 w 5829166"/>
              <a:gd name="connsiteY7359" fmla="*/ 338481 h 1639681"/>
              <a:gd name="connsiteX7360" fmla="*/ 3468472 w 5829166"/>
              <a:gd name="connsiteY7360" fmla="*/ 334013 h 1639681"/>
              <a:gd name="connsiteX7361" fmla="*/ 3476939 w 5829166"/>
              <a:gd name="connsiteY7361" fmla="*/ 336232 h 1639681"/>
              <a:gd name="connsiteX7362" fmla="*/ 3483064 w 5829166"/>
              <a:gd name="connsiteY7362" fmla="*/ 333480 h 1639681"/>
              <a:gd name="connsiteX7363" fmla="*/ 3491856 w 5829166"/>
              <a:gd name="connsiteY7363" fmla="*/ 338842 h 1639681"/>
              <a:gd name="connsiteX7364" fmla="*/ 3502943 w 5829166"/>
              <a:gd name="connsiteY7364" fmla="*/ 338842 h 1639681"/>
              <a:gd name="connsiteX7365" fmla="*/ 3514268 w 5829166"/>
              <a:gd name="connsiteY7365" fmla="*/ 343795 h 1639681"/>
              <a:gd name="connsiteX7366" fmla="*/ 3525031 w 5829166"/>
              <a:gd name="connsiteY7366" fmla="*/ 343795 h 1639681"/>
              <a:gd name="connsiteX7367" fmla="*/ 3531270 w 5829166"/>
              <a:gd name="connsiteY7367" fmla="*/ 351777 h 1639681"/>
              <a:gd name="connsiteX7368" fmla="*/ 3535680 w 5829166"/>
              <a:gd name="connsiteY7368" fmla="*/ 351977 h 1639681"/>
              <a:gd name="connsiteX7369" fmla="*/ 3542386 w 5829166"/>
              <a:gd name="connsiteY7369" fmla="*/ 357235 h 1639681"/>
              <a:gd name="connsiteX7370" fmla="*/ 3547310 w 5829166"/>
              <a:gd name="connsiteY7370" fmla="*/ 357235 h 1639681"/>
              <a:gd name="connsiteX7371" fmla="*/ 3555378 w 5829166"/>
              <a:gd name="connsiteY7371" fmla="*/ 360426 h 1639681"/>
              <a:gd name="connsiteX7372" fmla="*/ 3561074 w 5829166"/>
              <a:gd name="connsiteY7372" fmla="*/ 364836 h 1639681"/>
              <a:gd name="connsiteX7373" fmla="*/ 3570827 w 5829166"/>
              <a:gd name="connsiteY7373" fmla="*/ 367655 h 1639681"/>
              <a:gd name="connsiteX7374" fmla="*/ 3577114 w 5829166"/>
              <a:gd name="connsiteY7374" fmla="*/ 367655 h 1639681"/>
              <a:gd name="connsiteX7375" fmla="*/ 3580648 w 5829166"/>
              <a:gd name="connsiteY7375" fmla="*/ 370361 h 1639681"/>
              <a:gd name="connsiteX7376" fmla="*/ 3593335 w 5829166"/>
              <a:gd name="connsiteY7376" fmla="*/ 370361 h 1639681"/>
              <a:gd name="connsiteX7377" fmla="*/ 3600031 w 5829166"/>
              <a:gd name="connsiteY7377" fmla="*/ 375856 h 1639681"/>
              <a:gd name="connsiteX7378" fmla="*/ 3605498 w 5829166"/>
              <a:gd name="connsiteY7378" fmla="*/ 385429 h 1639681"/>
              <a:gd name="connsiteX7379" fmla="*/ 3610775 w 5829166"/>
              <a:gd name="connsiteY7379" fmla="*/ 387029 h 1639681"/>
              <a:gd name="connsiteX7380" fmla="*/ 3607975 w 5829166"/>
              <a:gd name="connsiteY7380" fmla="*/ 390077 h 1639681"/>
              <a:gd name="connsiteX7381" fmla="*/ 3607975 w 5829166"/>
              <a:gd name="connsiteY7381" fmla="*/ 400698 h 1639681"/>
              <a:gd name="connsiteX7382" fmla="*/ 3610518 w 5829166"/>
              <a:gd name="connsiteY7382" fmla="*/ 402793 h 1639681"/>
              <a:gd name="connsiteX7383" fmla="*/ 3610518 w 5829166"/>
              <a:gd name="connsiteY7383" fmla="*/ 416671 h 1639681"/>
              <a:gd name="connsiteX7384" fmla="*/ 3607813 w 5829166"/>
              <a:gd name="connsiteY7384" fmla="*/ 418890 h 1639681"/>
              <a:gd name="connsiteX7385" fmla="*/ 3610889 w 5829166"/>
              <a:gd name="connsiteY7385" fmla="*/ 421672 h 1639681"/>
              <a:gd name="connsiteX7386" fmla="*/ 3610889 w 5829166"/>
              <a:gd name="connsiteY7386" fmla="*/ 431940 h 1639681"/>
              <a:gd name="connsiteX7387" fmla="*/ 3607927 w 5829166"/>
              <a:gd name="connsiteY7387" fmla="*/ 434864 h 1639681"/>
              <a:gd name="connsiteX7388" fmla="*/ 3611423 w 5829166"/>
              <a:gd name="connsiteY7388" fmla="*/ 438150 h 1639681"/>
              <a:gd name="connsiteX7389" fmla="*/ 3608708 w 5829166"/>
              <a:gd name="connsiteY7389" fmla="*/ 442208 h 1639681"/>
              <a:gd name="connsiteX7390" fmla="*/ 3611413 w 5829166"/>
              <a:gd name="connsiteY7390" fmla="*/ 449771 h 1639681"/>
              <a:gd name="connsiteX7391" fmla="*/ 3607584 w 5829166"/>
              <a:gd name="connsiteY7391" fmla="*/ 453342 h 1639681"/>
              <a:gd name="connsiteX7392" fmla="*/ 3612976 w 5829166"/>
              <a:gd name="connsiteY7392" fmla="*/ 454857 h 1639681"/>
              <a:gd name="connsiteX7393" fmla="*/ 3610994 w 5829166"/>
              <a:gd name="connsiteY7393" fmla="*/ 461162 h 1639681"/>
              <a:gd name="connsiteX7394" fmla="*/ 3610994 w 5829166"/>
              <a:gd name="connsiteY7394" fmla="*/ 468982 h 1639681"/>
              <a:gd name="connsiteX7395" fmla="*/ 3613719 w 5829166"/>
              <a:gd name="connsiteY7395" fmla="*/ 471221 h 1639681"/>
              <a:gd name="connsiteX7396" fmla="*/ 3613719 w 5829166"/>
              <a:gd name="connsiteY7396" fmla="*/ 477069 h 1639681"/>
              <a:gd name="connsiteX7397" fmla="*/ 3611128 w 5829166"/>
              <a:gd name="connsiteY7397" fmla="*/ 479212 h 1639681"/>
              <a:gd name="connsiteX7398" fmla="*/ 3613823 w 5829166"/>
              <a:gd name="connsiteY7398" fmla="*/ 481975 h 1639681"/>
              <a:gd name="connsiteX7399" fmla="*/ 3610947 w 5829166"/>
              <a:gd name="connsiteY7399" fmla="*/ 484708 h 1639681"/>
              <a:gd name="connsiteX7400" fmla="*/ 3610947 w 5829166"/>
              <a:gd name="connsiteY7400" fmla="*/ 494910 h 1639681"/>
              <a:gd name="connsiteX7401" fmla="*/ 3604555 w 5829166"/>
              <a:gd name="connsiteY7401" fmla="*/ 500462 h 1639681"/>
              <a:gd name="connsiteX7402" fmla="*/ 3607289 w 5829166"/>
              <a:gd name="connsiteY7402" fmla="*/ 502711 h 1639681"/>
              <a:gd name="connsiteX7403" fmla="*/ 3607289 w 5829166"/>
              <a:gd name="connsiteY7403" fmla="*/ 509607 h 1639681"/>
              <a:gd name="connsiteX7404" fmla="*/ 3611413 w 5829166"/>
              <a:gd name="connsiteY7404" fmla="*/ 515207 h 1639681"/>
              <a:gd name="connsiteX7405" fmla="*/ 3607861 w 5829166"/>
              <a:gd name="connsiteY7405" fmla="*/ 518684 h 1639681"/>
              <a:gd name="connsiteX7406" fmla="*/ 3610680 w 5829166"/>
              <a:gd name="connsiteY7406" fmla="*/ 521332 h 1639681"/>
              <a:gd name="connsiteX7407" fmla="*/ 3607718 w 5829166"/>
              <a:gd name="connsiteY7407" fmla="*/ 524065 h 1639681"/>
              <a:gd name="connsiteX7408" fmla="*/ 3613528 w 5829166"/>
              <a:gd name="connsiteY7408" fmla="*/ 537524 h 1639681"/>
              <a:gd name="connsiteX7409" fmla="*/ 3611032 w 5829166"/>
              <a:gd name="connsiteY7409" fmla="*/ 539572 h 1639681"/>
              <a:gd name="connsiteX7410" fmla="*/ 3611032 w 5829166"/>
              <a:gd name="connsiteY7410" fmla="*/ 551755 h 1639681"/>
              <a:gd name="connsiteX7411" fmla="*/ 3607708 w 5829166"/>
              <a:gd name="connsiteY7411" fmla="*/ 558051 h 1639681"/>
              <a:gd name="connsiteX7412" fmla="*/ 3610689 w 5829166"/>
              <a:gd name="connsiteY7412" fmla="*/ 560746 h 1639681"/>
              <a:gd name="connsiteX7413" fmla="*/ 3607165 w 5829166"/>
              <a:gd name="connsiteY7413" fmla="*/ 563937 h 1639681"/>
              <a:gd name="connsiteX7414" fmla="*/ 3610604 w 5829166"/>
              <a:gd name="connsiteY7414" fmla="*/ 570128 h 1639681"/>
              <a:gd name="connsiteX7415" fmla="*/ 3611070 w 5829166"/>
              <a:gd name="connsiteY7415" fmla="*/ 576739 h 1639681"/>
              <a:gd name="connsiteX7416" fmla="*/ 3613433 w 5829166"/>
              <a:gd name="connsiteY7416" fmla="*/ 578691 h 1639681"/>
              <a:gd name="connsiteX7417" fmla="*/ 3610509 w 5829166"/>
              <a:gd name="connsiteY7417" fmla="*/ 585235 h 1639681"/>
              <a:gd name="connsiteX7418" fmla="*/ 3607203 w 5829166"/>
              <a:gd name="connsiteY7418" fmla="*/ 591750 h 1639681"/>
              <a:gd name="connsiteX7419" fmla="*/ 3610775 w 5829166"/>
              <a:gd name="connsiteY7419" fmla="*/ 594941 h 1639681"/>
              <a:gd name="connsiteX7420" fmla="*/ 3610775 w 5829166"/>
              <a:gd name="connsiteY7420" fmla="*/ 600104 h 1639681"/>
              <a:gd name="connsiteX7421" fmla="*/ 3607584 w 5829166"/>
              <a:gd name="connsiteY7421" fmla="*/ 602914 h 1639681"/>
              <a:gd name="connsiteX7422" fmla="*/ 3607765 w 5829166"/>
              <a:gd name="connsiteY7422" fmla="*/ 605809 h 1639681"/>
              <a:gd name="connsiteX7423" fmla="*/ 3613318 w 5829166"/>
              <a:gd name="connsiteY7423" fmla="*/ 607400 h 1639681"/>
              <a:gd name="connsiteX7424" fmla="*/ 3610537 w 5829166"/>
              <a:gd name="connsiteY7424" fmla="*/ 613953 h 1639681"/>
              <a:gd name="connsiteX7425" fmla="*/ 3607546 w 5829166"/>
              <a:gd name="connsiteY7425" fmla="*/ 619735 h 1639681"/>
              <a:gd name="connsiteX7426" fmla="*/ 3614395 w 5829166"/>
              <a:gd name="connsiteY7426" fmla="*/ 630650 h 1639681"/>
              <a:gd name="connsiteX7427" fmla="*/ 3611004 w 5829166"/>
              <a:gd name="connsiteY7427" fmla="*/ 634432 h 1639681"/>
              <a:gd name="connsiteX7428" fmla="*/ 3613709 w 5829166"/>
              <a:gd name="connsiteY7428" fmla="*/ 636670 h 1639681"/>
              <a:gd name="connsiteX7429" fmla="*/ 3611156 w 5829166"/>
              <a:gd name="connsiteY7429" fmla="*/ 639451 h 1639681"/>
              <a:gd name="connsiteX7430" fmla="*/ 3613814 w 5829166"/>
              <a:gd name="connsiteY7430" fmla="*/ 642204 h 1639681"/>
              <a:gd name="connsiteX7431" fmla="*/ 3613814 w 5829166"/>
              <a:gd name="connsiteY7431" fmla="*/ 650872 h 1639681"/>
              <a:gd name="connsiteX7432" fmla="*/ 3604412 w 5829166"/>
              <a:gd name="connsiteY7432" fmla="*/ 656987 h 1639681"/>
              <a:gd name="connsiteX7433" fmla="*/ 3604412 w 5829166"/>
              <a:gd name="connsiteY7433" fmla="*/ 662673 h 1639681"/>
              <a:gd name="connsiteX7434" fmla="*/ 3596278 w 5829166"/>
              <a:gd name="connsiteY7434" fmla="*/ 669760 h 1639681"/>
              <a:gd name="connsiteX7435" fmla="*/ 3584801 w 5829166"/>
              <a:gd name="connsiteY7435" fmla="*/ 672379 h 1639681"/>
              <a:gd name="connsiteX7436" fmla="*/ 3573304 w 5829166"/>
              <a:gd name="connsiteY7436" fmla="*/ 677475 h 1639681"/>
              <a:gd name="connsiteX7437" fmla="*/ 3565322 w 5829166"/>
              <a:gd name="connsiteY7437" fmla="*/ 677475 h 1639681"/>
              <a:gd name="connsiteX7438" fmla="*/ 3551939 w 5829166"/>
              <a:gd name="connsiteY7438" fmla="*/ 685457 h 1639681"/>
              <a:gd name="connsiteX7439" fmla="*/ 3546701 w 5829166"/>
              <a:gd name="connsiteY7439" fmla="*/ 685457 h 1639681"/>
              <a:gd name="connsiteX7440" fmla="*/ 3536595 w 5829166"/>
              <a:gd name="connsiteY7440" fmla="*/ 690934 h 1639681"/>
              <a:gd name="connsiteX7441" fmla="*/ 3527793 w 5829166"/>
              <a:gd name="connsiteY7441" fmla="*/ 694896 h 1639681"/>
              <a:gd name="connsiteX7442" fmla="*/ 3527489 w 5829166"/>
              <a:gd name="connsiteY7442" fmla="*/ 697544 h 1639681"/>
              <a:gd name="connsiteX7443" fmla="*/ 3519288 w 5829166"/>
              <a:gd name="connsiteY7443" fmla="*/ 699259 h 1639681"/>
              <a:gd name="connsiteX7444" fmla="*/ 3626272 w 5829166"/>
              <a:gd name="connsiteY7444" fmla="*/ 811121 h 1639681"/>
              <a:gd name="connsiteX7445" fmla="*/ 3620081 w 5829166"/>
              <a:gd name="connsiteY7445" fmla="*/ 814711 h 1639681"/>
              <a:gd name="connsiteX7446" fmla="*/ 3624453 w 5829166"/>
              <a:gd name="connsiteY7446" fmla="*/ 819502 h 1639681"/>
              <a:gd name="connsiteX7447" fmla="*/ 3620557 w 5829166"/>
              <a:gd name="connsiteY7447" fmla="*/ 823655 h 1639681"/>
              <a:gd name="connsiteX7448" fmla="*/ 3623186 w 5829166"/>
              <a:gd name="connsiteY7448" fmla="*/ 831837 h 1639681"/>
              <a:gd name="connsiteX7449" fmla="*/ 3617490 w 5829166"/>
              <a:gd name="connsiteY7449" fmla="*/ 833581 h 1639681"/>
              <a:gd name="connsiteX7450" fmla="*/ 3620481 w 5829166"/>
              <a:gd name="connsiteY7450" fmla="*/ 836781 h 1639681"/>
              <a:gd name="connsiteX7451" fmla="*/ 3617005 w 5829166"/>
              <a:gd name="connsiteY7451" fmla="*/ 837848 h 1639681"/>
              <a:gd name="connsiteX7452" fmla="*/ 3610299 w 5829166"/>
              <a:gd name="connsiteY7452" fmla="*/ 835381 h 1639681"/>
              <a:gd name="connsiteX7453" fmla="*/ 3604594 w 5829166"/>
              <a:gd name="connsiteY7453" fmla="*/ 833981 h 1639681"/>
              <a:gd name="connsiteX7454" fmla="*/ 3604594 w 5829166"/>
              <a:gd name="connsiteY7454" fmla="*/ 831056 h 1639681"/>
              <a:gd name="connsiteX7455" fmla="*/ 3599155 w 5829166"/>
              <a:gd name="connsiteY7455" fmla="*/ 829542 h 1639681"/>
              <a:gd name="connsiteX7456" fmla="*/ 3593468 w 5829166"/>
              <a:gd name="connsiteY7456" fmla="*/ 824865 h 1639681"/>
              <a:gd name="connsiteX7457" fmla="*/ 3586763 w 5829166"/>
              <a:gd name="connsiteY7457" fmla="*/ 824865 h 1639681"/>
              <a:gd name="connsiteX7458" fmla="*/ 3584877 w 5829166"/>
              <a:gd name="connsiteY7458" fmla="*/ 820360 h 1639681"/>
              <a:gd name="connsiteX7459" fmla="*/ 3576514 w 5829166"/>
              <a:gd name="connsiteY7459" fmla="*/ 818769 h 1639681"/>
              <a:gd name="connsiteX7460" fmla="*/ 3574504 w 5829166"/>
              <a:gd name="connsiteY7460" fmla="*/ 817178 h 1639681"/>
              <a:gd name="connsiteX7461" fmla="*/ 3564455 w 5829166"/>
              <a:gd name="connsiteY7461" fmla="*/ 816788 h 1639681"/>
              <a:gd name="connsiteX7462" fmla="*/ 3555873 w 5829166"/>
              <a:gd name="connsiteY7462" fmla="*/ 809015 h 1639681"/>
              <a:gd name="connsiteX7463" fmla="*/ 3553339 w 5829166"/>
              <a:gd name="connsiteY7463" fmla="*/ 806387 h 1639681"/>
              <a:gd name="connsiteX7464" fmla="*/ 3548901 w 5829166"/>
              <a:gd name="connsiteY7464" fmla="*/ 798738 h 1639681"/>
              <a:gd name="connsiteX7465" fmla="*/ 3545472 w 5829166"/>
              <a:gd name="connsiteY7465" fmla="*/ 798566 h 1639681"/>
              <a:gd name="connsiteX7466" fmla="*/ 3542443 w 5829166"/>
              <a:gd name="connsiteY7466" fmla="*/ 793299 h 1639681"/>
              <a:gd name="connsiteX7467" fmla="*/ 3538452 w 5829166"/>
              <a:gd name="connsiteY7467" fmla="*/ 796300 h 1639681"/>
              <a:gd name="connsiteX7468" fmla="*/ 3536452 w 5829166"/>
              <a:gd name="connsiteY7468" fmla="*/ 788879 h 1639681"/>
              <a:gd name="connsiteX7469" fmla="*/ 3533499 w 5829166"/>
              <a:gd name="connsiteY7469" fmla="*/ 783355 h 1639681"/>
              <a:gd name="connsiteX7470" fmla="*/ 3528555 w 5829166"/>
              <a:gd name="connsiteY7470" fmla="*/ 782288 h 1639681"/>
              <a:gd name="connsiteX7471" fmla="*/ 3527193 w 5829166"/>
              <a:gd name="connsiteY7471" fmla="*/ 774668 h 1639681"/>
              <a:gd name="connsiteX7472" fmla="*/ 3523269 w 5829166"/>
              <a:gd name="connsiteY7472" fmla="*/ 777354 h 1639681"/>
              <a:gd name="connsiteX7473" fmla="*/ 3523107 w 5829166"/>
              <a:gd name="connsiteY7473" fmla="*/ 772344 h 1639681"/>
              <a:gd name="connsiteX7474" fmla="*/ 3526450 w 5829166"/>
              <a:gd name="connsiteY7474" fmla="*/ 772344 h 1639681"/>
              <a:gd name="connsiteX7475" fmla="*/ 3529460 w 5829166"/>
              <a:gd name="connsiteY7475" fmla="*/ 767029 h 1639681"/>
              <a:gd name="connsiteX7476" fmla="*/ 3532042 w 5829166"/>
              <a:gd name="connsiteY7476" fmla="*/ 769134 h 1639681"/>
              <a:gd name="connsiteX7477" fmla="*/ 3534156 w 5829166"/>
              <a:gd name="connsiteY7477" fmla="*/ 768515 h 1639681"/>
              <a:gd name="connsiteX7478" fmla="*/ 3537528 w 5829166"/>
              <a:gd name="connsiteY7478" fmla="*/ 760533 h 1639681"/>
              <a:gd name="connsiteX7479" fmla="*/ 3546463 w 5829166"/>
              <a:gd name="connsiteY7479" fmla="*/ 756780 h 1639681"/>
              <a:gd name="connsiteX7480" fmla="*/ 3557073 w 5829166"/>
              <a:gd name="connsiteY7480" fmla="*/ 756304 h 1639681"/>
              <a:gd name="connsiteX7481" fmla="*/ 3554025 w 5829166"/>
              <a:gd name="connsiteY7481" fmla="*/ 752999 h 1639681"/>
              <a:gd name="connsiteX7482" fmla="*/ 3555245 w 5829166"/>
              <a:gd name="connsiteY7482" fmla="*/ 751408 h 1639681"/>
              <a:gd name="connsiteX7483" fmla="*/ 3562779 w 5829166"/>
              <a:gd name="connsiteY7483" fmla="*/ 750465 h 1639681"/>
              <a:gd name="connsiteX7484" fmla="*/ 3573952 w 5829166"/>
              <a:gd name="connsiteY7484" fmla="*/ 743617 h 1639681"/>
              <a:gd name="connsiteX7485" fmla="*/ 3577371 w 5829166"/>
              <a:gd name="connsiteY7485" fmla="*/ 745903 h 1639681"/>
              <a:gd name="connsiteX7486" fmla="*/ 3580705 w 5829166"/>
              <a:gd name="connsiteY7486" fmla="*/ 743522 h 1639681"/>
              <a:gd name="connsiteX7487" fmla="*/ 3593221 w 5829166"/>
              <a:gd name="connsiteY7487" fmla="*/ 743522 h 1639681"/>
              <a:gd name="connsiteX7488" fmla="*/ 3599964 w 5829166"/>
              <a:gd name="connsiteY7488" fmla="*/ 735682 h 1639681"/>
              <a:gd name="connsiteX7489" fmla="*/ 3606136 w 5829166"/>
              <a:gd name="connsiteY7489" fmla="*/ 735682 h 1639681"/>
              <a:gd name="connsiteX7490" fmla="*/ 3610242 w 5829166"/>
              <a:gd name="connsiteY7490" fmla="*/ 738492 h 1639681"/>
              <a:gd name="connsiteX7491" fmla="*/ 3611661 w 5829166"/>
              <a:gd name="connsiteY7491" fmla="*/ 730510 h 1639681"/>
              <a:gd name="connsiteX7492" fmla="*/ 3614099 w 5829166"/>
              <a:gd name="connsiteY7492" fmla="*/ 736787 h 1639681"/>
              <a:gd name="connsiteX7493" fmla="*/ 3617300 w 5829166"/>
              <a:gd name="connsiteY7493" fmla="*/ 739769 h 1639681"/>
              <a:gd name="connsiteX7494" fmla="*/ 3617300 w 5829166"/>
              <a:gd name="connsiteY7494" fmla="*/ 746951 h 1639681"/>
              <a:gd name="connsiteX7495" fmla="*/ 3620824 w 5829166"/>
              <a:gd name="connsiteY7495" fmla="*/ 750846 h 1639681"/>
              <a:gd name="connsiteX7496" fmla="*/ 3617252 w 5829166"/>
              <a:gd name="connsiteY7496" fmla="*/ 760219 h 1639681"/>
              <a:gd name="connsiteX7497" fmla="*/ 3620234 w 5829166"/>
              <a:gd name="connsiteY7497" fmla="*/ 763105 h 1639681"/>
              <a:gd name="connsiteX7498" fmla="*/ 3620910 w 5829166"/>
              <a:gd name="connsiteY7498" fmla="*/ 776907 h 1639681"/>
              <a:gd name="connsiteX7499" fmla="*/ 3626949 w 5829166"/>
              <a:gd name="connsiteY7499" fmla="*/ 778631 h 1639681"/>
              <a:gd name="connsiteX7500" fmla="*/ 3622929 w 5829166"/>
              <a:gd name="connsiteY7500" fmla="*/ 782898 h 1639681"/>
              <a:gd name="connsiteX7501" fmla="*/ 3627301 w 5829166"/>
              <a:gd name="connsiteY7501" fmla="*/ 787594 h 1639681"/>
              <a:gd name="connsiteX7502" fmla="*/ 3624806 w 5829166"/>
              <a:gd name="connsiteY7502" fmla="*/ 791718 h 1639681"/>
              <a:gd name="connsiteX7503" fmla="*/ 3626206 w 5829166"/>
              <a:gd name="connsiteY7503" fmla="*/ 811178 h 1639681"/>
              <a:gd name="connsiteX7504" fmla="*/ 3626272 w 5829166"/>
              <a:gd name="connsiteY7504" fmla="*/ 811121 h 1639681"/>
              <a:gd name="connsiteX7505" fmla="*/ 3639665 w 5829166"/>
              <a:gd name="connsiteY7505" fmla="*/ 1233068 h 1639681"/>
              <a:gd name="connsiteX7506" fmla="*/ 3639665 w 5829166"/>
              <a:gd name="connsiteY7506" fmla="*/ 1230583 h 1639681"/>
              <a:gd name="connsiteX7507" fmla="*/ 3639665 w 5829166"/>
              <a:gd name="connsiteY7507" fmla="*/ 1230659 h 1639681"/>
              <a:gd name="connsiteX7508" fmla="*/ 3639665 w 5829166"/>
              <a:gd name="connsiteY7508" fmla="*/ 1233068 h 1639681"/>
              <a:gd name="connsiteX7509" fmla="*/ 3642855 w 5829166"/>
              <a:gd name="connsiteY7509" fmla="*/ 1251575 h 1639681"/>
              <a:gd name="connsiteX7510" fmla="*/ 3642855 w 5829166"/>
              <a:gd name="connsiteY7510" fmla="*/ 1251909 h 1639681"/>
              <a:gd name="connsiteX7511" fmla="*/ 3642855 w 5829166"/>
              <a:gd name="connsiteY7511" fmla="*/ 1252376 h 1639681"/>
              <a:gd name="connsiteX7512" fmla="*/ 3642855 w 5829166"/>
              <a:gd name="connsiteY7512" fmla="*/ 1252890 h 1639681"/>
              <a:gd name="connsiteX7513" fmla="*/ 3641922 w 5829166"/>
              <a:gd name="connsiteY7513" fmla="*/ 1252690 h 1639681"/>
              <a:gd name="connsiteX7514" fmla="*/ 3641722 w 5829166"/>
              <a:gd name="connsiteY7514" fmla="*/ 1250642 h 1639681"/>
              <a:gd name="connsiteX7515" fmla="*/ 3642855 w 5829166"/>
              <a:gd name="connsiteY7515" fmla="*/ 1251575 h 1639681"/>
              <a:gd name="connsiteX7516" fmla="*/ 3643522 w 5829166"/>
              <a:gd name="connsiteY7516" fmla="*/ 1269587 h 1639681"/>
              <a:gd name="connsiteX7517" fmla="*/ 3643217 w 5829166"/>
              <a:gd name="connsiteY7517" fmla="*/ 1267806 h 1639681"/>
              <a:gd name="connsiteX7518" fmla="*/ 3640922 w 5829166"/>
              <a:gd name="connsiteY7518" fmla="*/ 1269987 h 1639681"/>
              <a:gd name="connsiteX7519" fmla="*/ 3639693 w 5829166"/>
              <a:gd name="connsiteY7519" fmla="*/ 1268140 h 1639681"/>
              <a:gd name="connsiteX7520" fmla="*/ 3643065 w 5829166"/>
              <a:gd name="connsiteY7520" fmla="*/ 1266635 h 1639681"/>
              <a:gd name="connsiteX7521" fmla="*/ 3643275 w 5829166"/>
              <a:gd name="connsiteY7521" fmla="*/ 1267768 h 1639681"/>
              <a:gd name="connsiteX7522" fmla="*/ 3645189 w 5829166"/>
              <a:gd name="connsiteY7522" fmla="*/ 1267987 h 1639681"/>
              <a:gd name="connsiteX7523" fmla="*/ 3643522 w 5829166"/>
              <a:gd name="connsiteY7523" fmla="*/ 1269587 h 1639681"/>
              <a:gd name="connsiteX7524" fmla="*/ 3677060 w 5829166"/>
              <a:gd name="connsiteY7524" fmla="*/ 615829 h 1639681"/>
              <a:gd name="connsiteX7525" fmla="*/ 3683546 w 5829166"/>
              <a:gd name="connsiteY7525" fmla="*/ 613981 h 1639681"/>
              <a:gd name="connsiteX7526" fmla="*/ 3681527 w 5829166"/>
              <a:gd name="connsiteY7526" fmla="*/ 609943 h 1639681"/>
              <a:gd name="connsiteX7527" fmla="*/ 3681527 w 5829166"/>
              <a:gd name="connsiteY7527" fmla="*/ 601466 h 1639681"/>
              <a:gd name="connsiteX7528" fmla="*/ 3674431 w 5829166"/>
              <a:gd name="connsiteY7528" fmla="*/ 590722 h 1639681"/>
              <a:gd name="connsiteX7529" fmla="*/ 3677955 w 5829166"/>
              <a:gd name="connsiteY7529" fmla="*/ 586664 h 1639681"/>
              <a:gd name="connsiteX7530" fmla="*/ 3677955 w 5829166"/>
              <a:gd name="connsiteY7530" fmla="*/ 581873 h 1639681"/>
              <a:gd name="connsiteX7531" fmla="*/ 3674888 w 5829166"/>
              <a:gd name="connsiteY7531" fmla="*/ 579139 h 1639681"/>
              <a:gd name="connsiteX7532" fmla="*/ 3674888 w 5829166"/>
              <a:gd name="connsiteY7532" fmla="*/ 563337 h 1639681"/>
              <a:gd name="connsiteX7533" fmla="*/ 3676174 w 5829166"/>
              <a:gd name="connsiteY7533" fmla="*/ 562251 h 1639681"/>
              <a:gd name="connsiteX7534" fmla="*/ 3679555 w 5829166"/>
              <a:gd name="connsiteY7534" fmla="*/ 564604 h 1639681"/>
              <a:gd name="connsiteX7535" fmla="*/ 3684346 w 5829166"/>
              <a:gd name="connsiteY7535" fmla="*/ 560851 h 1639681"/>
              <a:gd name="connsiteX7536" fmla="*/ 3677955 w 5829166"/>
              <a:gd name="connsiteY7536" fmla="*/ 558346 h 1639681"/>
              <a:gd name="connsiteX7537" fmla="*/ 3681012 w 5829166"/>
              <a:gd name="connsiteY7537" fmla="*/ 555469 h 1639681"/>
              <a:gd name="connsiteX7538" fmla="*/ 3681012 w 5829166"/>
              <a:gd name="connsiteY7538" fmla="*/ 547735 h 1639681"/>
              <a:gd name="connsiteX7539" fmla="*/ 3687404 w 5829166"/>
              <a:gd name="connsiteY7539" fmla="*/ 542277 h 1639681"/>
              <a:gd name="connsiteX7540" fmla="*/ 3684575 w 5829166"/>
              <a:gd name="connsiteY7540" fmla="*/ 539944 h 1639681"/>
              <a:gd name="connsiteX7541" fmla="*/ 3687270 w 5829166"/>
              <a:gd name="connsiteY7541" fmla="*/ 537086 h 1639681"/>
              <a:gd name="connsiteX7542" fmla="*/ 3687270 w 5829166"/>
              <a:gd name="connsiteY7542" fmla="*/ 526675 h 1639681"/>
              <a:gd name="connsiteX7543" fmla="*/ 3684432 w 5829166"/>
              <a:gd name="connsiteY7543" fmla="*/ 523942 h 1639681"/>
              <a:gd name="connsiteX7544" fmla="*/ 3684432 w 5829166"/>
              <a:gd name="connsiteY7544" fmla="*/ 516503 h 1639681"/>
              <a:gd name="connsiteX7545" fmla="*/ 3680327 w 5829166"/>
              <a:gd name="connsiteY7545" fmla="*/ 512102 h 1639681"/>
              <a:gd name="connsiteX7546" fmla="*/ 3687575 w 5829166"/>
              <a:gd name="connsiteY7546" fmla="*/ 505044 h 1639681"/>
              <a:gd name="connsiteX7547" fmla="*/ 3682470 w 5829166"/>
              <a:gd name="connsiteY7547" fmla="*/ 503977 h 1639681"/>
              <a:gd name="connsiteX7548" fmla="*/ 3679622 w 5829166"/>
              <a:gd name="connsiteY7548" fmla="*/ 499015 h 1639681"/>
              <a:gd name="connsiteX7549" fmla="*/ 3675564 w 5829166"/>
              <a:gd name="connsiteY7549" fmla="*/ 501987 h 1639681"/>
              <a:gd name="connsiteX7550" fmla="*/ 3674621 w 5829166"/>
              <a:gd name="connsiteY7550" fmla="*/ 489290 h 1639681"/>
              <a:gd name="connsiteX7551" fmla="*/ 3679974 w 5829166"/>
              <a:gd name="connsiteY7551" fmla="*/ 488137 h 1639681"/>
              <a:gd name="connsiteX7552" fmla="*/ 3681136 w 5829166"/>
              <a:gd name="connsiteY7552" fmla="*/ 481879 h 1639681"/>
              <a:gd name="connsiteX7553" fmla="*/ 3687175 w 5829166"/>
              <a:gd name="connsiteY7553" fmla="*/ 477088 h 1639681"/>
              <a:gd name="connsiteX7554" fmla="*/ 3687737 w 5829166"/>
              <a:gd name="connsiteY7554" fmla="*/ 468821 h 1639681"/>
              <a:gd name="connsiteX7555" fmla="*/ 3690452 w 5829166"/>
              <a:gd name="connsiteY7555" fmla="*/ 466039 h 1639681"/>
              <a:gd name="connsiteX7556" fmla="*/ 3687690 w 5829166"/>
              <a:gd name="connsiteY7556" fmla="*/ 463772 h 1639681"/>
              <a:gd name="connsiteX7557" fmla="*/ 3690519 w 5829166"/>
              <a:gd name="connsiteY7557" fmla="*/ 461029 h 1639681"/>
              <a:gd name="connsiteX7558" fmla="*/ 3684480 w 5829166"/>
              <a:gd name="connsiteY7558" fmla="*/ 455695 h 1639681"/>
              <a:gd name="connsiteX7559" fmla="*/ 3687309 w 5829166"/>
              <a:gd name="connsiteY7559" fmla="*/ 452952 h 1639681"/>
              <a:gd name="connsiteX7560" fmla="*/ 3679222 w 5829166"/>
              <a:gd name="connsiteY7560" fmla="*/ 451723 h 1639681"/>
              <a:gd name="connsiteX7561" fmla="*/ 3677231 w 5829166"/>
              <a:gd name="connsiteY7561" fmla="*/ 447808 h 1639681"/>
              <a:gd name="connsiteX7562" fmla="*/ 3684213 w 5829166"/>
              <a:gd name="connsiteY7562" fmla="*/ 443789 h 1639681"/>
              <a:gd name="connsiteX7563" fmla="*/ 3684213 w 5829166"/>
              <a:gd name="connsiteY7563" fmla="*/ 435026 h 1639681"/>
              <a:gd name="connsiteX7564" fmla="*/ 3692776 w 5829166"/>
              <a:gd name="connsiteY7564" fmla="*/ 432997 h 1639681"/>
              <a:gd name="connsiteX7565" fmla="*/ 3698329 w 5829166"/>
              <a:gd name="connsiteY7565" fmla="*/ 423005 h 1639681"/>
              <a:gd name="connsiteX7566" fmla="*/ 3708159 w 5829166"/>
              <a:gd name="connsiteY7566" fmla="*/ 423005 h 1639681"/>
              <a:gd name="connsiteX7567" fmla="*/ 3711626 w 5829166"/>
              <a:gd name="connsiteY7567" fmla="*/ 425606 h 1639681"/>
              <a:gd name="connsiteX7568" fmla="*/ 3716027 w 5829166"/>
              <a:gd name="connsiteY7568" fmla="*/ 420624 h 1639681"/>
              <a:gd name="connsiteX7569" fmla="*/ 3719875 w 5829166"/>
              <a:gd name="connsiteY7569" fmla="*/ 417604 h 1639681"/>
              <a:gd name="connsiteX7570" fmla="*/ 3727857 w 5829166"/>
              <a:gd name="connsiteY7570" fmla="*/ 415462 h 1639681"/>
              <a:gd name="connsiteX7571" fmla="*/ 3728847 w 5829166"/>
              <a:gd name="connsiteY7571" fmla="*/ 416338 h 1639681"/>
              <a:gd name="connsiteX7572" fmla="*/ 3725885 w 5829166"/>
              <a:gd name="connsiteY7572" fmla="*/ 419072 h 1639681"/>
              <a:gd name="connsiteX7573" fmla="*/ 3733571 w 5829166"/>
              <a:gd name="connsiteY7573" fmla="*/ 420300 h 1639681"/>
              <a:gd name="connsiteX7574" fmla="*/ 3736963 w 5829166"/>
              <a:gd name="connsiteY7574" fmla="*/ 422881 h 1639681"/>
              <a:gd name="connsiteX7575" fmla="*/ 3752803 w 5829166"/>
              <a:gd name="connsiteY7575" fmla="*/ 422881 h 1639681"/>
              <a:gd name="connsiteX7576" fmla="*/ 3756460 w 5829166"/>
              <a:gd name="connsiteY7576" fmla="*/ 420138 h 1639681"/>
              <a:gd name="connsiteX7577" fmla="*/ 3758727 w 5829166"/>
              <a:gd name="connsiteY7577" fmla="*/ 425444 h 1639681"/>
              <a:gd name="connsiteX7578" fmla="*/ 3762451 w 5829166"/>
              <a:gd name="connsiteY7578" fmla="*/ 423139 h 1639681"/>
              <a:gd name="connsiteX7579" fmla="*/ 3772967 w 5829166"/>
              <a:gd name="connsiteY7579" fmla="*/ 423139 h 1639681"/>
              <a:gd name="connsiteX7580" fmla="*/ 3773967 w 5829166"/>
              <a:gd name="connsiteY7580" fmla="*/ 427158 h 1639681"/>
              <a:gd name="connsiteX7581" fmla="*/ 3788740 w 5829166"/>
              <a:gd name="connsiteY7581" fmla="*/ 428758 h 1639681"/>
              <a:gd name="connsiteX7582" fmla="*/ 3791084 w 5829166"/>
              <a:gd name="connsiteY7582" fmla="*/ 430673 h 1639681"/>
              <a:gd name="connsiteX7583" fmla="*/ 3794979 w 5829166"/>
              <a:gd name="connsiteY7583" fmla="*/ 427768 h 1639681"/>
              <a:gd name="connsiteX7584" fmla="*/ 3808362 w 5829166"/>
              <a:gd name="connsiteY7584" fmla="*/ 433102 h 1639681"/>
              <a:gd name="connsiteX7585" fmla="*/ 3819535 w 5829166"/>
              <a:gd name="connsiteY7585" fmla="*/ 433102 h 1639681"/>
              <a:gd name="connsiteX7586" fmla="*/ 3828850 w 5829166"/>
              <a:gd name="connsiteY7586" fmla="*/ 430806 h 1639681"/>
              <a:gd name="connsiteX7587" fmla="*/ 3837537 w 5829166"/>
              <a:gd name="connsiteY7587" fmla="*/ 438674 h 1639681"/>
              <a:gd name="connsiteX7588" fmla="*/ 3848614 w 5829166"/>
              <a:gd name="connsiteY7588" fmla="*/ 438674 h 1639681"/>
              <a:gd name="connsiteX7589" fmla="*/ 3852177 w 5829166"/>
              <a:gd name="connsiteY7589" fmla="*/ 441379 h 1639681"/>
              <a:gd name="connsiteX7590" fmla="*/ 3871122 w 5829166"/>
              <a:gd name="connsiteY7590" fmla="*/ 441379 h 1639681"/>
              <a:gd name="connsiteX7591" fmla="*/ 3873722 w 5829166"/>
              <a:gd name="connsiteY7591" fmla="*/ 443503 h 1639681"/>
              <a:gd name="connsiteX7592" fmla="*/ 3881466 w 5829166"/>
              <a:gd name="connsiteY7592" fmla="*/ 444275 h 1639681"/>
              <a:gd name="connsiteX7593" fmla="*/ 3882543 w 5829166"/>
              <a:gd name="connsiteY7593" fmla="*/ 448208 h 1639681"/>
              <a:gd name="connsiteX7594" fmla="*/ 3889381 w 5829166"/>
              <a:gd name="connsiteY7594" fmla="*/ 449275 h 1639681"/>
              <a:gd name="connsiteX7595" fmla="*/ 3894487 w 5829166"/>
              <a:gd name="connsiteY7595" fmla="*/ 452066 h 1639681"/>
              <a:gd name="connsiteX7596" fmla="*/ 3901345 w 5829166"/>
              <a:gd name="connsiteY7596" fmla="*/ 448951 h 1639681"/>
              <a:gd name="connsiteX7597" fmla="*/ 3913137 w 5829166"/>
              <a:gd name="connsiteY7597" fmla="*/ 457067 h 1639681"/>
              <a:gd name="connsiteX7598" fmla="*/ 3916137 w 5829166"/>
              <a:gd name="connsiteY7598" fmla="*/ 457448 h 1639681"/>
              <a:gd name="connsiteX7599" fmla="*/ 3917299 w 5829166"/>
              <a:gd name="connsiteY7599" fmla="*/ 458362 h 1639681"/>
              <a:gd name="connsiteX7600" fmla="*/ 3917299 w 5829166"/>
              <a:gd name="connsiteY7600" fmla="*/ 460981 h 1639681"/>
              <a:gd name="connsiteX7601" fmla="*/ 3925567 w 5829166"/>
              <a:gd name="connsiteY7601" fmla="*/ 464496 h 1639681"/>
              <a:gd name="connsiteX7602" fmla="*/ 3928662 w 5829166"/>
              <a:gd name="connsiteY7602" fmla="*/ 462296 h 1639681"/>
              <a:gd name="connsiteX7603" fmla="*/ 3932835 w 5829166"/>
              <a:gd name="connsiteY7603" fmla="*/ 466354 h 1639681"/>
              <a:gd name="connsiteX7604" fmla="*/ 3930329 w 5829166"/>
              <a:gd name="connsiteY7604" fmla="*/ 468801 h 1639681"/>
              <a:gd name="connsiteX7605" fmla="*/ 3937111 w 5829166"/>
              <a:gd name="connsiteY7605" fmla="*/ 470221 h 1639681"/>
              <a:gd name="connsiteX7606" fmla="*/ 3942941 w 5829166"/>
              <a:gd name="connsiteY7606" fmla="*/ 477984 h 1639681"/>
              <a:gd name="connsiteX7607" fmla="*/ 3960019 w 5829166"/>
              <a:gd name="connsiteY7607" fmla="*/ 477984 h 1639681"/>
              <a:gd name="connsiteX7608" fmla="*/ 3963562 w 5829166"/>
              <a:gd name="connsiteY7608" fmla="*/ 480613 h 1639681"/>
              <a:gd name="connsiteX7609" fmla="*/ 3967277 w 5829166"/>
              <a:gd name="connsiteY7609" fmla="*/ 477850 h 1639681"/>
              <a:gd name="connsiteX7610" fmla="*/ 3971182 w 5829166"/>
              <a:gd name="connsiteY7610" fmla="*/ 479145 h 1639681"/>
              <a:gd name="connsiteX7611" fmla="*/ 3974383 w 5829166"/>
              <a:gd name="connsiteY7611" fmla="*/ 481841 h 1639681"/>
              <a:gd name="connsiteX7612" fmla="*/ 3977688 w 5829166"/>
              <a:gd name="connsiteY7612" fmla="*/ 489823 h 1639681"/>
              <a:gd name="connsiteX7613" fmla="*/ 3984536 w 5829166"/>
              <a:gd name="connsiteY7613" fmla="*/ 492652 h 1639681"/>
              <a:gd name="connsiteX7614" fmla="*/ 3989985 w 5829166"/>
              <a:gd name="connsiteY7614" fmla="*/ 494519 h 1639681"/>
              <a:gd name="connsiteX7615" fmla="*/ 3991242 w 5829166"/>
              <a:gd name="connsiteY7615" fmla="*/ 498482 h 1639681"/>
              <a:gd name="connsiteX7616" fmla="*/ 3996166 w 5829166"/>
              <a:gd name="connsiteY7616" fmla="*/ 499405 h 1639681"/>
              <a:gd name="connsiteX7617" fmla="*/ 4001138 w 5829166"/>
              <a:gd name="connsiteY7617" fmla="*/ 503577 h 1639681"/>
              <a:gd name="connsiteX7618" fmla="*/ 4006368 w 5829166"/>
              <a:gd name="connsiteY7618" fmla="*/ 505168 h 1639681"/>
              <a:gd name="connsiteX7619" fmla="*/ 4003472 w 5829166"/>
              <a:gd name="connsiteY7619" fmla="*/ 510950 h 1639681"/>
              <a:gd name="connsiteX7620" fmla="*/ 4003472 w 5829166"/>
              <a:gd name="connsiteY7620" fmla="*/ 518770 h 1639681"/>
              <a:gd name="connsiteX7621" fmla="*/ 3990775 w 5829166"/>
              <a:gd name="connsiteY7621" fmla="*/ 525333 h 1639681"/>
              <a:gd name="connsiteX7622" fmla="*/ 3979050 w 5829166"/>
              <a:gd name="connsiteY7622" fmla="*/ 530123 h 1639681"/>
              <a:gd name="connsiteX7623" fmla="*/ 3977088 w 5829166"/>
              <a:gd name="connsiteY7623" fmla="*/ 528447 h 1639681"/>
              <a:gd name="connsiteX7624" fmla="*/ 3972697 w 5829166"/>
              <a:gd name="connsiteY7624" fmla="*/ 531638 h 1639681"/>
              <a:gd name="connsiteX7625" fmla="*/ 3962714 w 5829166"/>
              <a:gd name="connsiteY7625" fmla="*/ 535915 h 1639681"/>
              <a:gd name="connsiteX7626" fmla="*/ 3957352 w 5829166"/>
              <a:gd name="connsiteY7626" fmla="*/ 535915 h 1639681"/>
              <a:gd name="connsiteX7627" fmla="*/ 3954590 w 5829166"/>
              <a:gd name="connsiteY7627" fmla="*/ 538248 h 1639681"/>
              <a:gd name="connsiteX7628" fmla="*/ 3947741 w 5829166"/>
              <a:gd name="connsiteY7628" fmla="*/ 538867 h 1639681"/>
              <a:gd name="connsiteX7629" fmla="*/ 3941036 w 5829166"/>
              <a:gd name="connsiteY7629" fmla="*/ 541487 h 1639681"/>
              <a:gd name="connsiteX7630" fmla="*/ 3931263 w 5829166"/>
              <a:gd name="connsiteY7630" fmla="*/ 544249 h 1639681"/>
              <a:gd name="connsiteX7631" fmla="*/ 3919195 w 5829166"/>
              <a:gd name="connsiteY7631" fmla="*/ 554517 h 1639681"/>
              <a:gd name="connsiteX7632" fmla="*/ 3904707 w 5829166"/>
              <a:gd name="connsiteY7632" fmla="*/ 560899 h 1639681"/>
              <a:gd name="connsiteX7633" fmla="*/ 3904707 w 5829166"/>
              <a:gd name="connsiteY7633" fmla="*/ 563471 h 1639681"/>
              <a:gd name="connsiteX7634" fmla="*/ 3892763 w 5829166"/>
              <a:gd name="connsiteY7634" fmla="*/ 565061 h 1639681"/>
              <a:gd name="connsiteX7635" fmla="*/ 3888515 w 5829166"/>
              <a:gd name="connsiteY7635" fmla="*/ 570014 h 1639681"/>
              <a:gd name="connsiteX7636" fmla="*/ 3880999 w 5829166"/>
              <a:gd name="connsiteY7636" fmla="*/ 570014 h 1639681"/>
              <a:gd name="connsiteX7637" fmla="*/ 3872446 w 5829166"/>
              <a:gd name="connsiteY7637" fmla="*/ 577996 h 1639681"/>
              <a:gd name="connsiteX7638" fmla="*/ 3860902 w 5829166"/>
              <a:gd name="connsiteY7638" fmla="*/ 580006 h 1639681"/>
              <a:gd name="connsiteX7639" fmla="*/ 3859702 w 5829166"/>
              <a:gd name="connsiteY7639" fmla="*/ 584559 h 1639681"/>
              <a:gd name="connsiteX7640" fmla="*/ 3850948 w 5829166"/>
              <a:gd name="connsiteY7640" fmla="*/ 588264 h 1639681"/>
              <a:gd name="connsiteX7641" fmla="*/ 3832517 w 5829166"/>
              <a:gd name="connsiteY7641" fmla="*/ 588264 h 1639681"/>
              <a:gd name="connsiteX7642" fmla="*/ 3827336 w 5829166"/>
              <a:gd name="connsiteY7642" fmla="*/ 593674 h 1639681"/>
              <a:gd name="connsiteX7643" fmla="*/ 3820011 w 5829166"/>
              <a:gd name="connsiteY7643" fmla="*/ 593674 h 1639681"/>
              <a:gd name="connsiteX7644" fmla="*/ 3817154 w 5829166"/>
              <a:gd name="connsiteY7644" fmla="*/ 596017 h 1639681"/>
              <a:gd name="connsiteX7645" fmla="*/ 3803847 w 5829166"/>
              <a:gd name="connsiteY7645" fmla="*/ 599513 h 1639681"/>
              <a:gd name="connsiteX7646" fmla="*/ 3790436 w 5829166"/>
              <a:gd name="connsiteY7646" fmla="*/ 606743 h 1639681"/>
              <a:gd name="connsiteX7647" fmla="*/ 3781396 w 5829166"/>
              <a:gd name="connsiteY7647" fmla="*/ 606743 h 1639681"/>
              <a:gd name="connsiteX7648" fmla="*/ 3779368 w 5829166"/>
              <a:gd name="connsiteY7648" fmla="*/ 611696 h 1639681"/>
              <a:gd name="connsiteX7649" fmla="*/ 3763813 w 5829166"/>
              <a:gd name="connsiteY7649" fmla="*/ 612029 h 1639681"/>
              <a:gd name="connsiteX7650" fmla="*/ 3755355 w 5829166"/>
              <a:gd name="connsiteY7650" fmla="*/ 615496 h 1639681"/>
              <a:gd name="connsiteX7651" fmla="*/ 3753441 w 5829166"/>
              <a:gd name="connsiteY7651" fmla="*/ 619840 h 1639681"/>
              <a:gd name="connsiteX7652" fmla="*/ 3740315 w 5829166"/>
              <a:gd name="connsiteY7652" fmla="*/ 619840 h 1639681"/>
              <a:gd name="connsiteX7653" fmla="*/ 3734162 w 5829166"/>
              <a:gd name="connsiteY7653" fmla="*/ 624878 h 1639681"/>
              <a:gd name="connsiteX7654" fmla="*/ 3727409 w 5829166"/>
              <a:gd name="connsiteY7654" fmla="*/ 621687 h 1639681"/>
              <a:gd name="connsiteX7655" fmla="*/ 3725027 w 5829166"/>
              <a:gd name="connsiteY7655" fmla="*/ 627459 h 1639681"/>
              <a:gd name="connsiteX7656" fmla="*/ 3718236 w 5829166"/>
              <a:gd name="connsiteY7656" fmla="*/ 627926 h 1639681"/>
              <a:gd name="connsiteX7657" fmla="*/ 3714445 w 5829166"/>
              <a:gd name="connsiteY7657" fmla="*/ 630088 h 1639681"/>
              <a:gd name="connsiteX7658" fmla="*/ 3707978 w 5829166"/>
              <a:gd name="connsiteY7658" fmla="*/ 630631 h 1639681"/>
              <a:gd name="connsiteX7659" fmla="*/ 3702320 w 5829166"/>
              <a:gd name="connsiteY7659" fmla="*/ 635280 h 1639681"/>
              <a:gd name="connsiteX7660" fmla="*/ 3694900 w 5829166"/>
              <a:gd name="connsiteY7660" fmla="*/ 636337 h 1639681"/>
              <a:gd name="connsiteX7661" fmla="*/ 3688861 w 5829166"/>
              <a:gd name="connsiteY7661" fmla="*/ 638089 h 1639681"/>
              <a:gd name="connsiteX7662" fmla="*/ 3687480 w 5829166"/>
              <a:gd name="connsiteY7662" fmla="*/ 635156 h 1639681"/>
              <a:gd name="connsiteX7663" fmla="*/ 3684575 w 5829166"/>
              <a:gd name="connsiteY7663" fmla="*/ 631431 h 1639681"/>
              <a:gd name="connsiteX7664" fmla="*/ 3684575 w 5829166"/>
              <a:gd name="connsiteY7664" fmla="*/ 623897 h 1639681"/>
              <a:gd name="connsiteX7665" fmla="*/ 3687099 w 5829166"/>
              <a:gd name="connsiteY7665" fmla="*/ 621402 h 1639681"/>
              <a:gd name="connsiteX7666" fmla="*/ 3677060 w 5829166"/>
              <a:gd name="connsiteY7666" fmla="*/ 615829 h 1639681"/>
              <a:gd name="connsiteX7667" fmla="*/ 4186295 w 5829166"/>
              <a:gd name="connsiteY7667" fmla="*/ 1079011 h 1639681"/>
              <a:gd name="connsiteX7668" fmla="*/ 4182913 w 5829166"/>
              <a:gd name="connsiteY7668" fmla="*/ 1084202 h 1639681"/>
              <a:gd name="connsiteX7669" fmla="*/ 4185580 w 5829166"/>
              <a:gd name="connsiteY7669" fmla="*/ 1090851 h 1639681"/>
              <a:gd name="connsiteX7670" fmla="*/ 4185580 w 5829166"/>
              <a:gd name="connsiteY7670" fmla="*/ 1101614 h 1639681"/>
              <a:gd name="connsiteX7671" fmla="*/ 4177913 w 5829166"/>
              <a:gd name="connsiteY7671" fmla="*/ 1110929 h 1639681"/>
              <a:gd name="connsiteX7672" fmla="*/ 4170721 w 5829166"/>
              <a:gd name="connsiteY7672" fmla="*/ 1110929 h 1639681"/>
              <a:gd name="connsiteX7673" fmla="*/ 4166273 w 5829166"/>
              <a:gd name="connsiteY7673" fmla="*/ 1105919 h 1639681"/>
              <a:gd name="connsiteX7674" fmla="*/ 4154938 w 5829166"/>
              <a:gd name="connsiteY7674" fmla="*/ 1105919 h 1639681"/>
              <a:gd name="connsiteX7675" fmla="*/ 4148757 w 5829166"/>
              <a:gd name="connsiteY7675" fmla="*/ 1098299 h 1639681"/>
              <a:gd name="connsiteX7676" fmla="*/ 4145566 w 5829166"/>
              <a:gd name="connsiteY7676" fmla="*/ 1097728 h 1639681"/>
              <a:gd name="connsiteX7677" fmla="*/ 4133174 w 5829166"/>
              <a:gd name="connsiteY7677" fmla="*/ 1087526 h 1639681"/>
              <a:gd name="connsiteX7678" fmla="*/ 4126554 w 5829166"/>
              <a:gd name="connsiteY7678" fmla="*/ 1087526 h 1639681"/>
              <a:gd name="connsiteX7679" fmla="*/ 4112181 w 5829166"/>
              <a:gd name="connsiteY7679" fmla="*/ 1078421 h 1639681"/>
              <a:gd name="connsiteX7680" fmla="*/ 4100998 w 5829166"/>
              <a:gd name="connsiteY7680" fmla="*/ 1066467 h 1639681"/>
              <a:gd name="connsiteX7681" fmla="*/ 4092397 w 5829166"/>
              <a:gd name="connsiteY7681" fmla="*/ 1066467 h 1639681"/>
              <a:gd name="connsiteX7682" fmla="*/ 4087930 w 5829166"/>
              <a:gd name="connsiteY7682" fmla="*/ 1063885 h 1639681"/>
              <a:gd name="connsiteX7683" fmla="*/ 4083787 w 5829166"/>
              <a:gd name="connsiteY7683" fmla="*/ 1063028 h 1639681"/>
              <a:gd name="connsiteX7684" fmla="*/ 4083587 w 5829166"/>
              <a:gd name="connsiteY7684" fmla="*/ 1059666 h 1639681"/>
              <a:gd name="connsiteX7685" fmla="*/ 4077834 w 5829166"/>
              <a:gd name="connsiteY7685" fmla="*/ 1058066 h 1639681"/>
              <a:gd name="connsiteX7686" fmla="*/ 4076881 w 5829166"/>
              <a:gd name="connsiteY7686" fmla="*/ 1054227 h 1639681"/>
              <a:gd name="connsiteX7687" fmla="*/ 4073109 w 5829166"/>
              <a:gd name="connsiteY7687" fmla="*/ 1053313 h 1639681"/>
              <a:gd name="connsiteX7688" fmla="*/ 4040905 w 5829166"/>
              <a:gd name="connsiteY7688" fmla="*/ 1037939 h 1639681"/>
              <a:gd name="connsiteX7689" fmla="*/ 4030923 w 5829166"/>
              <a:gd name="connsiteY7689" fmla="*/ 1032367 h 1639681"/>
              <a:gd name="connsiteX7690" fmla="*/ 4024751 w 5829166"/>
              <a:gd name="connsiteY7690" fmla="*/ 1032367 h 1639681"/>
              <a:gd name="connsiteX7691" fmla="*/ 4011225 w 5829166"/>
              <a:gd name="connsiteY7691" fmla="*/ 1024014 h 1639681"/>
              <a:gd name="connsiteX7692" fmla="*/ 3999795 w 5829166"/>
              <a:gd name="connsiteY7692" fmla="*/ 1014984 h 1639681"/>
              <a:gd name="connsiteX7693" fmla="*/ 3978764 w 5829166"/>
              <a:gd name="connsiteY7693" fmla="*/ 1005402 h 1639681"/>
              <a:gd name="connsiteX7694" fmla="*/ 3966858 w 5829166"/>
              <a:gd name="connsiteY7694" fmla="*/ 995677 h 1639681"/>
              <a:gd name="connsiteX7695" fmla="*/ 3964515 w 5829166"/>
              <a:gd name="connsiteY7695" fmla="*/ 997591 h 1639681"/>
              <a:gd name="connsiteX7696" fmla="*/ 3955295 w 5829166"/>
              <a:gd name="connsiteY7696" fmla="*/ 993019 h 1639681"/>
              <a:gd name="connsiteX7697" fmla="*/ 3950837 w 5829166"/>
              <a:gd name="connsiteY7697" fmla="*/ 993019 h 1639681"/>
              <a:gd name="connsiteX7698" fmla="*/ 3945665 w 5829166"/>
              <a:gd name="connsiteY7698" fmla="*/ 987609 h 1639681"/>
              <a:gd name="connsiteX7699" fmla="*/ 3934720 w 5829166"/>
              <a:gd name="connsiteY7699" fmla="*/ 987609 h 1639681"/>
              <a:gd name="connsiteX7700" fmla="*/ 3932739 w 5829166"/>
              <a:gd name="connsiteY7700" fmla="*/ 982818 h 1639681"/>
              <a:gd name="connsiteX7701" fmla="*/ 3922290 w 5829166"/>
              <a:gd name="connsiteY7701" fmla="*/ 977027 h 1639681"/>
              <a:gd name="connsiteX7702" fmla="*/ 3910927 w 5829166"/>
              <a:gd name="connsiteY7702" fmla="*/ 977027 h 1639681"/>
              <a:gd name="connsiteX7703" fmla="*/ 3914118 w 5829166"/>
              <a:gd name="connsiteY7703" fmla="*/ 972817 h 1639681"/>
              <a:gd name="connsiteX7704" fmla="*/ 3903440 w 5829166"/>
              <a:gd name="connsiteY7704" fmla="*/ 971807 h 1639681"/>
              <a:gd name="connsiteX7705" fmla="*/ 3891563 w 5829166"/>
              <a:gd name="connsiteY7705" fmla="*/ 961111 h 1639681"/>
              <a:gd name="connsiteX7706" fmla="*/ 3875075 w 5829166"/>
              <a:gd name="connsiteY7706" fmla="*/ 953462 h 1639681"/>
              <a:gd name="connsiteX7707" fmla="*/ 3871541 w 5829166"/>
              <a:gd name="connsiteY7707" fmla="*/ 953462 h 1639681"/>
              <a:gd name="connsiteX7708" fmla="*/ 3867988 w 5829166"/>
              <a:gd name="connsiteY7708" fmla="*/ 950766 h 1639681"/>
              <a:gd name="connsiteX7709" fmla="*/ 3861730 w 5829166"/>
              <a:gd name="connsiteY7709" fmla="*/ 950766 h 1639681"/>
              <a:gd name="connsiteX7710" fmla="*/ 3853129 w 5829166"/>
              <a:gd name="connsiteY7710" fmla="*/ 945394 h 1639681"/>
              <a:gd name="connsiteX7711" fmla="*/ 3848338 w 5829166"/>
              <a:gd name="connsiteY7711" fmla="*/ 942413 h 1639681"/>
              <a:gd name="connsiteX7712" fmla="*/ 3844614 w 5829166"/>
              <a:gd name="connsiteY7712" fmla="*/ 937717 h 1639681"/>
              <a:gd name="connsiteX7713" fmla="*/ 3839489 w 5829166"/>
              <a:gd name="connsiteY7713" fmla="*/ 935307 h 1639681"/>
              <a:gd name="connsiteX7714" fmla="*/ 3832794 w 5829166"/>
              <a:gd name="connsiteY7714" fmla="*/ 932564 h 1639681"/>
              <a:gd name="connsiteX7715" fmla="*/ 3827860 w 5829166"/>
              <a:gd name="connsiteY7715" fmla="*/ 932412 h 1639681"/>
              <a:gd name="connsiteX7716" fmla="*/ 3819049 w 5829166"/>
              <a:gd name="connsiteY7716" fmla="*/ 928802 h 1639681"/>
              <a:gd name="connsiteX7717" fmla="*/ 3808562 w 5829166"/>
              <a:gd name="connsiteY7717" fmla="*/ 920372 h 1639681"/>
              <a:gd name="connsiteX7718" fmla="*/ 3799332 w 5829166"/>
              <a:gd name="connsiteY7718" fmla="*/ 916905 h 1639681"/>
              <a:gd name="connsiteX7719" fmla="*/ 3788007 w 5829166"/>
              <a:gd name="connsiteY7719" fmla="*/ 913714 h 1639681"/>
              <a:gd name="connsiteX7720" fmla="*/ 3773281 w 5829166"/>
              <a:gd name="connsiteY7720" fmla="*/ 904647 h 1639681"/>
              <a:gd name="connsiteX7721" fmla="*/ 3757527 w 5829166"/>
              <a:gd name="connsiteY7721" fmla="*/ 898179 h 1639681"/>
              <a:gd name="connsiteX7722" fmla="*/ 3741753 w 5829166"/>
              <a:gd name="connsiteY7722" fmla="*/ 891445 h 1639681"/>
              <a:gd name="connsiteX7723" fmla="*/ 3710140 w 5829166"/>
              <a:gd name="connsiteY7723" fmla="*/ 878662 h 1639681"/>
              <a:gd name="connsiteX7724" fmla="*/ 3708692 w 5829166"/>
              <a:gd name="connsiteY7724" fmla="*/ 872128 h 1639681"/>
              <a:gd name="connsiteX7725" fmla="*/ 3705387 w 5829166"/>
              <a:gd name="connsiteY7725" fmla="*/ 874414 h 1639681"/>
              <a:gd name="connsiteX7726" fmla="*/ 3698643 w 5829166"/>
              <a:gd name="connsiteY7726" fmla="*/ 866708 h 1639681"/>
              <a:gd name="connsiteX7727" fmla="*/ 3695205 w 5829166"/>
              <a:gd name="connsiteY7727" fmla="*/ 866565 h 1639681"/>
              <a:gd name="connsiteX7728" fmla="*/ 3693271 w 5829166"/>
              <a:gd name="connsiteY7728" fmla="*/ 862041 h 1639681"/>
              <a:gd name="connsiteX7729" fmla="*/ 3688480 w 5829166"/>
              <a:gd name="connsiteY7729" fmla="*/ 861050 h 1639681"/>
              <a:gd name="connsiteX7730" fmla="*/ 3687385 w 5829166"/>
              <a:gd name="connsiteY7730" fmla="*/ 857326 h 1639681"/>
              <a:gd name="connsiteX7731" fmla="*/ 3684956 w 5829166"/>
              <a:gd name="connsiteY7731" fmla="*/ 855126 h 1639681"/>
              <a:gd name="connsiteX7732" fmla="*/ 3693586 w 5829166"/>
              <a:gd name="connsiteY7732" fmla="*/ 841315 h 1639681"/>
              <a:gd name="connsiteX7733" fmla="*/ 3691042 w 5829166"/>
              <a:gd name="connsiteY7733" fmla="*/ 839238 h 1639681"/>
              <a:gd name="connsiteX7734" fmla="*/ 3694043 w 5829166"/>
              <a:gd name="connsiteY7734" fmla="*/ 836428 h 1639681"/>
              <a:gd name="connsiteX7735" fmla="*/ 3694043 w 5829166"/>
              <a:gd name="connsiteY7735" fmla="*/ 828675 h 1639681"/>
              <a:gd name="connsiteX7736" fmla="*/ 3689614 w 5829166"/>
              <a:gd name="connsiteY7736" fmla="*/ 822284 h 1639681"/>
              <a:gd name="connsiteX7737" fmla="*/ 3683927 w 5829166"/>
              <a:gd name="connsiteY7737" fmla="*/ 817493 h 1639681"/>
              <a:gd name="connsiteX7738" fmla="*/ 3690766 w 5829166"/>
              <a:gd name="connsiteY7738" fmla="*/ 806577 h 1639681"/>
              <a:gd name="connsiteX7739" fmla="*/ 3690766 w 5829166"/>
              <a:gd name="connsiteY7739" fmla="*/ 778631 h 1639681"/>
              <a:gd name="connsiteX7740" fmla="*/ 3687737 w 5829166"/>
              <a:gd name="connsiteY7740" fmla="*/ 775888 h 1639681"/>
              <a:gd name="connsiteX7741" fmla="*/ 3687737 w 5829166"/>
              <a:gd name="connsiteY7741" fmla="*/ 744703 h 1639681"/>
              <a:gd name="connsiteX7742" fmla="*/ 3690747 w 5829166"/>
              <a:gd name="connsiteY7742" fmla="*/ 741969 h 1639681"/>
              <a:gd name="connsiteX7743" fmla="*/ 3687175 w 5829166"/>
              <a:gd name="connsiteY7743" fmla="*/ 738692 h 1639681"/>
              <a:gd name="connsiteX7744" fmla="*/ 3690566 w 5829166"/>
              <a:gd name="connsiteY7744" fmla="*/ 733330 h 1639681"/>
              <a:gd name="connsiteX7745" fmla="*/ 3690566 w 5829166"/>
              <a:gd name="connsiteY7745" fmla="*/ 716823 h 1639681"/>
              <a:gd name="connsiteX7746" fmla="*/ 3700434 w 5829166"/>
              <a:gd name="connsiteY7746" fmla="*/ 705326 h 1639681"/>
              <a:gd name="connsiteX7747" fmla="*/ 3715893 w 5829166"/>
              <a:gd name="connsiteY7747" fmla="*/ 698707 h 1639681"/>
              <a:gd name="connsiteX7748" fmla="*/ 3721484 w 5829166"/>
              <a:gd name="connsiteY7748" fmla="*/ 698707 h 1639681"/>
              <a:gd name="connsiteX7749" fmla="*/ 3723313 w 5829166"/>
              <a:gd name="connsiteY7749" fmla="*/ 694287 h 1639681"/>
              <a:gd name="connsiteX7750" fmla="*/ 3737686 w 5829166"/>
              <a:gd name="connsiteY7750" fmla="*/ 690629 h 1639681"/>
              <a:gd name="connsiteX7751" fmla="*/ 3739668 w 5829166"/>
              <a:gd name="connsiteY7751" fmla="*/ 686067 h 1639681"/>
              <a:gd name="connsiteX7752" fmla="*/ 3747040 w 5829166"/>
              <a:gd name="connsiteY7752" fmla="*/ 688743 h 1639681"/>
              <a:gd name="connsiteX7753" fmla="*/ 3751345 w 5829166"/>
              <a:gd name="connsiteY7753" fmla="*/ 682933 h 1639681"/>
              <a:gd name="connsiteX7754" fmla="*/ 3759327 w 5829166"/>
              <a:gd name="connsiteY7754" fmla="*/ 682933 h 1639681"/>
              <a:gd name="connsiteX7755" fmla="*/ 3766099 w 5829166"/>
              <a:gd name="connsiteY7755" fmla="*/ 677628 h 1639681"/>
              <a:gd name="connsiteX7756" fmla="*/ 3774253 w 5829166"/>
              <a:gd name="connsiteY7756" fmla="*/ 677628 h 1639681"/>
              <a:gd name="connsiteX7757" fmla="*/ 3787588 w 5829166"/>
              <a:gd name="connsiteY7757" fmla="*/ 672408 h 1639681"/>
              <a:gd name="connsiteX7758" fmla="*/ 3790779 w 5829166"/>
              <a:gd name="connsiteY7758" fmla="*/ 672408 h 1639681"/>
              <a:gd name="connsiteX7759" fmla="*/ 3799313 w 5829166"/>
              <a:gd name="connsiteY7759" fmla="*/ 667188 h 1639681"/>
              <a:gd name="connsiteX7760" fmla="*/ 3806657 w 5829166"/>
              <a:gd name="connsiteY7760" fmla="*/ 662731 h 1639681"/>
              <a:gd name="connsiteX7761" fmla="*/ 3815553 w 5829166"/>
              <a:gd name="connsiteY7761" fmla="*/ 658073 h 1639681"/>
              <a:gd name="connsiteX7762" fmla="*/ 3824488 w 5829166"/>
              <a:gd name="connsiteY7762" fmla="*/ 654139 h 1639681"/>
              <a:gd name="connsiteX7763" fmla="*/ 3832936 w 5829166"/>
              <a:gd name="connsiteY7763" fmla="*/ 654139 h 1639681"/>
              <a:gd name="connsiteX7764" fmla="*/ 3852615 w 5829166"/>
              <a:gd name="connsiteY7764" fmla="*/ 643795 h 1639681"/>
              <a:gd name="connsiteX7765" fmla="*/ 3866703 w 5829166"/>
              <a:gd name="connsiteY7765" fmla="*/ 643795 h 1639681"/>
              <a:gd name="connsiteX7766" fmla="*/ 3872665 w 5829166"/>
              <a:gd name="connsiteY7766" fmla="*/ 640699 h 1639681"/>
              <a:gd name="connsiteX7767" fmla="*/ 3878933 w 5829166"/>
              <a:gd name="connsiteY7767" fmla="*/ 643547 h 1639681"/>
              <a:gd name="connsiteX7768" fmla="*/ 3887467 w 5829166"/>
              <a:gd name="connsiteY7768" fmla="*/ 638280 h 1639681"/>
              <a:gd name="connsiteX7769" fmla="*/ 3892258 w 5829166"/>
              <a:gd name="connsiteY7769" fmla="*/ 638280 h 1639681"/>
              <a:gd name="connsiteX7770" fmla="*/ 3905603 w 5829166"/>
              <a:gd name="connsiteY7770" fmla="*/ 633089 h 1639681"/>
              <a:gd name="connsiteX7771" fmla="*/ 3909946 w 5829166"/>
              <a:gd name="connsiteY7771" fmla="*/ 633231 h 1639681"/>
              <a:gd name="connsiteX7772" fmla="*/ 3912432 w 5829166"/>
              <a:gd name="connsiteY7772" fmla="*/ 635289 h 1639681"/>
              <a:gd name="connsiteX7773" fmla="*/ 3922205 w 5829166"/>
              <a:gd name="connsiteY7773" fmla="*/ 633022 h 1639681"/>
              <a:gd name="connsiteX7774" fmla="*/ 3925681 w 5829166"/>
              <a:gd name="connsiteY7774" fmla="*/ 630422 h 1639681"/>
              <a:gd name="connsiteX7775" fmla="*/ 3936092 w 5829166"/>
              <a:gd name="connsiteY7775" fmla="*/ 630422 h 1639681"/>
              <a:gd name="connsiteX7776" fmla="*/ 3941150 w 5829166"/>
              <a:gd name="connsiteY7776" fmla="*/ 625135 h 1639681"/>
              <a:gd name="connsiteX7777" fmla="*/ 3947360 w 5829166"/>
              <a:gd name="connsiteY7777" fmla="*/ 625135 h 1639681"/>
              <a:gd name="connsiteX7778" fmla="*/ 3955961 w 5829166"/>
              <a:gd name="connsiteY7778" fmla="*/ 618354 h 1639681"/>
              <a:gd name="connsiteX7779" fmla="*/ 3956180 w 5829166"/>
              <a:gd name="connsiteY7779" fmla="*/ 615734 h 1639681"/>
              <a:gd name="connsiteX7780" fmla="*/ 3965153 w 5829166"/>
              <a:gd name="connsiteY7780" fmla="*/ 611229 h 1639681"/>
              <a:gd name="connsiteX7781" fmla="*/ 3974421 w 5829166"/>
              <a:gd name="connsiteY7781" fmla="*/ 606743 h 1639681"/>
              <a:gd name="connsiteX7782" fmla="*/ 3983098 w 5829166"/>
              <a:gd name="connsiteY7782" fmla="*/ 606743 h 1639681"/>
              <a:gd name="connsiteX7783" fmla="*/ 3989175 w 5829166"/>
              <a:gd name="connsiteY7783" fmla="*/ 601951 h 1639681"/>
              <a:gd name="connsiteX7784" fmla="*/ 3995662 w 5829166"/>
              <a:gd name="connsiteY7784" fmla="*/ 599018 h 1639681"/>
              <a:gd name="connsiteX7785" fmla="*/ 4004691 w 5829166"/>
              <a:gd name="connsiteY7785" fmla="*/ 596208 h 1639681"/>
              <a:gd name="connsiteX7786" fmla="*/ 4008815 w 5829166"/>
              <a:gd name="connsiteY7786" fmla="*/ 598694 h 1639681"/>
              <a:gd name="connsiteX7787" fmla="*/ 4011244 w 5829166"/>
              <a:gd name="connsiteY7787" fmla="*/ 596703 h 1639681"/>
              <a:gd name="connsiteX7788" fmla="*/ 4032190 w 5829166"/>
              <a:gd name="connsiteY7788" fmla="*/ 601589 h 1639681"/>
              <a:gd name="connsiteX7789" fmla="*/ 4032837 w 5829166"/>
              <a:gd name="connsiteY7789" fmla="*/ 608104 h 1639681"/>
              <a:gd name="connsiteX7790" fmla="*/ 4035571 w 5829166"/>
              <a:gd name="connsiteY7790" fmla="*/ 610838 h 1639681"/>
              <a:gd name="connsiteX7791" fmla="*/ 4032161 w 5829166"/>
              <a:gd name="connsiteY7791" fmla="*/ 613648 h 1639681"/>
              <a:gd name="connsiteX7792" fmla="*/ 4038943 w 5829166"/>
              <a:gd name="connsiteY7792" fmla="*/ 617201 h 1639681"/>
              <a:gd name="connsiteX7793" fmla="*/ 4038943 w 5829166"/>
              <a:gd name="connsiteY7793" fmla="*/ 624031 h 1639681"/>
              <a:gd name="connsiteX7794" fmla="*/ 4054916 w 5829166"/>
              <a:gd name="connsiteY7794" fmla="*/ 643195 h 1639681"/>
              <a:gd name="connsiteX7795" fmla="*/ 4062898 w 5829166"/>
              <a:gd name="connsiteY7795" fmla="*/ 656206 h 1639681"/>
              <a:gd name="connsiteX7796" fmla="*/ 4064927 w 5829166"/>
              <a:gd name="connsiteY7796" fmla="*/ 663445 h 1639681"/>
              <a:gd name="connsiteX7797" fmla="*/ 4067270 w 5829166"/>
              <a:gd name="connsiteY7797" fmla="*/ 665378 h 1639681"/>
              <a:gd name="connsiteX7798" fmla="*/ 4066175 w 5829166"/>
              <a:gd name="connsiteY7798" fmla="*/ 667140 h 1639681"/>
              <a:gd name="connsiteX7799" fmla="*/ 4061851 w 5829166"/>
              <a:gd name="connsiteY7799" fmla="*/ 673675 h 1639681"/>
              <a:gd name="connsiteX7800" fmla="*/ 4061612 w 5829166"/>
              <a:gd name="connsiteY7800" fmla="*/ 678466 h 1639681"/>
              <a:gd name="connsiteX7801" fmla="*/ 4067880 w 5829166"/>
              <a:gd name="connsiteY7801" fmla="*/ 686971 h 1639681"/>
              <a:gd name="connsiteX7802" fmla="*/ 4067880 w 5829166"/>
              <a:gd name="connsiteY7802" fmla="*/ 697449 h 1639681"/>
              <a:gd name="connsiteX7803" fmla="*/ 4071537 w 5829166"/>
              <a:gd name="connsiteY7803" fmla="*/ 702755 h 1639681"/>
              <a:gd name="connsiteX7804" fmla="*/ 4077196 w 5829166"/>
              <a:gd name="connsiteY7804" fmla="*/ 707641 h 1639681"/>
              <a:gd name="connsiteX7805" fmla="*/ 4074319 w 5829166"/>
              <a:gd name="connsiteY7805" fmla="*/ 710479 h 1639681"/>
              <a:gd name="connsiteX7806" fmla="*/ 4074319 w 5829166"/>
              <a:gd name="connsiteY7806" fmla="*/ 715413 h 1639681"/>
              <a:gd name="connsiteX7807" fmla="*/ 4071014 w 5829166"/>
              <a:gd name="connsiteY7807" fmla="*/ 718385 h 1639681"/>
              <a:gd name="connsiteX7808" fmla="*/ 4077081 w 5829166"/>
              <a:gd name="connsiteY7808" fmla="*/ 723100 h 1639681"/>
              <a:gd name="connsiteX7809" fmla="*/ 4077662 w 5829166"/>
              <a:gd name="connsiteY7809" fmla="*/ 731673 h 1639681"/>
              <a:gd name="connsiteX7810" fmla="*/ 4083396 w 5829166"/>
              <a:gd name="connsiteY7810" fmla="*/ 736387 h 1639681"/>
              <a:gd name="connsiteX7811" fmla="*/ 4077919 w 5829166"/>
              <a:gd name="connsiteY7811" fmla="*/ 744598 h 1639681"/>
              <a:gd name="connsiteX7812" fmla="*/ 4081787 w 5829166"/>
              <a:gd name="connsiteY7812" fmla="*/ 750551 h 1639681"/>
              <a:gd name="connsiteX7813" fmla="*/ 4086721 w 5829166"/>
              <a:gd name="connsiteY7813" fmla="*/ 751989 h 1639681"/>
              <a:gd name="connsiteX7814" fmla="*/ 4087073 w 5829166"/>
              <a:gd name="connsiteY7814" fmla="*/ 756456 h 1639681"/>
              <a:gd name="connsiteX7815" fmla="*/ 4084673 w 5829166"/>
              <a:gd name="connsiteY7815" fmla="*/ 763848 h 1639681"/>
              <a:gd name="connsiteX7816" fmla="*/ 4088902 w 5829166"/>
              <a:gd name="connsiteY7816" fmla="*/ 764562 h 1639681"/>
              <a:gd name="connsiteX7817" fmla="*/ 4089749 w 5829166"/>
              <a:gd name="connsiteY7817" fmla="*/ 765286 h 1639681"/>
              <a:gd name="connsiteX7818" fmla="*/ 4089749 w 5829166"/>
              <a:gd name="connsiteY7818" fmla="*/ 778059 h 1639681"/>
              <a:gd name="connsiteX7819" fmla="*/ 4093226 w 5829166"/>
              <a:gd name="connsiteY7819" fmla="*/ 781355 h 1639681"/>
              <a:gd name="connsiteX7820" fmla="*/ 4093226 w 5829166"/>
              <a:gd name="connsiteY7820" fmla="*/ 786346 h 1639681"/>
              <a:gd name="connsiteX7821" fmla="*/ 4097588 w 5829166"/>
              <a:gd name="connsiteY7821" fmla="*/ 790194 h 1639681"/>
              <a:gd name="connsiteX7822" fmla="*/ 4093417 w 5829166"/>
              <a:gd name="connsiteY7822" fmla="*/ 794585 h 1639681"/>
              <a:gd name="connsiteX7823" fmla="*/ 4093417 w 5829166"/>
              <a:gd name="connsiteY7823" fmla="*/ 799900 h 1639681"/>
              <a:gd name="connsiteX7824" fmla="*/ 4099151 w 5829166"/>
              <a:gd name="connsiteY7824" fmla="*/ 804691 h 1639681"/>
              <a:gd name="connsiteX7825" fmla="*/ 4100970 w 5829166"/>
              <a:gd name="connsiteY7825" fmla="*/ 809130 h 1639681"/>
              <a:gd name="connsiteX7826" fmla="*/ 4104580 w 5829166"/>
              <a:gd name="connsiteY7826" fmla="*/ 809130 h 1639681"/>
              <a:gd name="connsiteX7827" fmla="*/ 4112847 w 5829166"/>
              <a:gd name="connsiteY7827" fmla="*/ 822579 h 1639681"/>
              <a:gd name="connsiteX7828" fmla="*/ 4109390 w 5829166"/>
              <a:gd name="connsiteY7828" fmla="*/ 826303 h 1639681"/>
              <a:gd name="connsiteX7829" fmla="*/ 4109390 w 5829166"/>
              <a:gd name="connsiteY7829" fmla="*/ 831504 h 1639681"/>
              <a:gd name="connsiteX7830" fmla="*/ 4110628 w 5829166"/>
              <a:gd name="connsiteY7830" fmla="*/ 832485 h 1639681"/>
              <a:gd name="connsiteX7831" fmla="*/ 4115591 w 5829166"/>
              <a:gd name="connsiteY7831" fmla="*/ 836495 h 1639681"/>
              <a:gd name="connsiteX7832" fmla="*/ 4108866 w 5829166"/>
              <a:gd name="connsiteY7832" fmla="*/ 842610 h 1639681"/>
              <a:gd name="connsiteX7833" fmla="*/ 4118991 w 5829166"/>
              <a:gd name="connsiteY7833" fmla="*/ 858984 h 1639681"/>
              <a:gd name="connsiteX7834" fmla="*/ 4118991 w 5829166"/>
              <a:gd name="connsiteY7834" fmla="*/ 866004 h 1639681"/>
              <a:gd name="connsiteX7835" fmla="*/ 4128192 w 5829166"/>
              <a:gd name="connsiteY7835" fmla="*/ 876052 h 1639681"/>
              <a:gd name="connsiteX7836" fmla="*/ 4125411 w 5829166"/>
              <a:gd name="connsiteY7836" fmla="*/ 878681 h 1639681"/>
              <a:gd name="connsiteX7837" fmla="*/ 4128459 w 5829166"/>
              <a:gd name="connsiteY7837" fmla="*/ 881424 h 1639681"/>
              <a:gd name="connsiteX7838" fmla="*/ 4125402 w 5829166"/>
              <a:gd name="connsiteY7838" fmla="*/ 886701 h 1639681"/>
              <a:gd name="connsiteX7839" fmla="*/ 4125402 w 5829166"/>
              <a:gd name="connsiteY7839" fmla="*/ 892273 h 1639681"/>
              <a:gd name="connsiteX7840" fmla="*/ 4131307 w 5829166"/>
              <a:gd name="connsiteY7840" fmla="*/ 894016 h 1639681"/>
              <a:gd name="connsiteX7841" fmla="*/ 4131307 w 5829166"/>
              <a:gd name="connsiteY7841" fmla="*/ 902494 h 1639681"/>
              <a:gd name="connsiteX7842" fmla="*/ 4128573 w 5829166"/>
              <a:gd name="connsiteY7842" fmla="*/ 905370 h 1639681"/>
              <a:gd name="connsiteX7843" fmla="*/ 4134641 w 5829166"/>
              <a:gd name="connsiteY7843" fmla="*/ 907132 h 1639681"/>
              <a:gd name="connsiteX7844" fmla="*/ 4128687 w 5829166"/>
              <a:gd name="connsiteY7844" fmla="*/ 915829 h 1639681"/>
              <a:gd name="connsiteX7845" fmla="*/ 4141232 w 5829166"/>
              <a:gd name="connsiteY7845" fmla="*/ 920496 h 1639681"/>
              <a:gd name="connsiteX7846" fmla="*/ 4141346 w 5829166"/>
              <a:gd name="connsiteY7846" fmla="*/ 925287 h 1639681"/>
              <a:gd name="connsiteX7847" fmla="*/ 4144109 w 5829166"/>
              <a:gd name="connsiteY7847" fmla="*/ 929145 h 1639681"/>
              <a:gd name="connsiteX7848" fmla="*/ 4137936 w 5829166"/>
              <a:gd name="connsiteY7848" fmla="*/ 930993 h 1639681"/>
              <a:gd name="connsiteX7849" fmla="*/ 4144328 w 5829166"/>
              <a:gd name="connsiteY7849" fmla="*/ 936632 h 1639681"/>
              <a:gd name="connsiteX7850" fmla="*/ 4141242 w 5829166"/>
              <a:gd name="connsiteY7850" fmla="*/ 939441 h 1639681"/>
              <a:gd name="connsiteX7851" fmla="*/ 4141565 w 5829166"/>
              <a:gd name="connsiteY7851" fmla="*/ 942337 h 1639681"/>
              <a:gd name="connsiteX7852" fmla="*/ 4147519 w 5829166"/>
              <a:gd name="connsiteY7852" fmla="*/ 944108 h 1639681"/>
              <a:gd name="connsiteX7853" fmla="*/ 4144918 w 5829166"/>
              <a:gd name="connsiteY7853" fmla="*/ 946871 h 1639681"/>
              <a:gd name="connsiteX7854" fmla="*/ 4151852 w 5829166"/>
              <a:gd name="connsiteY7854" fmla="*/ 950195 h 1639681"/>
              <a:gd name="connsiteX7855" fmla="*/ 4150890 w 5829166"/>
              <a:gd name="connsiteY7855" fmla="*/ 954843 h 1639681"/>
              <a:gd name="connsiteX7856" fmla="*/ 4153986 w 5829166"/>
              <a:gd name="connsiteY7856" fmla="*/ 957672 h 1639681"/>
              <a:gd name="connsiteX7857" fmla="*/ 4153986 w 5829166"/>
              <a:gd name="connsiteY7857" fmla="*/ 962796 h 1639681"/>
              <a:gd name="connsiteX7858" fmla="*/ 4150681 w 5829166"/>
              <a:gd name="connsiteY7858" fmla="*/ 965787 h 1639681"/>
              <a:gd name="connsiteX7859" fmla="*/ 4155672 w 5829166"/>
              <a:gd name="connsiteY7859" fmla="*/ 967178 h 1639681"/>
              <a:gd name="connsiteX7860" fmla="*/ 4166854 w 5829166"/>
              <a:gd name="connsiteY7860" fmla="*/ 980999 h 1639681"/>
              <a:gd name="connsiteX7861" fmla="*/ 4163768 w 5829166"/>
              <a:gd name="connsiteY7861" fmla="*/ 983847 h 1639681"/>
              <a:gd name="connsiteX7862" fmla="*/ 4166692 w 5829166"/>
              <a:gd name="connsiteY7862" fmla="*/ 986523 h 1639681"/>
              <a:gd name="connsiteX7863" fmla="*/ 4163854 w 5829166"/>
              <a:gd name="connsiteY7863" fmla="*/ 989257 h 1639681"/>
              <a:gd name="connsiteX7864" fmla="*/ 4166616 w 5829166"/>
              <a:gd name="connsiteY7864" fmla="*/ 991515 h 1639681"/>
              <a:gd name="connsiteX7865" fmla="*/ 4163806 w 5829166"/>
              <a:gd name="connsiteY7865" fmla="*/ 994458 h 1639681"/>
              <a:gd name="connsiteX7866" fmla="*/ 4169693 w 5829166"/>
              <a:gd name="connsiteY7866" fmla="*/ 999649 h 1639681"/>
              <a:gd name="connsiteX7867" fmla="*/ 4173331 w 5829166"/>
              <a:gd name="connsiteY7867" fmla="*/ 1005040 h 1639681"/>
              <a:gd name="connsiteX7868" fmla="*/ 4173331 w 5829166"/>
              <a:gd name="connsiteY7868" fmla="*/ 1023623 h 1639681"/>
              <a:gd name="connsiteX7869" fmla="*/ 4179542 w 5829166"/>
              <a:gd name="connsiteY7869" fmla="*/ 1025423 h 1639681"/>
              <a:gd name="connsiteX7870" fmla="*/ 4176751 w 5829166"/>
              <a:gd name="connsiteY7870" fmla="*/ 1028472 h 1639681"/>
              <a:gd name="connsiteX7871" fmla="*/ 4176751 w 5829166"/>
              <a:gd name="connsiteY7871" fmla="*/ 1044893 h 1639681"/>
              <a:gd name="connsiteX7872" fmla="*/ 4182723 w 5829166"/>
              <a:gd name="connsiteY7872" fmla="*/ 1048226 h 1639681"/>
              <a:gd name="connsiteX7873" fmla="*/ 4182723 w 5829166"/>
              <a:gd name="connsiteY7873" fmla="*/ 1054408 h 1639681"/>
              <a:gd name="connsiteX7874" fmla="*/ 4186800 w 5829166"/>
              <a:gd name="connsiteY7874" fmla="*/ 1058818 h 1639681"/>
              <a:gd name="connsiteX7875" fmla="*/ 4182913 w 5829166"/>
              <a:gd name="connsiteY7875" fmla="*/ 1062761 h 1639681"/>
              <a:gd name="connsiteX7876" fmla="*/ 4182913 w 5829166"/>
              <a:gd name="connsiteY7876" fmla="*/ 1075754 h 1639681"/>
              <a:gd name="connsiteX7877" fmla="*/ 4186295 w 5829166"/>
              <a:gd name="connsiteY7877" fmla="*/ 1079011 h 1639681"/>
              <a:gd name="connsiteX7878" fmla="*/ 4323112 w 5829166"/>
              <a:gd name="connsiteY7878" fmla="*/ 993353 h 1639681"/>
              <a:gd name="connsiteX7879" fmla="*/ 4325855 w 5829166"/>
              <a:gd name="connsiteY7879" fmla="*/ 997182 h 1639681"/>
              <a:gd name="connsiteX7880" fmla="*/ 4323255 w 5829166"/>
              <a:gd name="connsiteY7880" fmla="*/ 999325 h 1639681"/>
              <a:gd name="connsiteX7881" fmla="*/ 4323255 w 5829166"/>
              <a:gd name="connsiteY7881" fmla="*/ 1012812 h 1639681"/>
              <a:gd name="connsiteX7882" fmla="*/ 4316702 w 5829166"/>
              <a:gd name="connsiteY7882" fmla="*/ 1017041 h 1639681"/>
              <a:gd name="connsiteX7883" fmla="*/ 4316702 w 5829166"/>
              <a:gd name="connsiteY7883" fmla="*/ 1025747 h 1639681"/>
              <a:gd name="connsiteX7884" fmla="*/ 4319035 w 5829166"/>
              <a:gd name="connsiteY7884" fmla="*/ 1027662 h 1639681"/>
              <a:gd name="connsiteX7885" fmla="*/ 4319654 w 5829166"/>
              <a:gd name="connsiteY7885" fmla="*/ 1033682 h 1639681"/>
              <a:gd name="connsiteX7886" fmla="*/ 4316892 w 5829166"/>
              <a:gd name="connsiteY7886" fmla="*/ 1036406 h 1639681"/>
              <a:gd name="connsiteX7887" fmla="*/ 4319635 w 5829166"/>
              <a:gd name="connsiteY7887" fmla="*/ 1038673 h 1639681"/>
              <a:gd name="connsiteX7888" fmla="*/ 4316683 w 5829166"/>
              <a:gd name="connsiteY7888" fmla="*/ 1041673 h 1639681"/>
              <a:gd name="connsiteX7889" fmla="*/ 4316683 w 5829166"/>
              <a:gd name="connsiteY7889" fmla="*/ 1051617 h 1639681"/>
              <a:gd name="connsiteX7890" fmla="*/ 4317445 w 5829166"/>
              <a:gd name="connsiteY7890" fmla="*/ 1052656 h 1639681"/>
              <a:gd name="connsiteX7891" fmla="*/ 4319740 w 5829166"/>
              <a:gd name="connsiteY7891" fmla="*/ 1054532 h 1639681"/>
              <a:gd name="connsiteX7892" fmla="*/ 4316549 w 5829166"/>
              <a:gd name="connsiteY7892" fmla="*/ 1057342 h 1639681"/>
              <a:gd name="connsiteX7893" fmla="*/ 4316549 w 5829166"/>
              <a:gd name="connsiteY7893" fmla="*/ 1062457 h 1639681"/>
              <a:gd name="connsiteX7894" fmla="*/ 4313254 w 5829166"/>
              <a:gd name="connsiteY7894" fmla="*/ 1065409 h 1639681"/>
              <a:gd name="connsiteX7895" fmla="*/ 4313254 w 5829166"/>
              <a:gd name="connsiteY7895" fmla="*/ 1070486 h 1639681"/>
              <a:gd name="connsiteX7896" fmla="*/ 4310549 w 5829166"/>
              <a:gd name="connsiteY7896" fmla="*/ 1072715 h 1639681"/>
              <a:gd name="connsiteX7897" fmla="*/ 4310549 w 5829166"/>
              <a:gd name="connsiteY7897" fmla="*/ 1087965 h 1639681"/>
              <a:gd name="connsiteX7898" fmla="*/ 4306939 w 5829166"/>
              <a:gd name="connsiteY7898" fmla="*/ 1091746 h 1639681"/>
              <a:gd name="connsiteX7899" fmla="*/ 4306939 w 5829166"/>
              <a:gd name="connsiteY7899" fmla="*/ 1109815 h 1639681"/>
              <a:gd name="connsiteX7900" fmla="*/ 4303957 w 5829166"/>
              <a:gd name="connsiteY7900" fmla="*/ 1112282 h 1639681"/>
              <a:gd name="connsiteX7901" fmla="*/ 4303957 w 5829166"/>
              <a:gd name="connsiteY7901" fmla="*/ 1119911 h 1639681"/>
              <a:gd name="connsiteX7902" fmla="*/ 4300671 w 5829166"/>
              <a:gd name="connsiteY7902" fmla="*/ 1122941 h 1639681"/>
              <a:gd name="connsiteX7903" fmla="*/ 4300671 w 5829166"/>
              <a:gd name="connsiteY7903" fmla="*/ 1138485 h 1639681"/>
              <a:gd name="connsiteX7904" fmla="*/ 4297376 w 5829166"/>
              <a:gd name="connsiteY7904" fmla="*/ 1141409 h 1639681"/>
              <a:gd name="connsiteX7905" fmla="*/ 4297376 w 5829166"/>
              <a:gd name="connsiteY7905" fmla="*/ 1145686 h 1639681"/>
              <a:gd name="connsiteX7906" fmla="*/ 4292785 w 5829166"/>
              <a:gd name="connsiteY7906" fmla="*/ 1153030 h 1639681"/>
              <a:gd name="connsiteX7907" fmla="*/ 4286393 w 5829166"/>
              <a:gd name="connsiteY7907" fmla="*/ 1153030 h 1639681"/>
              <a:gd name="connsiteX7908" fmla="*/ 4284012 w 5829166"/>
              <a:gd name="connsiteY7908" fmla="*/ 1143152 h 1639681"/>
              <a:gd name="connsiteX7909" fmla="*/ 4279792 w 5829166"/>
              <a:gd name="connsiteY7909" fmla="*/ 1142400 h 1639681"/>
              <a:gd name="connsiteX7910" fmla="*/ 4275668 w 5829166"/>
              <a:gd name="connsiteY7910" fmla="*/ 1135828 h 1639681"/>
              <a:gd name="connsiteX7911" fmla="*/ 4278249 w 5829166"/>
              <a:gd name="connsiteY7911" fmla="*/ 1133380 h 1639681"/>
              <a:gd name="connsiteX7912" fmla="*/ 4278249 w 5829166"/>
              <a:gd name="connsiteY7912" fmla="*/ 1130875 h 1639681"/>
              <a:gd name="connsiteX7913" fmla="*/ 4275049 w 5829166"/>
              <a:gd name="connsiteY7913" fmla="*/ 1128046 h 1639681"/>
              <a:gd name="connsiteX7914" fmla="*/ 4275049 w 5829166"/>
              <a:gd name="connsiteY7914" fmla="*/ 1119931 h 1639681"/>
              <a:gd name="connsiteX7915" fmla="*/ 4269067 w 5829166"/>
              <a:gd name="connsiteY7915" fmla="*/ 1118216 h 1639681"/>
              <a:gd name="connsiteX7916" fmla="*/ 4268238 w 5829166"/>
              <a:gd name="connsiteY7916" fmla="*/ 1112349 h 1639681"/>
              <a:gd name="connsiteX7917" fmla="*/ 4265438 w 5829166"/>
              <a:gd name="connsiteY7917" fmla="*/ 1105310 h 1639681"/>
              <a:gd name="connsiteX7918" fmla="*/ 4262247 w 5829166"/>
              <a:gd name="connsiteY7918" fmla="*/ 1099833 h 1639681"/>
              <a:gd name="connsiteX7919" fmla="*/ 4259171 w 5829166"/>
              <a:gd name="connsiteY7919" fmla="*/ 1094213 h 1639681"/>
              <a:gd name="connsiteX7920" fmla="*/ 4262142 w 5829166"/>
              <a:gd name="connsiteY7920" fmla="*/ 1091432 h 1639681"/>
              <a:gd name="connsiteX7921" fmla="*/ 4259047 w 5829166"/>
              <a:gd name="connsiteY7921" fmla="*/ 1088622 h 1639681"/>
              <a:gd name="connsiteX7922" fmla="*/ 4259047 w 5829166"/>
              <a:gd name="connsiteY7922" fmla="*/ 1083478 h 1639681"/>
              <a:gd name="connsiteX7923" fmla="*/ 4256199 w 5829166"/>
              <a:gd name="connsiteY7923" fmla="*/ 1081135 h 1639681"/>
              <a:gd name="connsiteX7924" fmla="*/ 4255618 w 5829166"/>
              <a:gd name="connsiteY7924" fmla="*/ 1072782 h 1639681"/>
              <a:gd name="connsiteX7925" fmla="*/ 4252979 w 5829166"/>
              <a:gd name="connsiteY7925" fmla="*/ 1070600 h 1639681"/>
              <a:gd name="connsiteX7926" fmla="*/ 4255437 w 5829166"/>
              <a:gd name="connsiteY7926" fmla="*/ 1067981 h 1639681"/>
              <a:gd name="connsiteX7927" fmla="*/ 4252875 w 5829166"/>
              <a:gd name="connsiteY7927" fmla="*/ 1059999 h 1639681"/>
              <a:gd name="connsiteX7928" fmla="*/ 4255770 w 5829166"/>
              <a:gd name="connsiteY7928" fmla="*/ 1057285 h 1639681"/>
              <a:gd name="connsiteX7929" fmla="*/ 4252579 w 5829166"/>
              <a:gd name="connsiteY7929" fmla="*/ 1054465 h 1639681"/>
              <a:gd name="connsiteX7930" fmla="*/ 4252579 w 5829166"/>
              <a:gd name="connsiteY7930" fmla="*/ 1049398 h 1639681"/>
              <a:gd name="connsiteX7931" fmla="*/ 4249284 w 5829166"/>
              <a:gd name="connsiteY7931" fmla="*/ 1046407 h 1639681"/>
              <a:gd name="connsiteX7932" fmla="*/ 4249284 w 5829166"/>
              <a:gd name="connsiteY7932" fmla="*/ 1030862 h 1639681"/>
              <a:gd name="connsiteX7933" fmla="*/ 4239987 w 5829166"/>
              <a:gd name="connsiteY7933" fmla="*/ 1023214 h 1639681"/>
              <a:gd name="connsiteX7934" fmla="*/ 4242997 w 5829166"/>
              <a:gd name="connsiteY7934" fmla="*/ 1020423 h 1639681"/>
              <a:gd name="connsiteX7935" fmla="*/ 4242997 w 5829166"/>
              <a:gd name="connsiteY7935" fmla="*/ 994258 h 1639681"/>
              <a:gd name="connsiteX7936" fmla="*/ 4239987 w 5829166"/>
              <a:gd name="connsiteY7936" fmla="*/ 991657 h 1639681"/>
              <a:gd name="connsiteX7937" fmla="*/ 4239740 w 5829166"/>
              <a:gd name="connsiteY7937" fmla="*/ 980970 h 1639681"/>
              <a:gd name="connsiteX7938" fmla="*/ 4237473 w 5829166"/>
              <a:gd name="connsiteY7938" fmla="*/ 979123 h 1639681"/>
              <a:gd name="connsiteX7939" fmla="*/ 4236692 w 5829166"/>
              <a:gd name="connsiteY7939" fmla="*/ 976779 h 1639681"/>
              <a:gd name="connsiteX7940" fmla="*/ 4236692 w 5829166"/>
              <a:gd name="connsiteY7940" fmla="*/ 968130 h 1639681"/>
              <a:gd name="connsiteX7941" fmla="*/ 4239644 w 5829166"/>
              <a:gd name="connsiteY7941" fmla="*/ 965130 h 1639681"/>
              <a:gd name="connsiteX7942" fmla="*/ 4236568 w 5829166"/>
              <a:gd name="connsiteY7942" fmla="*/ 962587 h 1639681"/>
              <a:gd name="connsiteX7943" fmla="*/ 4236568 w 5829166"/>
              <a:gd name="connsiteY7943" fmla="*/ 951795 h 1639681"/>
              <a:gd name="connsiteX7944" fmla="*/ 4230434 w 5829166"/>
              <a:gd name="connsiteY7944" fmla="*/ 949976 h 1639681"/>
              <a:gd name="connsiteX7945" fmla="*/ 4230434 w 5829166"/>
              <a:gd name="connsiteY7945" fmla="*/ 944337 h 1639681"/>
              <a:gd name="connsiteX7946" fmla="*/ 4236587 w 5829166"/>
              <a:gd name="connsiteY7946" fmla="*/ 938974 h 1639681"/>
              <a:gd name="connsiteX7947" fmla="*/ 4234101 w 5829166"/>
              <a:gd name="connsiteY7947" fmla="*/ 936936 h 1639681"/>
              <a:gd name="connsiteX7948" fmla="*/ 4237482 w 5829166"/>
              <a:gd name="connsiteY7948" fmla="*/ 930326 h 1639681"/>
              <a:gd name="connsiteX7949" fmla="*/ 4241473 w 5829166"/>
              <a:gd name="connsiteY7949" fmla="*/ 929745 h 1639681"/>
              <a:gd name="connsiteX7950" fmla="*/ 4245083 w 5829166"/>
              <a:gd name="connsiteY7950" fmla="*/ 927135 h 1639681"/>
              <a:gd name="connsiteX7951" fmla="*/ 4247236 w 5829166"/>
              <a:gd name="connsiteY7951" fmla="*/ 932069 h 1639681"/>
              <a:gd name="connsiteX7952" fmla="*/ 4251627 w 5829166"/>
              <a:gd name="connsiteY7952" fmla="*/ 930326 h 1639681"/>
              <a:gd name="connsiteX7953" fmla="*/ 4249208 w 5829166"/>
              <a:gd name="connsiteY7953" fmla="*/ 936898 h 1639681"/>
              <a:gd name="connsiteX7954" fmla="*/ 4250579 w 5829166"/>
              <a:gd name="connsiteY7954" fmla="*/ 940308 h 1639681"/>
              <a:gd name="connsiteX7955" fmla="*/ 4264266 w 5829166"/>
              <a:gd name="connsiteY7955" fmla="*/ 940308 h 1639681"/>
              <a:gd name="connsiteX7956" fmla="*/ 4269429 w 5829166"/>
              <a:gd name="connsiteY7956" fmla="*/ 944785 h 1639681"/>
              <a:gd name="connsiteX7957" fmla="*/ 4277125 w 5829166"/>
              <a:gd name="connsiteY7957" fmla="*/ 948566 h 1639681"/>
              <a:gd name="connsiteX7958" fmla="*/ 4282793 w 5829166"/>
              <a:gd name="connsiteY7958" fmla="*/ 953072 h 1639681"/>
              <a:gd name="connsiteX7959" fmla="*/ 4289184 w 5829166"/>
              <a:gd name="connsiteY7959" fmla="*/ 956072 h 1639681"/>
              <a:gd name="connsiteX7960" fmla="*/ 4295575 w 5829166"/>
              <a:gd name="connsiteY7960" fmla="*/ 956072 h 1639681"/>
              <a:gd name="connsiteX7961" fmla="*/ 4301843 w 5829166"/>
              <a:gd name="connsiteY7961" fmla="*/ 960977 h 1639681"/>
              <a:gd name="connsiteX7962" fmla="*/ 4306853 w 5829166"/>
              <a:gd name="connsiteY7962" fmla="*/ 962235 h 1639681"/>
              <a:gd name="connsiteX7963" fmla="*/ 4306853 w 5829166"/>
              <a:gd name="connsiteY7963" fmla="*/ 967664 h 1639681"/>
              <a:gd name="connsiteX7964" fmla="*/ 4311644 w 5829166"/>
              <a:gd name="connsiteY7964" fmla="*/ 974617 h 1639681"/>
              <a:gd name="connsiteX7965" fmla="*/ 4314940 w 5829166"/>
              <a:gd name="connsiteY7965" fmla="*/ 971922 h 1639681"/>
              <a:gd name="connsiteX7966" fmla="*/ 4319216 w 5829166"/>
              <a:gd name="connsiteY7966" fmla="*/ 978894 h 1639681"/>
              <a:gd name="connsiteX7967" fmla="*/ 4316949 w 5829166"/>
              <a:gd name="connsiteY7967" fmla="*/ 980761 h 1639681"/>
              <a:gd name="connsiteX7968" fmla="*/ 4326417 w 5829166"/>
              <a:gd name="connsiteY7968" fmla="*/ 986571 h 1639681"/>
              <a:gd name="connsiteX7969" fmla="*/ 4320397 w 5829166"/>
              <a:gd name="connsiteY7969" fmla="*/ 988247 h 1639681"/>
              <a:gd name="connsiteX7970" fmla="*/ 4323055 w 5829166"/>
              <a:gd name="connsiteY7970" fmla="*/ 993343 h 1639681"/>
              <a:gd name="connsiteX7971" fmla="*/ 4323112 w 5829166"/>
              <a:gd name="connsiteY7971" fmla="*/ 993343 h 1639681"/>
              <a:gd name="connsiteX7972" fmla="*/ 4907404 w 5829166"/>
              <a:gd name="connsiteY7972" fmla="*/ 1038806 h 1639681"/>
              <a:gd name="connsiteX7973" fmla="*/ 4904480 w 5829166"/>
              <a:gd name="connsiteY7973" fmla="*/ 1041549 h 1639681"/>
              <a:gd name="connsiteX7974" fmla="*/ 4907223 w 5829166"/>
              <a:gd name="connsiteY7974" fmla="*/ 1044292 h 1639681"/>
              <a:gd name="connsiteX7975" fmla="*/ 4904480 w 5829166"/>
              <a:gd name="connsiteY7975" fmla="*/ 1046559 h 1639681"/>
              <a:gd name="connsiteX7976" fmla="*/ 4907223 w 5829166"/>
              <a:gd name="connsiteY7976" fmla="*/ 1049322 h 1639681"/>
              <a:gd name="connsiteX7977" fmla="*/ 4904384 w 5829166"/>
              <a:gd name="connsiteY7977" fmla="*/ 1051970 h 1639681"/>
              <a:gd name="connsiteX7978" fmla="*/ 4907080 w 5829166"/>
              <a:gd name="connsiteY7978" fmla="*/ 1054475 h 1639681"/>
              <a:gd name="connsiteX7979" fmla="*/ 4901622 w 5829166"/>
              <a:gd name="connsiteY7979" fmla="*/ 1061933 h 1639681"/>
              <a:gd name="connsiteX7980" fmla="*/ 4894783 w 5829166"/>
              <a:gd name="connsiteY7980" fmla="*/ 1067667 h 1639681"/>
              <a:gd name="connsiteX7981" fmla="*/ 4900908 w 5829166"/>
              <a:gd name="connsiteY7981" fmla="*/ 1073039 h 1639681"/>
              <a:gd name="connsiteX7982" fmla="*/ 4898127 w 5829166"/>
              <a:gd name="connsiteY7982" fmla="*/ 1075687 h 1639681"/>
              <a:gd name="connsiteX7983" fmla="*/ 4901594 w 5829166"/>
              <a:gd name="connsiteY7983" fmla="*/ 1079249 h 1639681"/>
              <a:gd name="connsiteX7984" fmla="*/ 4898031 w 5829166"/>
              <a:gd name="connsiteY7984" fmla="*/ 1084136 h 1639681"/>
              <a:gd name="connsiteX7985" fmla="*/ 4898031 w 5829166"/>
              <a:gd name="connsiteY7985" fmla="*/ 1094566 h 1639681"/>
              <a:gd name="connsiteX7986" fmla="*/ 4905233 w 5829166"/>
              <a:gd name="connsiteY7986" fmla="*/ 1099166 h 1639681"/>
              <a:gd name="connsiteX7987" fmla="*/ 4901318 w 5829166"/>
              <a:gd name="connsiteY7987" fmla="*/ 1104862 h 1639681"/>
              <a:gd name="connsiteX7988" fmla="*/ 4904013 w 5829166"/>
              <a:gd name="connsiteY7988" fmla="*/ 1107062 h 1639681"/>
              <a:gd name="connsiteX7989" fmla="*/ 4904013 w 5829166"/>
              <a:gd name="connsiteY7989" fmla="*/ 1120207 h 1639681"/>
              <a:gd name="connsiteX7990" fmla="*/ 4906833 w 5829166"/>
              <a:gd name="connsiteY7990" fmla="*/ 1122540 h 1639681"/>
              <a:gd name="connsiteX7991" fmla="*/ 4897841 w 5829166"/>
              <a:gd name="connsiteY7991" fmla="*/ 1133123 h 1639681"/>
              <a:gd name="connsiteX7992" fmla="*/ 4897927 w 5829166"/>
              <a:gd name="connsiteY7992" fmla="*/ 1136104 h 1639681"/>
              <a:gd name="connsiteX7993" fmla="*/ 4900099 w 5829166"/>
              <a:gd name="connsiteY7993" fmla="*/ 1137980 h 1639681"/>
              <a:gd name="connsiteX7994" fmla="*/ 4900784 w 5829166"/>
              <a:gd name="connsiteY7994" fmla="*/ 1138876 h 1639681"/>
              <a:gd name="connsiteX7995" fmla="*/ 4891431 w 5829166"/>
              <a:gd name="connsiteY7995" fmla="*/ 1147896 h 1639681"/>
              <a:gd name="connsiteX7996" fmla="*/ 4887839 w 5829166"/>
              <a:gd name="connsiteY7996" fmla="*/ 1147896 h 1639681"/>
              <a:gd name="connsiteX7997" fmla="*/ 4879153 w 5829166"/>
              <a:gd name="connsiteY7997" fmla="*/ 1144400 h 1639681"/>
              <a:gd name="connsiteX7998" fmla="*/ 4871057 w 5829166"/>
              <a:gd name="connsiteY7998" fmla="*/ 1137552 h 1639681"/>
              <a:gd name="connsiteX7999" fmla="*/ 4861475 w 5829166"/>
              <a:gd name="connsiteY7999" fmla="*/ 1132008 h 1639681"/>
              <a:gd name="connsiteX8000" fmla="*/ 4857674 w 5829166"/>
              <a:gd name="connsiteY8000" fmla="*/ 1134790 h 1639681"/>
              <a:gd name="connsiteX8001" fmla="*/ 4853188 w 5829166"/>
              <a:gd name="connsiteY8001" fmla="*/ 1130780 h 1639681"/>
              <a:gd name="connsiteX8002" fmla="*/ 4848263 w 5829166"/>
              <a:gd name="connsiteY8002" fmla="*/ 1127141 h 1639681"/>
              <a:gd name="connsiteX8003" fmla="*/ 4841015 w 5829166"/>
              <a:gd name="connsiteY8003" fmla="*/ 1126427 h 1639681"/>
              <a:gd name="connsiteX8004" fmla="*/ 4840024 w 5829166"/>
              <a:gd name="connsiteY8004" fmla="*/ 1122655 h 1639681"/>
              <a:gd name="connsiteX8005" fmla="*/ 4826546 w 5829166"/>
              <a:gd name="connsiteY8005" fmla="*/ 1111577 h 1639681"/>
              <a:gd name="connsiteX8006" fmla="*/ 4816488 w 5829166"/>
              <a:gd name="connsiteY8006" fmla="*/ 1105938 h 1639681"/>
              <a:gd name="connsiteX8007" fmla="*/ 4810459 w 5829166"/>
              <a:gd name="connsiteY8007" fmla="*/ 1105938 h 1639681"/>
              <a:gd name="connsiteX8008" fmla="*/ 4794961 w 5829166"/>
              <a:gd name="connsiteY8008" fmla="*/ 1095109 h 1639681"/>
              <a:gd name="connsiteX8009" fmla="*/ 4780769 w 5829166"/>
              <a:gd name="connsiteY8009" fmla="*/ 1084745 h 1639681"/>
              <a:gd name="connsiteX8010" fmla="*/ 4770816 w 5829166"/>
              <a:gd name="connsiteY8010" fmla="*/ 1084745 h 1639681"/>
              <a:gd name="connsiteX8011" fmla="*/ 4769368 w 5829166"/>
              <a:gd name="connsiteY8011" fmla="*/ 1077049 h 1639681"/>
              <a:gd name="connsiteX8012" fmla="*/ 4763777 w 5829166"/>
              <a:gd name="connsiteY8012" fmla="*/ 1079925 h 1639681"/>
              <a:gd name="connsiteX8013" fmla="*/ 4752470 w 5829166"/>
              <a:gd name="connsiteY8013" fmla="*/ 1071829 h 1639681"/>
              <a:gd name="connsiteX8014" fmla="*/ 4748784 w 5829166"/>
              <a:gd name="connsiteY8014" fmla="*/ 1074439 h 1639681"/>
              <a:gd name="connsiteX8015" fmla="*/ 4747384 w 5829166"/>
              <a:gd name="connsiteY8015" fmla="*/ 1070267 h 1639681"/>
              <a:gd name="connsiteX8016" fmla="*/ 4736687 w 5829166"/>
              <a:gd name="connsiteY8016" fmla="*/ 1064257 h 1639681"/>
              <a:gd name="connsiteX8017" fmla="*/ 4725601 w 5829166"/>
              <a:gd name="connsiteY8017" fmla="*/ 1060218 h 1639681"/>
              <a:gd name="connsiteX8018" fmla="*/ 4725267 w 5829166"/>
              <a:gd name="connsiteY8018" fmla="*/ 1054360 h 1639681"/>
              <a:gd name="connsiteX8019" fmla="*/ 4712608 w 5829166"/>
              <a:gd name="connsiteY8019" fmla="*/ 1046969 h 1639681"/>
              <a:gd name="connsiteX8020" fmla="*/ 4712608 w 5829166"/>
              <a:gd name="connsiteY8020" fmla="*/ 1044112 h 1639681"/>
              <a:gd name="connsiteX8021" fmla="*/ 4704626 w 5829166"/>
              <a:gd name="connsiteY8021" fmla="*/ 1037596 h 1639681"/>
              <a:gd name="connsiteX8022" fmla="*/ 4701264 w 5829166"/>
              <a:gd name="connsiteY8022" fmla="*/ 1040082 h 1639681"/>
              <a:gd name="connsiteX8023" fmla="*/ 4692215 w 5829166"/>
              <a:gd name="connsiteY8023" fmla="*/ 1032643 h 1639681"/>
              <a:gd name="connsiteX8024" fmla="*/ 4684081 w 5829166"/>
              <a:gd name="connsiteY8024" fmla="*/ 1033844 h 1639681"/>
              <a:gd name="connsiteX8025" fmla="*/ 4686376 w 5829166"/>
              <a:gd name="connsiteY8025" fmla="*/ 1031386 h 1639681"/>
              <a:gd name="connsiteX8026" fmla="*/ 4682985 w 5829166"/>
              <a:gd name="connsiteY8026" fmla="*/ 1024995 h 1639681"/>
              <a:gd name="connsiteX8027" fmla="*/ 4671536 w 5829166"/>
              <a:gd name="connsiteY8027" fmla="*/ 1019261 h 1639681"/>
              <a:gd name="connsiteX8028" fmla="*/ 4663040 w 5829166"/>
              <a:gd name="connsiteY8028" fmla="*/ 1013870 h 1639681"/>
              <a:gd name="connsiteX8029" fmla="*/ 4656735 w 5829166"/>
              <a:gd name="connsiteY8029" fmla="*/ 1013870 h 1639681"/>
              <a:gd name="connsiteX8030" fmla="*/ 4653191 w 5829166"/>
              <a:gd name="connsiteY8030" fmla="*/ 1011155 h 1639681"/>
              <a:gd name="connsiteX8031" fmla="*/ 4647000 w 5829166"/>
              <a:gd name="connsiteY8031" fmla="*/ 1011155 h 1639681"/>
              <a:gd name="connsiteX8032" fmla="*/ 4642342 w 5829166"/>
              <a:gd name="connsiteY8032" fmla="*/ 1007326 h 1639681"/>
              <a:gd name="connsiteX8033" fmla="*/ 4642342 w 5829166"/>
              <a:gd name="connsiteY8033" fmla="*/ 1004726 h 1639681"/>
              <a:gd name="connsiteX8034" fmla="*/ 4626902 w 5829166"/>
              <a:gd name="connsiteY8034" fmla="*/ 998182 h 1639681"/>
              <a:gd name="connsiteX8035" fmla="*/ 4618616 w 5829166"/>
              <a:gd name="connsiteY8035" fmla="*/ 998182 h 1639681"/>
              <a:gd name="connsiteX8036" fmla="*/ 4615167 w 5829166"/>
              <a:gd name="connsiteY8036" fmla="*/ 995544 h 1639681"/>
              <a:gd name="connsiteX8037" fmla="*/ 4611596 w 5829166"/>
              <a:gd name="connsiteY8037" fmla="*/ 998182 h 1639681"/>
              <a:gd name="connsiteX8038" fmla="*/ 4592517 w 5829166"/>
              <a:gd name="connsiteY8038" fmla="*/ 987657 h 1639681"/>
              <a:gd name="connsiteX8039" fmla="*/ 4586659 w 5829166"/>
              <a:gd name="connsiteY8039" fmla="*/ 987657 h 1639681"/>
              <a:gd name="connsiteX8040" fmla="*/ 4579725 w 5829166"/>
              <a:gd name="connsiteY8040" fmla="*/ 982246 h 1639681"/>
              <a:gd name="connsiteX8041" fmla="*/ 4573143 w 5829166"/>
              <a:gd name="connsiteY8041" fmla="*/ 982246 h 1639681"/>
              <a:gd name="connsiteX8042" fmla="*/ 4570991 w 5829166"/>
              <a:gd name="connsiteY8042" fmla="*/ 977313 h 1639681"/>
              <a:gd name="connsiteX8043" fmla="*/ 4560008 w 5829166"/>
              <a:gd name="connsiteY8043" fmla="*/ 976894 h 1639681"/>
              <a:gd name="connsiteX8044" fmla="*/ 4558989 w 5829166"/>
              <a:gd name="connsiteY8044" fmla="*/ 972893 h 1639681"/>
              <a:gd name="connsiteX8045" fmla="*/ 4547426 w 5829166"/>
              <a:gd name="connsiteY8045" fmla="*/ 971626 h 1639681"/>
              <a:gd name="connsiteX8046" fmla="*/ 4542968 w 5829166"/>
              <a:gd name="connsiteY8046" fmla="*/ 966635 h 1639681"/>
              <a:gd name="connsiteX8047" fmla="*/ 4532138 w 5829166"/>
              <a:gd name="connsiteY8047" fmla="*/ 966635 h 1639681"/>
              <a:gd name="connsiteX8048" fmla="*/ 4520965 w 5829166"/>
              <a:gd name="connsiteY8048" fmla="*/ 957053 h 1639681"/>
              <a:gd name="connsiteX8049" fmla="*/ 4511593 w 5829166"/>
              <a:gd name="connsiteY8049" fmla="*/ 953538 h 1639681"/>
              <a:gd name="connsiteX8050" fmla="*/ 4503763 w 5829166"/>
              <a:gd name="connsiteY8050" fmla="*/ 953538 h 1639681"/>
              <a:gd name="connsiteX8051" fmla="*/ 4500153 w 5829166"/>
              <a:gd name="connsiteY8051" fmla="*/ 950843 h 1639681"/>
              <a:gd name="connsiteX8052" fmla="*/ 4493876 w 5829166"/>
              <a:gd name="connsiteY8052" fmla="*/ 950843 h 1639681"/>
              <a:gd name="connsiteX8053" fmla="*/ 4490219 w 5829166"/>
              <a:gd name="connsiteY8053" fmla="*/ 953576 h 1639681"/>
              <a:gd name="connsiteX8054" fmla="*/ 4488380 w 5829166"/>
              <a:gd name="connsiteY8054" fmla="*/ 949014 h 1639681"/>
              <a:gd name="connsiteX8055" fmla="*/ 4477474 w 5829166"/>
              <a:gd name="connsiteY8055" fmla="*/ 944994 h 1639681"/>
              <a:gd name="connsiteX8056" fmla="*/ 4459243 w 5829166"/>
              <a:gd name="connsiteY8056" fmla="*/ 930250 h 1639681"/>
              <a:gd name="connsiteX8057" fmla="*/ 4451595 w 5829166"/>
              <a:gd name="connsiteY8057" fmla="*/ 926535 h 1639681"/>
              <a:gd name="connsiteX8058" fmla="*/ 4441127 w 5829166"/>
              <a:gd name="connsiteY8058" fmla="*/ 919267 h 1639681"/>
              <a:gd name="connsiteX8059" fmla="*/ 4428439 w 5829166"/>
              <a:gd name="connsiteY8059" fmla="*/ 912781 h 1639681"/>
              <a:gd name="connsiteX8060" fmla="*/ 4431487 w 5829166"/>
              <a:gd name="connsiteY8060" fmla="*/ 909999 h 1639681"/>
              <a:gd name="connsiteX8061" fmla="*/ 4431487 w 5829166"/>
              <a:gd name="connsiteY8061" fmla="*/ 902246 h 1639681"/>
              <a:gd name="connsiteX8062" fmla="*/ 4428506 w 5829166"/>
              <a:gd name="connsiteY8062" fmla="*/ 899436 h 1639681"/>
              <a:gd name="connsiteX8063" fmla="*/ 4431211 w 5829166"/>
              <a:gd name="connsiteY8063" fmla="*/ 897217 h 1639681"/>
              <a:gd name="connsiteX8064" fmla="*/ 4431211 w 5829166"/>
              <a:gd name="connsiteY8064" fmla="*/ 888797 h 1639681"/>
              <a:gd name="connsiteX8065" fmla="*/ 4428897 w 5829166"/>
              <a:gd name="connsiteY8065" fmla="*/ 886901 h 1639681"/>
              <a:gd name="connsiteX8066" fmla="*/ 4436021 w 5829166"/>
              <a:gd name="connsiteY8066" fmla="*/ 874909 h 1639681"/>
              <a:gd name="connsiteX8067" fmla="*/ 4443689 w 5829166"/>
              <a:gd name="connsiteY8067" fmla="*/ 874224 h 1639681"/>
              <a:gd name="connsiteX8068" fmla="*/ 4444689 w 5829166"/>
              <a:gd name="connsiteY8068" fmla="*/ 870213 h 1639681"/>
              <a:gd name="connsiteX8069" fmla="*/ 4450071 w 5829166"/>
              <a:gd name="connsiteY8069" fmla="*/ 868623 h 1639681"/>
              <a:gd name="connsiteX8070" fmla="*/ 4451033 w 5829166"/>
              <a:gd name="connsiteY8070" fmla="*/ 865061 h 1639681"/>
              <a:gd name="connsiteX8071" fmla="*/ 4462110 w 5829166"/>
              <a:gd name="connsiteY8071" fmla="*/ 864022 h 1639681"/>
              <a:gd name="connsiteX8072" fmla="*/ 4466349 w 5829166"/>
              <a:gd name="connsiteY8072" fmla="*/ 859984 h 1639681"/>
              <a:gd name="connsiteX8073" fmla="*/ 4467254 w 5829166"/>
              <a:gd name="connsiteY8073" fmla="*/ 853830 h 1639681"/>
              <a:gd name="connsiteX8074" fmla="*/ 4478074 w 5829166"/>
              <a:gd name="connsiteY8074" fmla="*/ 853373 h 1639681"/>
              <a:gd name="connsiteX8075" fmla="*/ 4480322 w 5829166"/>
              <a:gd name="connsiteY8075" fmla="*/ 851592 h 1639681"/>
              <a:gd name="connsiteX8076" fmla="*/ 4499486 w 5829166"/>
              <a:gd name="connsiteY8076" fmla="*/ 848249 h 1639681"/>
              <a:gd name="connsiteX8077" fmla="*/ 4505173 w 5829166"/>
              <a:gd name="connsiteY8077" fmla="*/ 846877 h 1639681"/>
              <a:gd name="connsiteX8078" fmla="*/ 4516031 w 5829166"/>
              <a:gd name="connsiteY8078" fmla="*/ 843096 h 1639681"/>
              <a:gd name="connsiteX8079" fmla="*/ 4522918 w 5829166"/>
              <a:gd name="connsiteY8079" fmla="*/ 843096 h 1639681"/>
              <a:gd name="connsiteX8080" fmla="*/ 4530405 w 5829166"/>
              <a:gd name="connsiteY8080" fmla="*/ 836704 h 1639681"/>
              <a:gd name="connsiteX8081" fmla="*/ 4539492 w 5829166"/>
              <a:gd name="connsiteY8081" fmla="*/ 832714 h 1639681"/>
              <a:gd name="connsiteX8082" fmla="*/ 4553865 w 5829166"/>
              <a:gd name="connsiteY8082" fmla="*/ 832714 h 1639681"/>
              <a:gd name="connsiteX8083" fmla="*/ 4557760 w 5829166"/>
              <a:gd name="connsiteY8083" fmla="*/ 830018 h 1639681"/>
              <a:gd name="connsiteX8084" fmla="*/ 4566666 w 5829166"/>
              <a:gd name="connsiteY8084" fmla="*/ 830018 h 1639681"/>
              <a:gd name="connsiteX8085" fmla="*/ 4573762 w 5829166"/>
              <a:gd name="connsiteY8085" fmla="*/ 822160 h 1639681"/>
              <a:gd name="connsiteX8086" fmla="*/ 4577049 w 5829166"/>
              <a:gd name="connsiteY8086" fmla="*/ 824512 h 1639681"/>
              <a:gd name="connsiteX8087" fmla="*/ 4582859 w 5829166"/>
              <a:gd name="connsiteY8087" fmla="*/ 819722 h 1639681"/>
              <a:gd name="connsiteX8088" fmla="*/ 4592631 w 5829166"/>
              <a:gd name="connsiteY8088" fmla="*/ 816845 h 1639681"/>
              <a:gd name="connsiteX8089" fmla="*/ 4601594 w 5829166"/>
              <a:gd name="connsiteY8089" fmla="*/ 816845 h 1639681"/>
              <a:gd name="connsiteX8090" fmla="*/ 4604404 w 5829166"/>
              <a:gd name="connsiteY8090" fmla="*/ 812473 h 1639681"/>
              <a:gd name="connsiteX8091" fmla="*/ 4611910 w 5829166"/>
              <a:gd name="connsiteY8091" fmla="*/ 811482 h 1639681"/>
              <a:gd name="connsiteX8092" fmla="*/ 4615234 w 5829166"/>
              <a:gd name="connsiteY8092" fmla="*/ 808996 h 1639681"/>
              <a:gd name="connsiteX8093" fmla="*/ 4618577 w 5829166"/>
              <a:gd name="connsiteY8093" fmla="*/ 811359 h 1639681"/>
              <a:gd name="connsiteX8094" fmla="*/ 4624578 w 5829166"/>
              <a:gd name="connsiteY8094" fmla="*/ 806405 h 1639681"/>
              <a:gd name="connsiteX8095" fmla="*/ 4633532 w 5829166"/>
              <a:gd name="connsiteY8095" fmla="*/ 806405 h 1639681"/>
              <a:gd name="connsiteX8096" fmla="*/ 4646876 w 5829166"/>
              <a:gd name="connsiteY8096" fmla="*/ 798424 h 1639681"/>
              <a:gd name="connsiteX8097" fmla="*/ 4653458 w 5829166"/>
              <a:gd name="connsiteY8097" fmla="*/ 798424 h 1639681"/>
              <a:gd name="connsiteX8098" fmla="*/ 4657182 w 5829166"/>
              <a:gd name="connsiteY8098" fmla="*/ 801024 h 1639681"/>
              <a:gd name="connsiteX8099" fmla="*/ 4659487 w 5829166"/>
              <a:gd name="connsiteY8099" fmla="*/ 795833 h 1639681"/>
              <a:gd name="connsiteX8100" fmla="*/ 4662802 w 5829166"/>
              <a:gd name="connsiteY8100" fmla="*/ 797986 h 1639681"/>
              <a:gd name="connsiteX8101" fmla="*/ 4676385 w 5829166"/>
              <a:gd name="connsiteY8101" fmla="*/ 790775 h 1639681"/>
              <a:gd name="connsiteX8102" fmla="*/ 4690501 w 5829166"/>
              <a:gd name="connsiteY8102" fmla="*/ 783955 h 1639681"/>
              <a:gd name="connsiteX8103" fmla="*/ 4703559 w 5829166"/>
              <a:gd name="connsiteY8103" fmla="*/ 778335 h 1639681"/>
              <a:gd name="connsiteX8104" fmla="*/ 4716085 w 5829166"/>
              <a:gd name="connsiteY8104" fmla="*/ 774716 h 1639681"/>
              <a:gd name="connsiteX8105" fmla="*/ 4727382 w 5829166"/>
              <a:gd name="connsiteY8105" fmla="*/ 771744 h 1639681"/>
              <a:gd name="connsiteX8106" fmla="*/ 4737135 w 5829166"/>
              <a:gd name="connsiteY8106" fmla="*/ 768934 h 1639681"/>
              <a:gd name="connsiteX8107" fmla="*/ 4739574 w 5829166"/>
              <a:gd name="connsiteY8107" fmla="*/ 766972 h 1639681"/>
              <a:gd name="connsiteX8108" fmla="*/ 4752356 w 5829166"/>
              <a:gd name="connsiteY8108" fmla="*/ 766972 h 1639681"/>
              <a:gd name="connsiteX8109" fmla="*/ 4755547 w 5829166"/>
              <a:gd name="connsiteY8109" fmla="*/ 761705 h 1639681"/>
              <a:gd name="connsiteX8110" fmla="*/ 4763281 w 5829166"/>
              <a:gd name="connsiteY8110" fmla="*/ 758019 h 1639681"/>
              <a:gd name="connsiteX8111" fmla="*/ 4769663 w 5829166"/>
              <a:gd name="connsiteY8111" fmla="*/ 755256 h 1639681"/>
              <a:gd name="connsiteX8112" fmla="*/ 4770663 w 5829166"/>
              <a:gd name="connsiteY8112" fmla="*/ 751361 h 1639681"/>
              <a:gd name="connsiteX8113" fmla="*/ 4781312 w 5829166"/>
              <a:gd name="connsiteY8113" fmla="*/ 751361 h 1639681"/>
              <a:gd name="connsiteX8114" fmla="*/ 4785189 w 5829166"/>
              <a:gd name="connsiteY8114" fmla="*/ 753847 h 1639681"/>
              <a:gd name="connsiteX8115" fmla="*/ 4786341 w 5829166"/>
              <a:gd name="connsiteY8115" fmla="*/ 749284 h 1639681"/>
              <a:gd name="connsiteX8116" fmla="*/ 4791647 w 5829166"/>
              <a:gd name="connsiteY8116" fmla="*/ 747693 h 1639681"/>
              <a:gd name="connsiteX8117" fmla="*/ 4792694 w 5829166"/>
              <a:gd name="connsiteY8117" fmla="*/ 744160 h 1639681"/>
              <a:gd name="connsiteX8118" fmla="*/ 4795381 w 5829166"/>
              <a:gd name="connsiteY8118" fmla="*/ 743140 h 1639681"/>
              <a:gd name="connsiteX8119" fmla="*/ 4805896 w 5829166"/>
              <a:gd name="connsiteY8119" fmla="*/ 735987 h 1639681"/>
              <a:gd name="connsiteX8120" fmla="*/ 4812849 w 5829166"/>
              <a:gd name="connsiteY8120" fmla="*/ 730187 h 1639681"/>
              <a:gd name="connsiteX8121" fmla="*/ 4820517 w 5829166"/>
              <a:gd name="connsiteY8121" fmla="*/ 730187 h 1639681"/>
              <a:gd name="connsiteX8122" fmla="*/ 4842663 w 5829166"/>
              <a:gd name="connsiteY8122" fmla="*/ 721185 h 1639681"/>
              <a:gd name="connsiteX8123" fmla="*/ 4843910 w 5829166"/>
              <a:gd name="connsiteY8123" fmla="*/ 718109 h 1639681"/>
              <a:gd name="connsiteX8124" fmla="*/ 4854074 w 5829166"/>
              <a:gd name="connsiteY8124" fmla="*/ 711927 h 1639681"/>
              <a:gd name="connsiteX8125" fmla="*/ 4864151 w 5829166"/>
              <a:gd name="connsiteY8125" fmla="*/ 706384 h 1639681"/>
              <a:gd name="connsiteX8126" fmla="*/ 4882039 w 5829166"/>
              <a:gd name="connsiteY8126" fmla="*/ 706384 h 1639681"/>
              <a:gd name="connsiteX8127" fmla="*/ 4897041 w 5829166"/>
              <a:gd name="connsiteY8127" fmla="*/ 712594 h 1639681"/>
              <a:gd name="connsiteX8128" fmla="*/ 4888230 w 5829166"/>
              <a:gd name="connsiteY8128" fmla="*/ 727920 h 1639681"/>
              <a:gd name="connsiteX8129" fmla="*/ 4888430 w 5829166"/>
              <a:gd name="connsiteY8129" fmla="*/ 732044 h 1639681"/>
              <a:gd name="connsiteX8130" fmla="*/ 4893050 w 5829166"/>
              <a:gd name="connsiteY8130" fmla="*/ 732834 h 1639681"/>
              <a:gd name="connsiteX8131" fmla="*/ 4907147 w 5829166"/>
              <a:gd name="connsiteY8131" fmla="*/ 752447 h 1639681"/>
              <a:gd name="connsiteX8132" fmla="*/ 4904547 w 5829166"/>
              <a:gd name="connsiteY8132" fmla="*/ 754590 h 1639681"/>
              <a:gd name="connsiteX8133" fmla="*/ 4903718 w 5829166"/>
              <a:gd name="connsiteY8133" fmla="*/ 760571 h 1639681"/>
              <a:gd name="connsiteX8134" fmla="*/ 4897841 w 5829166"/>
              <a:gd name="connsiteY8134" fmla="*/ 762553 h 1639681"/>
              <a:gd name="connsiteX8135" fmla="*/ 4900594 w 5829166"/>
              <a:gd name="connsiteY8135" fmla="*/ 765315 h 1639681"/>
              <a:gd name="connsiteX8136" fmla="*/ 4879096 w 5829166"/>
              <a:gd name="connsiteY8136" fmla="*/ 778450 h 1639681"/>
              <a:gd name="connsiteX8137" fmla="*/ 4870142 w 5829166"/>
              <a:gd name="connsiteY8137" fmla="*/ 782869 h 1639681"/>
              <a:gd name="connsiteX8138" fmla="*/ 4862408 w 5829166"/>
              <a:gd name="connsiteY8138" fmla="*/ 786574 h 1639681"/>
              <a:gd name="connsiteX8139" fmla="*/ 4854845 w 5829166"/>
              <a:gd name="connsiteY8139" fmla="*/ 793042 h 1639681"/>
              <a:gd name="connsiteX8140" fmla="*/ 4849721 w 5829166"/>
              <a:gd name="connsiteY8140" fmla="*/ 793042 h 1639681"/>
              <a:gd name="connsiteX8141" fmla="*/ 4836462 w 5829166"/>
              <a:gd name="connsiteY8141" fmla="*/ 798376 h 1639681"/>
              <a:gd name="connsiteX8142" fmla="*/ 4824917 w 5829166"/>
              <a:gd name="connsiteY8142" fmla="*/ 804148 h 1639681"/>
              <a:gd name="connsiteX8143" fmla="*/ 4813564 w 5829166"/>
              <a:gd name="connsiteY8143" fmla="*/ 811387 h 1639681"/>
              <a:gd name="connsiteX8144" fmla="*/ 4803705 w 5829166"/>
              <a:gd name="connsiteY8144" fmla="*/ 814206 h 1639681"/>
              <a:gd name="connsiteX8145" fmla="*/ 4800762 w 5829166"/>
              <a:gd name="connsiteY8145" fmla="*/ 811797 h 1639681"/>
              <a:gd name="connsiteX8146" fmla="*/ 4789761 w 5829166"/>
              <a:gd name="connsiteY8146" fmla="*/ 816588 h 1639681"/>
              <a:gd name="connsiteX8147" fmla="*/ 4758919 w 5829166"/>
              <a:gd name="connsiteY8147" fmla="*/ 816588 h 1639681"/>
              <a:gd name="connsiteX8148" fmla="*/ 4749927 w 5829166"/>
              <a:gd name="connsiteY8148" fmla="*/ 821122 h 1639681"/>
              <a:gd name="connsiteX8149" fmla="*/ 4745594 w 5829166"/>
              <a:gd name="connsiteY8149" fmla="*/ 821855 h 1639681"/>
              <a:gd name="connsiteX8150" fmla="*/ 4742631 w 5829166"/>
              <a:gd name="connsiteY8150" fmla="*/ 822169 h 1639681"/>
              <a:gd name="connsiteX8151" fmla="*/ 4730496 w 5829166"/>
              <a:gd name="connsiteY8151" fmla="*/ 826770 h 1639681"/>
              <a:gd name="connsiteX8152" fmla="*/ 4720505 w 5829166"/>
              <a:gd name="connsiteY8152" fmla="*/ 832352 h 1639681"/>
              <a:gd name="connsiteX8153" fmla="*/ 4717314 w 5829166"/>
              <a:gd name="connsiteY8153" fmla="*/ 832352 h 1639681"/>
              <a:gd name="connsiteX8154" fmla="*/ 4712713 w 5829166"/>
              <a:gd name="connsiteY8154" fmla="*/ 839886 h 1639681"/>
              <a:gd name="connsiteX8155" fmla="*/ 4704941 w 5829166"/>
              <a:gd name="connsiteY8155" fmla="*/ 844982 h 1639681"/>
              <a:gd name="connsiteX8156" fmla="*/ 4696721 w 5829166"/>
              <a:gd name="connsiteY8156" fmla="*/ 849639 h 1639681"/>
              <a:gd name="connsiteX8157" fmla="*/ 4697969 w 5829166"/>
              <a:gd name="connsiteY8157" fmla="*/ 858746 h 1639681"/>
              <a:gd name="connsiteX8158" fmla="*/ 4693444 w 5829166"/>
              <a:gd name="connsiteY8158" fmla="*/ 861136 h 1639681"/>
              <a:gd name="connsiteX8159" fmla="*/ 4693444 w 5829166"/>
              <a:gd name="connsiteY8159" fmla="*/ 880653 h 1639681"/>
              <a:gd name="connsiteX8160" fmla="*/ 4690158 w 5829166"/>
              <a:gd name="connsiteY8160" fmla="*/ 883634 h 1639681"/>
              <a:gd name="connsiteX8161" fmla="*/ 4690158 w 5829166"/>
              <a:gd name="connsiteY8161" fmla="*/ 891407 h 1639681"/>
              <a:gd name="connsiteX8162" fmla="*/ 4693139 w 5829166"/>
              <a:gd name="connsiteY8162" fmla="*/ 894131 h 1639681"/>
              <a:gd name="connsiteX8163" fmla="*/ 4690310 w 5829166"/>
              <a:gd name="connsiteY8163" fmla="*/ 896817 h 1639681"/>
              <a:gd name="connsiteX8164" fmla="*/ 4694539 w 5829166"/>
              <a:gd name="connsiteY8164" fmla="*/ 900408 h 1639681"/>
              <a:gd name="connsiteX8165" fmla="*/ 4699807 w 5829166"/>
              <a:gd name="connsiteY8165" fmla="*/ 901322 h 1639681"/>
              <a:gd name="connsiteX8166" fmla="*/ 4699807 w 5829166"/>
              <a:gd name="connsiteY8166" fmla="*/ 915324 h 1639681"/>
              <a:gd name="connsiteX8167" fmla="*/ 4712323 w 5829166"/>
              <a:gd name="connsiteY8167" fmla="*/ 917620 h 1639681"/>
              <a:gd name="connsiteX8168" fmla="*/ 4709341 w 5829166"/>
              <a:gd name="connsiteY8168" fmla="*/ 920363 h 1639681"/>
              <a:gd name="connsiteX8169" fmla="*/ 4716428 w 5829166"/>
              <a:gd name="connsiteY8169" fmla="*/ 921677 h 1639681"/>
              <a:gd name="connsiteX8170" fmla="*/ 4723772 w 5829166"/>
              <a:gd name="connsiteY8170" fmla="*/ 919553 h 1639681"/>
              <a:gd name="connsiteX8171" fmla="*/ 4725172 w 5829166"/>
              <a:gd name="connsiteY8171" fmla="*/ 920763 h 1639681"/>
              <a:gd name="connsiteX8172" fmla="*/ 4726667 w 5829166"/>
              <a:gd name="connsiteY8172" fmla="*/ 924039 h 1639681"/>
              <a:gd name="connsiteX8173" fmla="*/ 4736792 w 5829166"/>
              <a:gd name="connsiteY8173" fmla="*/ 929326 h 1639681"/>
              <a:gd name="connsiteX8174" fmla="*/ 4745822 w 5829166"/>
              <a:gd name="connsiteY8174" fmla="*/ 934621 h 1639681"/>
              <a:gd name="connsiteX8175" fmla="*/ 4774968 w 5829166"/>
              <a:gd name="connsiteY8175" fmla="*/ 934621 h 1639681"/>
              <a:gd name="connsiteX8176" fmla="*/ 4778893 w 5829166"/>
              <a:gd name="connsiteY8176" fmla="*/ 940022 h 1639681"/>
              <a:gd name="connsiteX8177" fmla="*/ 4787389 w 5829166"/>
              <a:gd name="connsiteY8177" fmla="*/ 940022 h 1639681"/>
              <a:gd name="connsiteX8178" fmla="*/ 4790713 w 5829166"/>
              <a:gd name="connsiteY8178" fmla="*/ 937498 h 1639681"/>
              <a:gd name="connsiteX8179" fmla="*/ 4813068 w 5829166"/>
              <a:gd name="connsiteY8179" fmla="*/ 937498 h 1639681"/>
              <a:gd name="connsiteX8180" fmla="*/ 4814402 w 5829166"/>
              <a:gd name="connsiteY8180" fmla="*/ 938536 h 1639681"/>
              <a:gd name="connsiteX8181" fmla="*/ 4811306 w 5829166"/>
              <a:gd name="connsiteY8181" fmla="*/ 941546 h 1639681"/>
              <a:gd name="connsiteX8182" fmla="*/ 4816545 w 5829166"/>
              <a:gd name="connsiteY8182" fmla="*/ 943147 h 1639681"/>
              <a:gd name="connsiteX8183" fmla="*/ 4832128 w 5829166"/>
              <a:gd name="connsiteY8183" fmla="*/ 953243 h 1639681"/>
              <a:gd name="connsiteX8184" fmla="*/ 4848101 w 5829166"/>
              <a:gd name="connsiteY8184" fmla="*/ 953243 h 1639681"/>
              <a:gd name="connsiteX8185" fmla="*/ 4850407 w 5829166"/>
              <a:gd name="connsiteY8185" fmla="*/ 955157 h 1639681"/>
              <a:gd name="connsiteX8186" fmla="*/ 4859655 w 5829166"/>
              <a:gd name="connsiteY8186" fmla="*/ 955824 h 1639681"/>
              <a:gd name="connsiteX8187" fmla="*/ 4868856 w 5829166"/>
              <a:gd name="connsiteY8187" fmla="*/ 959768 h 1639681"/>
              <a:gd name="connsiteX8188" fmla="*/ 4873314 w 5829166"/>
              <a:gd name="connsiteY8188" fmla="*/ 966149 h 1639681"/>
              <a:gd name="connsiteX8189" fmla="*/ 4876505 w 5829166"/>
              <a:gd name="connsiteY8189" fmla="*/ 966359 h 1639681"/>
              <a:gd name="connsiteX8190" fmla="*/ 4881649 w 5829166"/>
              <a:gd name="connsiteY8190" fmla="*/ 977532 h 1639681"/>
              <a:gd name="connsiteX8191" fmla="*/ 4897612 w 5829166"/>
              <a:gd name="connsiteY8191" fmla="*/ 986066 h 1639681"/>
              <a:gd name="connsiteX8192" fmla="*/ 4897612 w 5829166"/>
              <a:gd name="connsiteY8192" fmla="*/ 996477 h 1639681"/>
              <a:gd name="connsiteX8193" fmla="*/ 4894602 w 5829166"/>
              <a:gd name="connsiteY8193" fmla="*/ 999268 h 1639681"/>
              <a:gd name="connsiteX8194" fmla="*/ 4897384 w 5829166"/>
              <a:gd name="connsiteY8194" fmla="*/ 1001554 h 1639681"/>
              <a:gd name="connsiteX8195" fmla="*/ 4894802 w 5829166"/>
              <a:gd name="connsiteY8195" fmla="*/ 1004316 h 1639681"/>
              <a:gd name="connsiteX8196" fmla="*/ 4897994 w 5829166"/>
              <a:gd name="connsiteY8196" fmla="*/ 1007507 h 1639681"/>
              <a:gd name="connsiteX8197" fmla="*/ 4897994 w 5829166"/>
              <a:gd name="connsiteY8197" fmla="*/ 1018156 h 1639681"/>
              <a:gd name="connsiteX8198" fmla="*/ 4903680 w 5829166"/>
              <a:gd name="connsiteY8198" fmla="*/ 1019337 h 1639681"/>
              <a:gd name="connsiteX8199" fmla="*/ 4904127 w 5829166"/>
              <a:gd name="connsiteY8199" fmla="*/ 1030596 h 1639681"/>
              <a:gd name="connsiteX8200" fmla="*/ 4907319 w 5829166"/>
              <a:gd name="connsiteY8200" fmla="*/ 1033396 h 1639681"/>
              <a:gd name="connsiteX8201" fmla="*/ 4907404 w 5829166"/>
              <a:gd name="connsiteY8201" fmla="*/ 1038806 h 1639681"/>
              <a:gd name="connsiteX8202" fmla="*/ 4898393 w 5829166"/>
              <a:gd name="connsiteY8202" fmla="*/ 873995 h 1639681"/>
              <a:gd name="connsiteX8203" fmla="*/ 4888812 w 5829166"/>
              <a:gd name="connsiteY8203" fmla="*/ 885501 h 1639681"/>
              <a:gd name="connsiteX8204" fmla="*/ 4877638 w 5829166"/>
              <a:gd name="connsiteY8204" fmla="*/ 874871 h 1639681"/>
              <a:gd name="connsiteX8205" fmla="*/ 4870047 w 5829166"/>
              <a:gd name="connsiteY8205" fmla="*/ 874519 h 1639681"/>
              <a:gd name="connsiteX8206" fmla="*/ 4865989 w 5829166"/>
              <a:gd name="connsiteY8206" fmla="*/ 869232 h 1639681"/>
              <a:gd name="connsiteX8207" fmla="*/ 4865989 w 5829166"/>
              <a:gd name="connsiteY8207" fmla="*/ 865441 h 1639681"/>
              <a:gd name="connsiteX8208" fmla="*/ 4874838 w 5829166"/>
              <a:gd name="connsiteY8208" fmla="*/ 860841 h 1639681"/>
              <a:gd name="connsiteX8209" fmla="*/ 4883572 w 5829166"/>
              <a:gd name="connsiteY8209" fmla="*/ 856326 h 1639681"/>
              <a:gd name="connsiteX8210" fmla="*/ 4886497 w 5829166"/>
              <a:gd name="connsiteY8210" fmla="*/ 858717 h 1639681"/>
              <a:gd name="connsiteX8211" fmla="*/ 4893307 w 5829166"/>
              <a:gd name="connsiteY8211" fmla="*/ 859069 h 1639681"/>
              <a:gd name="connsiteX8212" fmla="*/ 4897822 w 5829166"/>
              <a:gd name="connsiteY8212" fmla="*/ 862794 h 1639681"/>
              <a:gd name="connsiteX8213" fmla="*/ 4894717 w 5829166"/>
              <a:gd name="connsiteY8213" fmla="*/ 865556 h 1639681"/>
              <a:gd name="connsiteX8214" fmla="*/ 4894717 w 5829166"/>
              <a:gd name="connsiteY8214" fmla="*/ 870690 h 1639681"/>
              <a:gd name="connsiteX8215" fmla="*/ 4898393 w 5829166"/>
              <a:gd name="connsiteY8215" fmla="*/ 873995 h 1639681"/>
              <a:gd name="connsiteX8216" fmla="*/ 5086808 w 5829166"/>
              <a:gd name="connsiteY8216" fmla="*/ 1284141 h 1639681"/>
              <a:gd name="connsiteX8217" fmla="*/ 5085322 w 5829166"/>
              <a:gd name="connsiteY8217" fmla="*/ 1285904 h 1639681"/>
              <a:gd name="connsiteX8218" fmla="*/ 5082845 w 5829166"/>
              <a:gd name="connsiteY8218" fmla="*/ 1284694 h 1639681"/>
              <a:gd name="connsiteX8219" fmla="*/ 5082845 w 5829166"/>
              <a:gd name="connsiteY8219" fmla="*/ 1283094 h 1639681"/>
              <a:gd name="connsiteX8220" fmla="*/ 5086808 w 5829166"/>
              <a:gd name="connsiteY8220" fmla="*/ 1284141 h 1639681"/>
              <a:gd name="connsiteX8221" fmla="*/ 5082845 w 5829166"/>
              <a:gd name="connsiteY8221" fmla="*/ 1279722 h 1639681"/>
              <a:gd name="connsiteX8222" fmla="*/ 5082845 w 5829166"/>
              <a:gd name="connsiteY8222" fmla="*/ 1278122 h 1639681"/>
              <a:gd name="connsiteX8223" fmla="*/ 5085141 w 5829166"/>
              <a:gd name="connsiteY8223" fmla="*/ 1278008 h 1639681"/>
              <a:gd name="connsiteX8224" fmla="*/ 5082845 w 5829166"/>
              <a:gd name="connsiteY8224" fmla="*/ 1279722 h 1639681"/>
              <a:gd name="connsiteX8225" fmla="*/ 5079807 w 5829166"/>
              <a:gd name="connsiteY8225" fmla="*/ 1275179 h 1639681"/>
              <a:gd name="connsiteX8226" fmla="*/ 5080445 w 5829166"/>
              <a:gd name="connsiteY8226" fmla="*/ 1275179 h 1639681"/>
              <a:gd name="connsiteX8227" fmla="*/ 5085417 w 5829166"/>
              <a:gd name="connsiteY8227" fmla="*/ 1275179 h 1639681"/>
              <a:gd name="connsiteX8228" fmla="*/ 5086855 w 5829166"/>
              <a:gd name="connsiteY8228" fmla="*/ 1275531 h 1639681"/>
              <a:gd name="connsiteX8229" fmla="*/ 5086436 w 5829166"/>
              <a:gd name="connsiteY8229" fmla="*/ 1276264 h 1639681"/>
              <a:gd name="connsiteX8230" fmla="*/ 5081350 w 5829166"/>
              <a:gd name="connsiteY8230" fmla="*/ 1276645 h 1639681"/>
              <a:gd name="connsiteX8231" fmla="*/ 5079749 w 5829166"/>
              <a:gd name="connsiteY8231" fmla="*/ 1275379 h 1639681"/>
              <a:gd name="connsiteX8232" fmla="*/ 5079807 w 5829166"/>
              <a:gd name="connsiteY8232" fmla="*/ 1275179 h 1639681"/>
              <a:gd name="connsiteX8233" fmla="*/ 2119932 w 5829166"/>
              <a:gd name="connsiteY8233" fmla="*/ 497253 h 1639681"/>
              <a:gd name="connsiteX8234" fmla="*/ 2134991 w 5829166"/>
              <a:gd name="connsiteY8234" fmla="*/ 500606 h 1639681"/>
              <a:gd name="connsiteX8235" fmla="*/ 2119932 w 5829166"/>
              <a:gd name="connsiteY8235" fmla="*/ 497253 h 1639681"/>
              <a:gd name="connsiteX8236" fmla="*/ 2432228 w 5829166"/>
              <a:gd name="connsiteY8236" fmla="*/ 428597 h 1639681"/>
              <a:gd name="connsiteX8237" fmla="*/ 2433676 w 5829166"/>
              <a:gd name="connsiteY8237" fmla="*/ 427634 h 1639681"/>
              <a:gd name="connsiteX8238" fmla="*/ 2426808 w 5829166"/>
              <a:gd name="connsiteY8238" fmla="*/ 426691 h 1639681"/>
              <a:gd name="connsiteX8239" fmla="*/ 2417436 w 5829166"/>
              <a:gd name="connsiteY8239" fmla="*/ 428282 h 1639681"/>
              <a:gd name="connsiteX8240" fmla="*/ 2432218 w 5829166"/>
              <a:gd name="connsiteY8240" fmla="*/ 428654 h 1639681"/>
              <a:gd name="connsiteX8241" fmla="*/ 2432218 w 5829166"/>
              <a:gd name="connsiteY8241" fmla="*/ 428597 h 1639681"/>
              <a:gd name="connsiteX8242" fmla="*/ 2796769 w 5829166"/>
              <a:gd name="connsiteY8242" fmla="*/ 1315250 h 1639681"/>
              <a:gd name="connsiteX8243" fmla="*/ 2791587 w 5829166"/>
              <a:gd name="connsiteY8243" fmla="*/ 1319213 h 1639681"/>
              <a:gd name="connsiteX8244" fmla="*/ 2796921 w 5829166"/>
              <a:gd name="connsiteY8244" fmla="*/ 1323804 h 1639681"/>
              <a:gd name="connsiteX8245" fmla="*/ 2801598 w 5829166"/>
              <a:gd name="connsiteY8245" fmla="*/ 1319422 h 1639681"/>
              <a:gd name="connsiteX8246" fmla="*/ 2801598 w 5829166"/>
              <a:gd name="connsiteY8246" fmla="*/ 1319146 h 1639681"/>
              <a:gd name="connsiteX8247" fmla="*/ 2796778 w 5829166"/>
              <a:gd name="connsiteY8247" fmla="*/ 1315317 h 1639681"/>
              <a:gd name="connsiteX8248" fmla="*/ 2796778 w 5829166"/>
              <a:gd name="connsiteY8248" fmla="*/ 1315250 h 1639681"/>
              <a:gd name="connsiteX8249" fmla="*/ 2906363 w 5829166"/>
              <a:gd name="connsiteY8249" fmla="*/ 1213495 h 1639681"/>
              <a:gd name="connsiteX8250" fmla="*/ 2908459 w 5829166"/>
              <a:gd name="connsiteY8250" fmla="*/ 1213180 h 1639681"/>
              <a:gd name="connsiteX8251" fmla="*/ 2910164 w 5829166"/>
              <a:gd name="connsiteY8251" fmla="*/ 1215619 h 1639681"/>
              <a:gd name="connsiteX8252" fmla="*/ 2911316 w 5829166"/>
              <a:gd name="connsiteY8252" fmla="*/ 1215076 h 1639681"/>
              <a:gd name="connsiteX8253" fmla="*/ 2909307 w 5829166"/>
              <a:gd name="connsiteY8253" fmla="*/ 1212647 h 1639681"/>
              <a:gd name="connsiteX8254" fmla="*/ 2904944 w 5829166"/>
              <a:gd name="connsiteY8254" fmla="*/ 1211199 h 1639681"/>
              <a:gd name="connsiteX8255" fmla="*/ 2903249 w 5829166"/>
              <a:gd name="connsiteY8255" fmla="*/ 1210999 h 1639681"/>
              <a:gd name="connsiteX8256" fmla="*/ 2903582 w 5829166"/>
              <a:gd name="connsiteY8256" fmla="*/ 1213123 h 1639681"/>
              <a:gd name="connsiteX8257" fmla="*/ 2902754 w 5829166"/>
              <a:gd name="connsiteY8257" fmla="*/ 1214961 h 1639681"/>
              <a:gd name="connsiteX8258" fmla="*/ 2906354 w 5829166"/>
              <a:gd name="connsiteY8258" fmla="*/ 1216333 h 1639681"/>
              <a:gd name="connsiteX8259" fmla="*/ 2906354 w 5829166"/>
              <a:gd name="connsiteY8259" fmla="*/ 1213495 h 1639681"/>
              <a:gd name="connsiteX8260" fmla="*/ 2829421 w 5829166"/>
              <a:gd name="connsiteY8260" fmla="*/ 1305039 h 1639681"/>
              <a:gd name="connsiteX8261" fmla="*/ 2831011 w 5829166"/>
              <a:gd name="connsiteY8261" fmla="*/ 1306306 h 1639681"/>
              <a:gd name="connsiteX8262" fmla="*/ 2832411 w 5829166"/>
              <a:gd name="connsiteY8262" fmla="*/ 1305258 h 1639681"/>
              <a:gd name="connsiteX8263" fmla="*/ 2831154 w 5829166"/>
              <a:gd name="connsiteY8263" fmla="*/ 1303230 h 1639681"/>
              <a:gd name="connsiteX8264" fmla="*/ 2829411 w 5829166"/>
              <a:gd name="connsiteY8264" fmla="*/ 1305106 h 1639681"/>
              <a:gd name="connsiteX8265" fmla="*/ 2829411 w 5829166"/>
              <a:gd name="connsiteY8265" fmla="*/ 1305039 h 1639681"/>
              <a:gd name="connsiteX8266" fmla="*/ 105 w 5829166"/>
              <a:gd name="connsiteY8266" fmla="*/ 881577 h 1639681"/>
              <a:gd name="connsiteX8267" fmla="*/ 6496 w 5829166"/>
              <a:gd name="connsiteY8267" fmla="*/ 883358 h 1639681"/>
              <a:gd name="connsiteX8268" fmla="*/ 7372 w 5829166"/>
              <a:gd name="connsiteY8268" fmla="*/ 881282 h 1639681"/>
              <a:gd name="connsiteX8269" fmla="*/ 981 w 5829166"/>
              <a:gd name="connsiteY8269" fmla="*/ 878996 h 1639681"/>
              <a:gd name="connsiteX8270" fmla="*/ 105 w 5829166"/>
              <a:gd name="connsiteY8270" fmla="*/ 881577 h 1639681"/>
              <a:gd name="connsiteX8271" fmla="*/ 2473643 w 5829166"/>
              <a:gd name="connsiteY8271" fmla="*/ 217075 h 1639681"/>
              <a:gd name="connsiteX8272" fmla="*/ 2469137 w 5829166"/>
              <a:gd name="connsiteY8272" fmla="*/ 215475 h 1639681"/>
              <a:gd name="connsiteX8273" fmla="*/ 2468518 w 5829166"/>
              <a:gd name="connsiteY8273" fmla="*/ 217275 h 1639681"/>
              <a:gd name="connsiteX8274" fmla="*/ 2472976 w 5829166"/>
              <a:gd name="connsiteY8274" fmla="*/ 218522 h 1639681"/>
              <a:gd name="connsiteX8275" fmla="*/ 2473643 w 5829166"/>
              <a:gd name="connsiteY8275" fmla="*/ 217075 h 1639681"/>
              <a:gd name="connsiteX8276" fmla="*/ 5059661 w 5829166"/>
              <a:gd name="connsiteY8276" fmla="*/ 511130 h 1639681"/>
              <a:gd name="connsiteX8277" fmla="*/ 5061624 w 5829166"/>
              <a:gd name="connsiteY8277" fmla="*/ 510740 h 1639681"/>
              <a:gd name="connsiteX8278" fmla="*/ 5065805 w 5829166"/>
              <a:gd name="connsiteY8278" fmla="*/ 510283 h 1639681"/>
              <a:gd name="connsiteX8279" fmla="*/ 5069110 w 5829166"/>
              <a:gd name="connsiteY8279" fmla="*/ 510597 h 1639681"/>
              <a:gd name="connsiteX8280" fmla="*/ 5064929 w 5829166"/>
              <a:gd name="connsiteY8280" fmla="*/ 504215 h 1639681"/>
              <a:gd name="connsiteX8281" fmla="*/ 5068129 w 5829166"/>
              <a:gd name="connsiteY8281" fmla="*/ 504139 h 1639681"/>
              <a:gd name="connsiteX8282" fmla="*/ 5068672 w 5829166"/>
              <a:gd name="connsiteY8282" fmla="*/ 502548 h 1639681"/>
              <a:gd name="connsiteX8283" fmla="*/ 5065014 w 5829166"/>
              <a:gd name="connsiteY8283" fmla="*/ 499986 h 1639681"/>
              <a:gd name="connsiteX8284" fmla="*/ 5065014 w 5829166"/>
              <a:gd name="connsiteY8284" fmla="*/ 499672 h 1639681"/>
              <a:gd name="connsiteX8285" fmla="*/ 5064681 w 5829166"/>
              <a:gd name="connsiteY8285" fmla="*/ 496748 h 1639681"/>
              <a:gd name="connsiteX8286" fmla="*/ 5063081 w 5829166"/>
              <a:gd name="connsiteY8286" fmla="*/ 496748 h 1639681"/>
              <a:gd name="connsiteX8287" fmla="*/ 5062861 w 5829166"/>
              <a:gd name="connsiteY8287" fmla="*/ 499691 h 1639681"/>
              <a:gd name="connsiteX8288" fmla="*/ 5060318 w 5829166"/>
              <a:gd name="connsiteY8288" fmla="*/ 509388 h 1639681"/>
              <a:gd name="connsiteX8289" fmla="*/ 5059661 w 5829166"/>
              <a:gd name="connsiteY8289" fmla="*/ 511130 h 1639681"/>
              <a:gd name="connsiteX8290" fmla="*/ 5051393 w 5829166"/>
              <a:gd name="connsiteY8290" fmla="*/ 489938 h 1639681"/>
              <a:gd name="connsiteX8291" fmla="*/ 5060718 w 5829166"/>
              <a:gd name="connsiteY8291" fmla="*/ 488575 h 1639681"/>
              <a:gd name="connsiteX8292" fmla="*/ 5056032 w 5829166"/>
              <a:gd name="connsiteY8292" fmla="*/ 486404 h 1639681"/>
              <a:gd name="connsiteX8293" fmla="*/ 5053670 w 5829166"/>
              <a:gd name="connsiteY8293" fmla="*/ 486023 h 1639681"/>
              <a:gd name="connsiteX8294" fmla="*/ 5047926 w 5829166"/>
              <a:gd name="connsiteY8294" fmla="*/ 486423 h 1639681"/>
              <a:gd name="connsiteX8295" fmla="*/ 5051413 w 5829166"/>
              <a:gd name="connsiteY8295" fmla="*/ 489938 h 1639681"/>
              <a:gd name="connsiteX8296" fmla="*/ 5051393 w 5829166"/>
              <a:gd name="connsiteY8296" fmla="*/ 489938 h 1639681"/>
              <a:gd name="connsiteX8297" fmla="*/ 5072272 w 5829166"/>
              <a:gd name="connsiteY8297" fmla="*/ 497510 h 1639681"/>
              <a:gd name="connsiteX8298" fmla="*/ 5073453 w 5829166"/>
              <a:gd name="connsiteY8298" fmla="*/ 498281 h 1639681"/>
              <a:gd name="connsiteX8299" fmla="*/ 5078759 w 5829166"/>
              <a:gd name="connsiteY8299" fmla="*/ 498691 h 1639681"/>
              <a:gd name="connsiteX8300" fmla="*/ 5076683 w 5829166"/>
              <a:gd name="connsiteY8300" fmla="*/ 500929 h 1639681"/>
              <a:gd name="connsiteX8301" fmla="*/ 5079588 w 5829166"/>
              <a:gd name="connsiteY8301" fmla="*/ 503034 h 1639681"/>
              <a:gd name="connsiteX8302" fmla="*/ 5082893 w 5829166"/>
              <a:gd name="connsiteY8302" fmla="*/ 499463 h 1639681"/>
              <a:gd name="connsiteX8303" fmla="*/ 5082445 w 5829166"/>
              <a:gd name="connsiteY8303" fmla="*/ 497567 h 1639681"/>
              <a:gd name="connsiteX8304" fmla="*/ 5079788 w 5829166"/>
              <a:gd name="connsiteY8304" fmla="*/ 497834 h 1639681"/>
              <a:gd name="connsiteX8305" fmla="*/ 5078892 w 5829166"/>
              <a:gd name="connsiteY8305" fmla="*/ 498567 h 1639681"/>
              <a:gd name="connsiteX8306" fmla="*/ 5075149 w 5829166"/>
              <a:gd name="connsiteY8306" fmla="*/ 494767 h 1639681"/>
              <a:gd name="connsiteX8307" fmla="*/ 5072949 w 5829166"/>
              <a:gd name="connsiteY8307" fmla="*/ 493166 h 1639681"/>
              <a:gd name="connsiteX8308" fmla="*/ 5069357 w 5829166"/>
              <a:gd name="connsiteY8308" fmla="*/ 496214 h 1639681"/>
              <a:gd name="connsiteX8309" fmla="*/ 5072301 w 5829166"/>
              <a:gd name="connsiteY8309" fmla="*/ 497510 h 1639681"/>
              <a:gd name="connsiteX8310" fmla="*/ 5072272 w 5829166"/>
              <a:gd name="connsiteY8310" fmla="*/ 497510 h 1639681"/>
              <a:gd name="connsiteX8311" fmla="*/ 5063957 w 5829166"/>
              <a:gd name="connsiteY8311" fmla="*/ 533210 h 1639681"/>
              <a:gd name="connsiteX8312" fmla="*/ 5062643 w 5829166"/>
              <a:gd name="connsiteY8312" fmla="*/ 538372 h 1639681"/>
              <a:gd name="connsiteX8313" fmla="*/ 5070939 w 5829166"/>
              <a:gd name="connsiteY8313" fmla="*/ 540353 h 1639681"/>
              <a:gd name="connsiteX8314" fmla="*/ 5069510 w 5829166"/>
              <a:gd name="connsiteY8314" fmla="*/ 537572 h 1639681"/>
              <a:gd name="connsiteX8315" fmla="*/ 5063957 w 5829166"/>
              <a:gd name="connsiteY8315" fmla="*/ 533210 h 1639681"/>
              <a:gd name="connsiteX8316" fmla="*/ 5066081 w 5829166"/>
              <a:gd name="connsiteY8316" fmla="*/ 482117 h 1639681"/>
              <a:gd name="connsiteX8317" fmla="*/ 5068862 w 5829166"/>
              <a:gd name="connsiteY8317" fmla="*/ 482308 h 1639681"/>
              <a:gd name="connsiteX8318" fmla="*/ 5068862 w 5829166"/>
              <a:gd name="connsiteY8318" fmla="*/ 480393 h 1639681"/>
              <a:gd name="connsiteX8319" fmla="*/ 5063862 w 5829166"/>
              <a:gd name="connsiteY8319" fmla="*/ 476117 h 1639681"/>
              <a:gd name="connsiteX8320" fmla="*/ 5062271 w 5829166"/>
              <a:gd name="connsiteY8320" fmla="*/ 479089 h 1639681"/>
              <a:gd name="connsiteX8321" fmla="*/ 5060890 w 5829166"/>
              <a:gd name="connsiteY8321" fmla="*/ 480679 h 1639681"/>
              <a:gd name="connsiteX8322" fmla="*/ 5063576 w 5829166"/>
              <a:gd name="connsiteY8322" fmla="*/ 481222 h 1639681"/>
              <a:gd name="connsiteX8323" fmla="*/ 5066052 w 5829166"/>
              <a:gd name="connsiteY8323" fmla="*/ 482117 h 1639681"/>
              <a:gd name="connsiteX8324" fmla="*/ 5066081 w 5829166"/>
              <a:gd name="connsiteY8324" fmla="*/ 482117 h 1639681"/>
              <a:gd name="connsiteX8325" fmla="*/ 5081740 w 5829166"/>
              <a:gd name="connsiteY8325" fmla="*/ 532152 h 1639681"/>
              <a:gd name="connsiteX8326" fmla="*/ 5078911 w 5829166"/>
              <a:gd name="connsiteY8326" fmla="*/ 533343 h 1639681"/>
              <a:gd name="connsiteX8327" fmla="*/ 5081788 w 5829166"/>
              <a:gd name="connsiteY8327" fmla="*/ 535515 h 1639681"/>
              <a:gd name="connsiteX8328" fmla="*/ 5088398 w 5829166"/>
              <a:gd name="connsiteY8328" fmla="*/ 534324 h 1639681"/>
              <a:gd name="connsiteX8329" fmla="*/ 5081740 w 5829166"/>
              <a:gd name="connsiteY8329" fmla="*/ 532133 h 1639681"/>
              <a:gd name="connsiteX8330" fmla="*/ 5081740 w 5829166"/>
              <a:gd name="connsiteY8330" fmla="*/ 532152 h 1639681"/>
              <a:gd name="connsiteX8331" fmla="*/ 5067367 w 5829166"/>
              <a:gd name="connsiteY8331" fmla="*/ 487194 h 1639681"/>
              <a:gd name="connsiteX8332" fmla="*/ 5062576 w 5829166"/>
              <a:gd name="connsiteY8332" fmla="*/ 493490 h 1639681"/>
              <a:gd name="connsiteX8333" fmla="*/ 5063109 w 5829166"/>
              <a:gd name="connsiteY8333" fmla="*/ 493814 h 1639681"/>
              <a:gd name="connsiteX8334" fmla="*/ 5070110 w 5829166"/>
              <a:gd name="connsiteY8334" fmla="*/ 488023 h 1639681"/>
              <a:gd name="connsiteX8335" fmla="*/ 5069434 w 5829166"/>
              <a:gd name="connsiteY8335" fmla="*/ 485832 h 1639681"/>
              <a:gd name="connsiteX8336" fmla="*/ 5067319 w 5829166"/>
              <a:gd name="connsiteY8336" fmla="*/ 487194 h 1639681"/>
              <a:gd name="connsiteX8337" fmla="*/ 5067367 w 5829166"/>
              <a:gd name="connsiteY8337" fmla="*/ 487194 h 1639681"/>
              <a:gd name="connsiteX8338" fmla="*/ 5042392 w 5829166"/>
              <a:gd name="connsiteY8338" fmla="*/ 489318 h 1639681"/>
              <a:gd name="connsiteX8339" fmla="*/ 5043754 w 5829166"/>
              <a:gd name="connsiteY8339" fmla="*/ 490052 h 1639681"/>
              <a:gd name="connsiteX8340" fmla="*/ 5047365 w 5829166"/>
              <a:gd name="connsiteY8340" fmla="*/ 487023 h 1639681"/>
              <a:gd name="connsiteX8341" fmla="*/ 5042326 w 5829166"/>
              <a:gd name="connsiteY8341" fmla="*/ 482613 h 1639681"/>
              <a:gd name="connsiteX8342" fmla="*/ 5039563 w 5829166"/>
              <a:gd name="connsiteY8342" fmla="*/ 486794 h 1639681"/>
              <a:gd name="connsiteX8343" fmla="*/ 5044193 w 5829166"/>
              <a:gd name="connsiteY8343" fmla="*/ 486404 h 1639681"/>
              <a:gd name="connsiteX8344" fmla="*/ 5042354 w 5829166"/>
              <a:gd name="connsiteY8344" fmla="*/ 489299 h 1639681"/>
              <a:gd name="connsiteX8345" fmla="*/ 5042392 w 5829166"/>
              <a:gd name="connsiteY8345" fmla="*/ 489318 h 1639681"/>
              <a:gd name="connsiteX8346" fmla="*/ 5086331 w 5829166"/>
              <a:gd name="connsiteY8346" fmla="*/ 488804 h 1639681"/>
              <a:gd name="connsiteX8347" fmla="*/ 5088589 w 5829166"/>
              <a:gd name="connsiteY8347" fmla="*/ 485394 h 1639681"/>
              <a:gd name="connsiteX8348" fmla="*/ 5087912 w 5829166"/>
              <a:gd name="connsiteY8348" fmla="*/ 484927 h 1639681"/>
              <a:gd name="connsiteX8349" fmla="*/ 5084064 w 5829166"/>
              <a:gd name="connsiteY8349" fmla="*/ 487404 h 1639681"/>
              <a:gd name="connsiteX8350" fmla="*/ 5083512 w 5829166"/>
              <a:gd name="connsiteY8350" fmla="*/ 486575 h 1639681"/>
              <a:gd name="connsiteX8351" fmla="*/ 5081168 w 5829166"/>
              <a:gd name="connsiteY8351" fmla="*/ 485251 h 1639681"/>
              <a:gd name="connsiteX8352" fmla="*/ 5079206 w 5829166"/>
              <a:gd name="connsiteY8352" fmla="*/ 488842 h 1639681"/>
              <a:gd name="connsiteX8353" fmla="*/ 5082207 w 5829166"/>
              <a:gd name="connsiteY8353" fmla="*/ 489128 h 1639681"/>
              <a:gd name="connsiteX8354" fmla="*/ 5086274 w 5829166"/>
              <a:gd name="connsiteY8354" fmla="*/ 488794 h 1639681"/>
              <a:gd name="connsiteX8355" fmla="*/ 5086331 w 5829166"/>
              <a:gd name="connsiteY8355" fmla="*/ 488804 h 1639681"/>
              <a:gd name="connsiteX8356" fmla="*/ 5076359 w 5829166"/>
              <a:gd name="connsiteY8356" fmla="*/ 504615 h 1639681"/>
              <a:gd name="connsiteX8357" fmla="*/ 5075101 w 5829166"/>
              <a:gd name="connsiteY8357" fmla="*/ 504072 h 1639681"/>
              <a:gd name="connsiteX8358" fmla="*/ 5072206 w 5829166"/>
              <a:gd name="connsiteY8358" fmla="*/ 507568 h 1639681"/>
              <a:gd name="connsiteX8359" fmla="*/ 5069729 w 5829166"/>
              <a:gd name="connsiteY8359" fmla="*/ 508625 h 1639681"/>
              <a:gd name="connsiteX8360" fmla="*/ 5070663 w 5829166"/>
              <a:gd name="connsiteY8360" fmla="*/ 509835 h 1639681"/>
              <a:gd name="connsiteX8361" fmla="*/ 5074730 w 5829166"/>
              <a:gd name="connsiteY8361" fmla="*/ 511435 h 1639681"/>
              <a:gd name="connsiteX8362" fmla="*/ 5073539 w 5829166"/>
              <a:gd name="connsiteY8362" fmla="*/ 508978 h 1639681"/>
              <a:gd name="connsiteX8363" fmla="*/ 5076311 w 5829166"/>
              <a:gd name="connsiteY8363" fmla="*/ 504606 h 1639681"/>
              <a:gd name="connsiteX8364" fmla="*/ 5076359 w 5829166"/>
              <a:gd name="connsiteY8364" fmla="*/ 504615 h 1639681"/>
              <a:gd name="connsiteX8365" fmla="*/ 5088207 w 5829166"/>
              <a:gd name="connsiteY8365" fmla="*/ 507673 h 1639681"/>
              <a:gd name="connsiteX8366" fmla="*/ 5089808 w 5829166"/>
              <a:gd name="connsiteY8366" fmla="*/ 508664 h 1639681"/>
              <a:gd name="connsiteX8367" fmla="*/ 5090808 w 5829166"/>
              <a:gd name="connsiteY8367" fmla="*/ 507197 h 1639681"/>
              <a:gd name="connsiteX8368" fmla="*/ 5088627 w 5829166"/>
              <a:gd name="connsiteY8368" fmla="*/ 501491 h 1639681"/>
              <a:gd name="connsiteX8369" fmla="*/ 5085588 w 5829166"/>
              <a:gd name="connsiteY8369" fmla="*/ 503425 h 1639681"/>
              <a:gd name="connsiteX8370" fmla="*/ 5088160 w 5829166"/>
              <a:gd name="connsiteY8370" fmla="*/ 507654 h 1639681"/>
              <a:gd name="connsiteX8371" fmla="*/ 5088207 w 5829166"/>
              <a:gd name="connsiteY8371" fmla="*/ 507673 h 1639681"/>
              <a:gd name="connsiteX8372" fmla="*/ 5081826 w 5829166"/>
              <a:gd name="connsiteY8372" fmla="*/ 515083 h 1639681"/>
              <a:gd name="connsiteX8373" fmla="*/ 5082283 w 5829166"/>
              <a:gd name="connsiteY8373" fmla="*/ 511121 h 1639681"/>
              <a:gd name="connsiteX8374" fmla="*/ 5080788 w 5829166"/>
              <a:gd name="connsiteY8374" fmla="*/ 510445 h 1639681"/>
              <a:gd name="connsiteX8375" fmla="*/ 5076587 w 5829166"/>
              <a:gd name="connsiteY8375" fmla="*/ 513007 h 1639681"/>
              <a:gd name="connsiteX8376" fmla="*/ 5081826 w 5829166"/>
              <a:gd name="connsiteY8376" fmla="*/ 515083 h 1639681"/>
              <a:gd name="connsiteX8377" fmla="*/ 5034115 w 5829166"/>
              <a:gd name="connsiteY8377" fmla="*/ 493881 h 1639681"/>
              <a:gd name="connsiteX8378" fmla="*/ 5030714 w 5829166"/>
              <a:gd name="connsiteY8378" fmla="*/ 488957 h 1639681"/>
              <a:gd name="connsiteX8379" fmla="*/ 5029115 w 5829166"/>
              <a:gd name="connsiteY8379" fmla="*/ 491157 h 1639681"/>
              <a:gd name="connsiteX8380" fmla="*/ 5032648 w 5829166"/>
              <a:gd name="connsiteY8380" fmla="*/ 495710 h 1639681"/>
              <a:gd name="connsiteX8381" fmla="*/ 5034115 w 5829166"/>
              <a:gd name="connsiteY8381" fmla="*/ 493881 h 1639681"/>
              <a:gd name="connsiteX8382" fmla="*/ 5096894 w 5829166"/>
              <a:gd name="connsiteY8382" fmla="*/ 525523 h 1639681"/>
              <a:gd name="connsiteX8383" fmla="*/ 5098171 w 5829166"/>
              <a:gd name="connsiteY8383" fmla="*/ 524666 h 1639681"/>
              <a:gd name="connsiteX8384" fmla="*/ 5097485 w 5829166"/>
              <a:gd name="connsiteY8384" fmla="*/ 523408 h 1639681"/>
              <a:gd name="connsiteX8385" fmla="*/ 5090370 w 5829166"/>
              <a:gd name="connsiteY8385" fmla="*/ 524637 h 1639681"/>
              <a:gd name="connsiteX8386" fmla="*/ 5096866 w 5829166"/>
              <a:gd name="connsiteY8386" fmla="*/ 525532 h 1639681"/>
              <a:gd name="connsiteX8387" fmla="*/ 5096894 w 5829166"/>
              <a:gd name="connsiteY8387" fmla="*/ 525532 h 1639681"/>
              <a:gd name="connsiteX8388" fmla="*/ 5002978 w 5829166"/>
              <a:gd name="connsiteY8388" fmla="*/ 513807 h 1639681"/>
              <a:gd name="connsiteX8389" fmla="*/ 5007321 w 5829166"/>
              <a:gd name="connsiteY8389" fmla="*/ 512702 h 1639681"/>
              <a:gd name="connsiteX8390" fmla="*/ 5007036 w 5829166"/>
              <a:gd name="connsiteY8390" fmla="*/ 511302 h 1639681"/>
              <a:gd name="connsiteX8391" fmla="*/ 5001197 w 5829166"/>
              <a:gd name="connsiteY8391" fmla="*/ 510664 h 1639681"/>
              <a:gd name="connsiteX8392" fmla="*/ 5000463 w 5829166"/>
              <a:gd name="connsiteY8392" fmla="*/ 511635 h 1639681"/>
              <a:gd name="connsiteX8393" fmla="*/ 5002959 w 5829166"/>
              <a:gd name="connsiteY8393" fmla="*/ 513807 h 1639681"/>
              <a:gd name="connsiteX8394" fmla="*/ 5002978 w 5829166"/>
              <a:gd name="connsiteY8394" fmla="*/ 513807 h 1639681"/>
              <a:gd name="connsiteX8395" fmla="*/ 5078330 w 5829166"/>
              <a:gd name="connsiteY8395" fmla="*/ 537515 h 1639681"/>
              <a:gd name="connsiteX8396" fmla="*/ 5082893 w 5829166"/>
              <a:gd name="connsiteY8396" fmla="*/ 543763 h 1639681"/>
              <a:gd name="connsiteX8397" fmla="*/ 5080768 w 5829166"/>
              <a:gd name="connsiteY8397" fmla="*/ 536448 h 1639681"/>
              <a:gd name="connsiteX8398" fmla="*/ 5078330 w 5829166"/>
              <a:gd name="connsiteY8398" fmla="*/ 537515 h 1639681"/>
              <a:gd name="connsiteX8399" fmla="*/ 4998273 w 5829166"/>
              <a:gd name="connsiteY8399" fmla="*/ 512274 h 1639681"/>
              <a:gd name="connsiteX8400" fmla="*/ 4993481 w 5829166"/>
              <a:gd name="connsiteY8400" fmla="*/ 511121 h 1639681"/>
              <a:gd name="connsiteX8401" fmla="*/ 4993481 w 5829166"/>
              <a:gd name="connsiteY8401" fmla="*/ 512083 h 1639681"/>
              <a:gd name="connsiteX8402" fmla="*/ 4998844 w 5829166"/>
              <a:gd name="connsiteY8402" fmla="*/ 516007 h 1639681"/>
              <a:gd name="connsiteX8403" fmla="*/ 4998244 w 5829166"/>
              <a:gd name="connsiteY8403" fmla="*/ 512274 h 1639681"/>
              <a:gd name="connsiteX8404" fmla="*/ 4998273 w 5829166"/>
              <a:gd name="connsiteY8404" fmla="*/ 512274 h 1639681"/>
              <a:gd name="connsiteX8405" fmla="*/ 5045069 w 5829166"/>
              <a:gd name="connsiteY8405" fmla="*/ 500206 h 1639681"/>
              <a:gd name="connsiteX8406" fmla="*/ 5053203 w 5829166"/>
              <a:gd name="connsiteY8406" fmla="*/ 501101 h 1639681"/>
              <a:gd name="connsiteX8407" fmla="*/ 5045050 w 5829166"/>
              <a:gd name="connsiteY8407" fmla="*/ 500206 h 1639681"/>
              <a:gd name="connsiteX8408" fmla="*/ 5045069 w 5829166"/>
              <a:gd name="connsiteY8408" fmla="*/ 500206 h 1639681"/>
              <a:gd name="connsiteX8409" fmla="*/ 5083531 w 5829166"/>
              <a:gd name="connsiteY8409" fmla="*/ 556727 h 1639681"/>
              <a:gd name="connsiteX8410" fmla="*/ 5084893 w 5829166"/>
              <a:gd name="connsiteY8410" fmla="*/ 555936 h 1639681"/>
              <a:gd name="connsiteX8411" fmla="*/ 5082664 w 5829166"/>
              <a:gd name="connsiteY8411" fmla="*/ 551897 h 1639681"/>
              <a:gd name="connsiteX8412" fmla="*/ 5080711 w 5829166"/>
              <a:gd name="connsiteY8412" fmla="*/ 554164 h 1639681"/>
              <a:gd name="connsiteX8413" fmla="*/ 5083512 w 5829166"/>
              <a:gd name="connsiteY8413" fmla="*/ 556736 h 1639681"/>
              <a:gd name="connsiteX8414" fmla="*/ 5083531 w 5829166"/>
              <a:gd name="connsiteY8414" fmla="*/ 556736 h 1639681"/>
              <a:gd name="connsiteX8415" fmla="*/ 5091970 w 5829166"/>
              <a:gd name="connsiteY8415" fmla="*/ 513502 h 1639681"/>
              <a:gd name="connsiteX8416" fmla="*/ 5098771 w 5829166"/>
              <a:gd name="connsiteY8416" fmla="*/ 511016 h 1639681"/>
              <a:gd name="connsiteX8417" fmla="*/ 5091942 w 5829166"/>
              <a:gd name="connsiteY8417" fmla="*/ 513502 h 1639681"/>
              <a:gd name="connsiteX8418" fmla="*/ 5091970 w 5829166"/>
              <a:gd name="connsiteY8418" fmla="*/ 513502 h 1639681"/>
              <a:gd name="connsiteX8419" fmla="*/ 5021219 w 5829166"/>
              <a:gd name="connsiteY8419" fmla="*/ 503349 h 1639681"/>
              <a:gd name="connsiteX8420" fmla="*/ 5019952 w 5829166"/>
              <a:gd name="connsiteY8420" fmla="*/ 503796 h 1639681"/>
              <a:gd name="connsiteX8421" fmla="*/ 5019751 w 5829166"/>
              <a:gd name="connsiteY8421" fmla="*/ 507464 h 1639681"/>
              <a:gd name="connsiteX8422" fmla="*/ 5024619 w 5829166"/>
              <a:gd name="connsiteY8422" fmla="*/ 507149 h 1639681"/>
              <a:gd name="connsiteX8423" fmla="*/ 5021189 w 5829166"/>
              <a:gd name="connsiteY8423" fmla="*/ 503349 h 1639681"/>
              <a:gd name="connsiteX8424" fmla="*/ 5021219 w 5829166"/>
              <a:gd name="connsiteY8424" fmla="*/ 503349 h 1639681"/>
              <a:gd name="connsiteX8425" fmla="*/ 5009074 w 5829166"/>
              <a:gd name="connsiteY8425" fmla="*/ 523465 h 1639681"/>
              <a:gd name="connsiteX8426" fmla="*/ 5007940 w 5829166"/>
              <a:gd name="connsiteY8426" fmla="*/ 519122 h 1639681"/>
              <a:gd name="connsiteX8427" fmla="*/ 5002387 w 5829166"/>
              <a:gd name="connsiteY8427" fmla="*/ 522446 h 1639681"/>
              <a:gd name="connsiteX8428" fmla="*/ 5009074 w 5829166"/>
              <a:gd name="connsiteY8428" fmla="*/ 523465 h 1639681"/>
              <a:gd name="connsiteX8429" fmla="*/ 5006512 w 5829166"/>
              <a:gd name="connsiteY8429" fmla="*/ 497757 h 1639681"/>
              <a:gd name="connsiteX8430" fmla="*/ 5002187 w 5829166"/>
              <a:gd name="connsiteY8430" fmla="*/ 494881 h 1639681"/>
              <a:gd name="connsiteX8431" fmla="*/ 5000902 w 5829166"/>
              <a:gd name="connsiteY8431" fmla="*/ 496471 h 1639681"/>
              <a:gd name="connsiteX8432" fmla="*/ 5004578 w 5829166"/>
              <a:gd name="connsiteY8432" fmla="*/ 498977 h 1639681"/>
              <a:gd name="connsiteX8433" fmla="*/ 5006474 w 5829166"/>
              <a:gd name="connsiteY8433" fmla="*/ 497748 h 1639681"/>
              <a:gd name="connsiteX8434" fmla="*/ 5006512 w 5829166"/>
              <a:gd name="connsiteY8434" fmla="*/ 497748 h 1639681"/>
              <a:gd name="connsiteX8435" fmla="*/ 4893307 w 5829166"/>
              <a:gd name="connsiteY8435" fmla="*/ 553650 h 1639681"/>
              <a:gd name="connsiteX8436" fmla="*/ 4892621 w 5829166"/>
              <a:gd name="connsiteY8436" fmla="*/ 548583 h 1639681"/>
              <a:gd name="connsiteX8437" fmla="*/ 4889278 w 5829166"/>
              <a:gd name="connsiteY8437" fmla="*/ 549050 h 1639681"/>
              <a:gd name="connsiteX8438" fmla="*/ 4893269 w 5829166"/>
              <a:gd name="connsiteY8438" fmla="*/ 553603 h 1639681"/>
              <a:gd name="connsiteX8439" fmla="*/ 4893307 w 5829166"/>
              <a:gd name="connsiteY8439" fmla="*/ 553650 h 1639681"/>
              <a:gd name="connsiteX8440" fmla="*/ 5109934 w 5829166"/>
              <a:gd name="connsiteY8440" fmla="*/ 527428 h 1639681"/>
              <a:gd name="connsiteX8441" fmla="*/ 5108343 w 5829166"/>
              <a:gd name="connsiteY8441" fmla="*/ 526113 h 1639681"/>
              <a:gd name="connsiteX8442" fmla="*/ 5104943 w 5829166"/>
              <a:gd name="connsiteY8442" fmla="*/ 528418 h 1639681"/>
              <a:gd name="connsiteX8443" fmla="*/ 5106191 w 5829166"/>
              <a:gd name="connsiteY8443" fmla="*/ 530009 h 1639681"/>
              <a:gd name="connsiteX8444" fmla="*/ 5109934 w 5829166"/>
              <a:gd name="connsiteY8444" fmla="*/ 527428 h 1639681"/>
              <a:gd name="connsiteX8445" fmla="*/ 5054632 w 5829166"/>
              <a:gd name="connsiteY8445" fmla="*/ 482613 h 1639681"/>
              <a:gd name="connsiteX8446" fmla="*/ 5056070 w 5829166"/>
              <a:gd name="connsiteY8446" fmla="*/ 480470 h 1639681"/>
              <a:gd name="connsiteX8447" fmla="*/ 5050241 w 5829166"/>
              <a:gd name="connsiteY8447" fmla="*/ 481536 h 1639681"/>
              <a:gd name="connsiteX8448" fmla="*/ 5054604 w 5829166"/>
              <a:gd name="connsiteY8448" fmla="*/ 482555 h 1639681"/>
              <a:gd name="connsiteX8449" fmla="*/ 5054632 w 5829166"/>
              <a:gd name="connsiteY8449" fmla="*/ 482613 h 1639681"/>
              <a:gd name="connsiteX8450" fmla="*/ 4992358 w 5829166"/>
              <a:gd name="connsiteY8450" fmla="*/ 522275 h 1639681"/>
              <a:gd name="connsiteX8451" fmla="*/ 4987681 w 5829166"/>
              <a:gd name="connsiteY8451" fmla="*/ 521475 h 1639681"/>
              <a:gd name="connsiteX8452" fmla="*/ 4986261 w 5829166"/>
              <a:gd name="connsiteY8452" fmla="*/ 524313 h 1639681"/>
              <a:gd name="connsiteX8453" fmla="*/ 4992101 w 5829166"/>
              <a:gd name="connsiteY8453" fmla="*/ 523294 h 1639681"/>
              <a:gd name="connsiteX8454" fmla="*/ 4992338 w 5829166"/>
              <a:gd name="connsiteY8454" fmla="*/ 522227 h 1639681"/>
              <a:gd name="connsiteX8455" fmla="*/ 4992358 w 5829166"/>
              <a:gd name="connsiteY8455" fmla="*/ 522275 h 1639681"/>
              <a:gd name="connsiteX8456" fmla="*/ 5043459 w 5829166"/>
              <a:gd name="connsiteY8456" fmla="*/ 496195 h 1639681"/>
              <a:gd name="connsiteX8457" fmla="*/ 5043459 w 5829166"/>
              <a:gd name="connsiteY8457" fmla="*/ 494595 h 1639681"/>
              <a:gd name="connsiteX8458" fmla="*/ 5038316 w 5829166"/>
              <a:gd name="connsiteY8458" fmla="*/ 494595 h 1639681"/>
              <a:gd name="connsiteX8459" fmla="*/ 5038516 w 5829166"/>
              <a:gd name="connsiteY8459" fmla="*/ 495976 h 1639681"/>
              <a:gd name="connsiteX8460" fmla="*/ 5043526 w 5829166"/>
              <a:gd name="connsiteY8460" fmla="*/ 496148 h 1639681"/>
              <a:gd name="connsiteX8461" fmla="*/ 5043459 w 5829166"/>
              <a:gd name="connsiteY8461" fmla="*/ 496195 h 1639681"/>
              <a:gd name="connsiteX8462" fmla="*/ 5082636 w 5829166"/>
              <a:gd name="connsiteY8462" fmla="*/ 549307 h 1639681"/>
              <a:gd name="connsiteX8463" fmla="*/ 5083673 w 5829166"/>
              <a:gd name="connsiteY8463" fmla="*/ 548954 h 1639681"/>
              <a:gd name="connsiteX8464" fmla="*/ 5081493 w 5829166"/>
              <a:gd name="connsiteY8464" fmla="*/ 544344 h 1639681"/>
              <a:gd name="connsiteX8465" fmla="*/ 5082693 w 5829166"/>
              <a:gd name="connsiteY8465" fmla="*/ 549269 h 1639681"/>
              <a:gd name="connsiteX8466" fmla="*/ 5082636 w 5829166"/>
              <a:gd name="connsiteY8466" fmla="*/ 549307 h 1639681"/>
              <a:gd name="connsiteX8467" fmla="*/ 4223633 w 5829166"/>
              <a:gd name="connsiteY8467" fmla="*/ 1343015 h 1639681"/>
              <a:gd name="connsiteX8468" fmla="*/ 4224395 w 5829166"/>
              <a:gd name="connsiteY8468" fmla="*/ 1345311 h 1639681"/>
              <a:gd name="connsiteX8469" fmla="*/ 4226681 w 5829166"/>
              <a:gd name="connsiteY8469" fmla="*/ 1344168 h 1639681"/>
              <a:gd name="connsiteX8470" fmla="*/ 4222804 w 5829166"/>
              <a:gd name="connsiteY8470" fmla="*/ 1338434 h 1639681"/>
              <a:gd name="connsiteX8471" fmla="*/ 4220404 w 5829166"/>
              <a:gd name="connsiteY8471" fmla="*/ 1337529 h 1639681"/>
              <a:gd name="connsiteX8472" fmla="*/ 4218461 w 5829166"/>
              <a:gd name="connsiteY8472" fmla="*/ 1338129 h 1639681"/>
              <a:gd name="connsiteX8473" fmla="*/ 4219080 w 5829166"/>
              <a:gd name="connsiteY8473" fmla="*/ 1339644 h 1639681"/>
              <a:gd name="connsiteX8474" fmla="*/ 4225319 w 5829166"/>
              <a:gd name="connsiteY8474" fmla="*/ 1341758 h 1639681"/>
              <a:gd name="connsiteX8475" fmla="*/ 4223709 w 5829166"/>
              <a:gd name="connsiteY8475" fmla="*/ 1342968 h 1639681"/>
              <a:gd name="connsiteX8476" fmla="*/ 4223633 w 5829166"/>
              <a:gd name="connsiteY8476" fmla="*/ 1343015 h 1639681"/>
              <a:gd name="connsiteX8477" fmla="*/ 4220814 w 5829166"/>
              <a:gd name="connsiteY8477" fmla="*/ 1318765 h 1639681"/>
              <a:gd name="connsiteX8478" fmla="*/ 4227376 w 5829166"/>
              <a:gd name="connsiteY8478" fmla="*/ 1316622 h 1639681"/>
              <a:gd name="connsiteX8479" fmla="*/ 4223252 w 5829166"/>
              <a:gd name="connsiteY8479" fmla="*/ 1318346 h 1639681"/>
              <a:gd name="connsiteX8480" fmla="*/ 4224061 w 5829166"/>
              <a:gd name="connsiteY8480" fmla="*/ 1313555 h 1639681"/>
              <a:gd name="connsiteX8481" fmla="*/ 4220871 w 5829166"/>
              <a:gd name="connsiteY8481" fmla="*/ 1313555 h 1639681"/>
              <a:gd name="connsiteX8482" fmla="*/ 4220156 w 5829166"/>
              <a:gd name="connsiteY8482" fmla="*/ 1317936 h 1639681"/>
              <a:gd name="connsiteX8483" fmla="*/ 4220814 w 5829166"/>
              <a:gd name="connsiteY8483" fmla="*/ 1318765 h 1639681"/>
              <a:gd name="connsiteX8484" fmla="*/ 4237559 w 5829166"/>
              <a:gd name="connsiteY8484" fmla="*/ 1355265 h 1639681"/>
              <a:gd name="connsiteX8485" fmla="*/ 4232567 w 5829166"/>
              <a:gd name="connsiteY8485" fmla="*/ 1356655 h 1639681"/>
              <a:gd name="connsiteX8486" fmla="*/ 4233910 w 5829166"/>
              <a:gd name="connsiteY8486" fmla="*/ 1358094 h 1639681"/>
              <a:gd name="connsiteX8487" fmla="*/ 4238987 w 5829166"/>
              <a:gd name="connsiteY8487" fmla="*/ 1358094 h 1639681"/>
              <a:gd name="connsiteX8488" fmla="*/ 4239911 w 5829166"/>
              <a:gd name="connsiteY8488" fmla="*/ 1357303 h 1639681"/>
              <a:gd name="connsiteX8489" fmla="*/ 4237568 w 5829166"/>
              <a:gd name="connsiteY8489" fmla="*/ 1355293 h 1639681"/>
              <a:gd name="connsiteX8490" fmla="*/ 4237568 w 5829166"/>
              <a:gd name="connsiteY8490" fmla="*/ 1355265 h 1639681"/>
              <a:gd name="connsiteX8491" fmla="*/ 4350925 w 5829166"/>
              <a:gd name="connsiteY8491" fmla="*/ 1400785 h 1639681"/>
              <a:gd name="connsiteX8492" fmla="*/ 4352754 w 5829166"/>
              <a:gd name="connsiteY8492" fmla="*/ 1399632 h 1639681"/>
              <a:gd name="connsiteX8493" fmla="*/ 4351163 w 5829166"/>
              <a:gd name="connsiteY8493" fmla="*/ 1397813 h 1639681"/>
              <a:gd name="connsiteX8494" fmla="*/ 4348077 w 5829166"/>
              <a:gd name="connsiteY8494" fmla="*/ 1397232 h 1639681"/>
              <a:gd name="connsiteX8495" fmla="*/ 4348410 w 5829166"/>
              <a:gd name="connsiteY8495" fmla="*/ 1399327 h 1639681"/>
              <a:gd name="connsiteX8496" fmla="*/ 4350896 w 5829166"/>
              <a:gd name="connsiteY8496" fmla="*/ 1400813 h 1639681"/>
              <a:gd name="connsiteX8497" fmla="*/ 4350925 w 5829166"/>
              <a:gd name="connsiteY8497" fmla="*/ 1400785 h 1639681"/>
              <a:gd name="connsiteX8498" fmla="*/ 4239940 w 5829166"/>
              <a:gd name="connsiteY8498" fmla="*/ 1369133 h 1639681"/>
              <a:gd name="connsiteX8499" fmla="*/ 4242111 w 5829166"/>
              <a:gd name="connsiteY8499" fmla="*/ 1371248 h 1639681"/>
              <a:gd name="connsiteX8500" fmla="*/ 4244959 w 5829166"/>
              <a:gd name="connsiteY8500" fmla="*/ 1369857 h 1639681"/>
              <a:gd name="connsiteX8501" fmla="*/ 4241759 w 5829166"/>
              <a:gd name="connsiteY8501" fmla="*/ 1367762 h 1639681"/>
              <a:gd name="connsiteX8502" fmla="*/ 4239911 w 5829166"/>
              <a:gd name="connsiteY8502" fmla="*/ 1369162 h 1639681"/>
              <a:gd name="connsiteX8503" fmla="*/ 4239940 w 5829166"/>
              <a:gd name="connsiteY8503" fmla="*/ 1369133 h 1639681"/>
              <a:gd name="connsiteX8504" fmla="*/ 4271877 w 5829166"/>
              <a:gd name="connsiteY8504" fmla="*/ 1388297 h 1639681"/>
              <a:gd name="connsiteX8505" fmla="*/ 4273325 w 5829166"/>
              <a:gd name="connsiteY8505" fmla="*/ 1389802 h 1639681"/>
              <a:gd name="connsiteX8506" fmla="*/ 4275954 w 5829166"/>
              <a:gd name="connsiteY8506" fmla="*/ 1387831 h 1639681"/>
              <a:gd name="connsiteX8507" fmla="*/ 4273839 w 5829166"/>
              <a:gd name="connsiteY8507" fmla="*/ 1385706 h 1639681"/>
              <a:gd name="connsiteX8508" fmla="*/ 4271829 w 5829166"/>
              <a:gd name="connsiteY8508" fmla="*/ 1388383 h 1639681"/>
              <a:gd name="connsiteX8509" fmla="*/ 4271877 w 5829166"/>
              <a:gd name="connsiteY8509" fmla="*/ 1388297 h 1639681"/>
              <a:gd name="connsiteX8510" fmla="*/ 4262609 w 5829166"/>
              <a:gd name="connsiteY8510" fmla="*/ 1381811 h 1639681"/>
              <a:gd name="connsiteX8511" fmla="*/ 4257999 w 5829166"/>
              <a:gd name="connsiteY8511" fmla="*/ 1383697 h 1639681"/>
              <a:gd name="connsiteX8512" fmla="*/ 4263714 w 5829166"/>
              <a:gd name="connsiteY8512" fmla="*/ 1384745 h 1639681"/>
              <a:gd name="connsiteX8513" fmla="*/ 4264514 w 5829166"/>
              <a:gd name="connsiteY8513" fmla="*/ 1384164 h 1639681"/>
              <a:gd name="connsiteX8514" fmla="*/ 4262590 w 5829166"/>
              <a:gd name="connsiteY8514" fmla="*/ 1381906 h 1639681"/>
              <a:gd name="connsiteX8515" fmla="*/ 4262609 w 5829166"/>
              <a:gd name="connsiteY8515" fmla="*/ 1381811 h 1639681"/>
              <a:gd name="connsiteX8516" fmla="*/ 4269162 w 5829166"/>
              <a:gd name="connsiteY8516" fmla="*/ 1381220 h 1639681"/>
              <a:gd name="connsiteX8517" fmla="*/ 4268629 w 5829166"/>
              <a:gd name="connsiteY8517" fmla="*/ 1384878 h 1639681"/>
              <a:gd name="connsiteX8518" fmla="*/ 4269524 w 5829166"/>
              <a:gd name="connsiteY8518" fmla="*/ 1386173 h 1639681"/>
              <a:gd name="connsiteX8519" fmla="*/ 4271315 w 5829166"/>
              <a:gd name="connsiteY8519" fmla="*/ 1385973 h 1639681"/>
              <a:gd name="connsiteX8520" fmla="*/ 4271515 w 5829166"/>
              <a:gd name="connsiteY8520" fmla="*/ 1384230 h 1639681"/>
              <a:gd name="connsiteX8521" fmla="*/ 4269134 w 5829166"/>
              <a:gd name="connsiteY8521" fmla="*/ 1381306 h 1639681"/>
              <a:gd name="connsiteX8522" fmla="*/ 4269162 w 5829166"/>
              <a:gd name="connsiteY8522" fmla="*/ 1381220 h 1639681"/>
              <a:gd name="connsiteX8523" fmla="*/ 4221252 w 5829166"/>
              <a:gd name="connsiteY8523" fmla="*/ 1335500 h 1639681"/>
              <a:gd name="connsiteX8524" fmla="*/ 4225167 w 5829166"/>
              <a:gd name="connsiteY8524" fmla="*/ 1333300 h 1639681"/>
              <a:gd name="connsiteX8525" fmla="*/ 4225167 w 5829166"/>
              <a:gd name="connsiteY8525" fmla="*/ 1331700 h 1639681"/>
              <a:gd name="connsiteX8526" fmla="*/ 4223147 w 5829166"/>
              <a:gd name="connsiteY8526" fmla="*/ 1331566 h 1639681"/>
              <a:gd name="connsiteX8527" fmla="*/ 4220566 w 5829166"/>
              <a:gd name="connsiteY8527" fmla="*/ 1335062 h 1639681"/>
              <a:gd name="connsiteX8528" fmla="*/ 4221252 w 5829166"/>
              <a:gd name="connsiteY8528" fmla="*/ 1335500 h 1639681"/>
              <a:gd name="connsiteX8529" fmla="*/ 4270048 w 5829166"/>
              <a:gd name="connsiteY8529" fmla="*/ 1377506 h 1639681"/>
              <a:gd name="connsiteX8530" fmla="*/ 4268562 w 5829166"/>
              <a:gd name="connsiteY8530" fmla="*/ 1377086 h 1639681"/>
              <a:gd name="connsiteX8531" fmla="*/ 4267172 w 5829166"/>
              <a:gd name="connsiteY8531" fmla="*/ 1380116 h 1639681"/>
              <a:gd name="connsiteX8532" fmla="*/ 4268772 w 5829166"/>
              <a:gd name="connsiteY8532" fmla="*/ 1381135 h 1639681"/>
              <a:gd name="connsiteX8533" fmla="*/ 4270048 w 5829166"/>
              <a:gd name="connsiteY8533" fmla="*/ 1377506 h 1639681"/>
              <a:gd name="connsiteX8534" fmla="*/ 2122123 w 5829166"/>
              <a:gd name="connsiteY8534" fmla="*/ 1351055 h 1639681"/>
              <a:gd name="connsiteX8535" fmla="*/ 2125313 w 5829166"/>
              <a:gd name="connsiteY8535" fmla="*/ 1348778 h 1639681"/>
              <a:gd name="connsiteX8536" fmla="*/ 2119922 w 5829166"/>
              <a:gd name="connsiteY8536" fmla="*/ 1345978 h 1639681"/>
              <a:gd name="connsiteX8537" fmla="*/ 2116836 w 5829166"/>
              <a:gd name="connsiteY8537" fmla="*/ 1346397 h 1639681"/>
              <a:gd name="connsiteX8538" fmla="*/ 2116265 w 5829166"/>
              <a:gd name="connsiteY8538" fmla="*/ 1347711 h 1639681"/>
              <a:gd name="connsiteX8539" fmla="*/ 2119551 w 5829166"/>
              <a:gd name="connsiteY8539" fmla="*/ 1348254 h 1639681"/>
              <a:gd name="connsiteX8540" fmla="*/ 2122123 w 5829166"/>
              <a:gd name="connsiteY8540" fmla="*/ 1351055 h 1639681"/>
              <a:gd name="connsiteX8541" fmla="*/ 2141782 w 5829166"/>
              <a:gd name="connsiteY8541" fmla="*/ 1367361 h 1639681"/>
              <a:gd name="connsiteX8542" fmla="*/ 2143268 w 5829166"/>
              <a:gd name="connsiteY8542" fmla="*/ 1369752 h 1639681"/>
              <a:gd name="connsiteX8543" fmla="*/ 2150088 w 5829166"/>
              <a:gd name="connsiteY8543" fmla="*/ 1365561 h 1639681"/>
              <a:gd name="connsiteX8544" fmla="*/ 2146897 w 5829166"/>
              <a:gd name="connsiteY8544" fmla="*/ 1363961 h 1639681"/>
              <a:gd name="connsiteX8545" fmla="*/ 2141782 w 5829166"/>
              <a:gd name="connsiteY8545" fmla="*/ 1367361 h 1639681"/>
              <a:gd name="connsiteX8546" fmla="*/ 2300488 w 5829166"/>
              <a:gd name="connsiteY8546" fmla="*/ 1351274 h 1639681"/>
              <a:gd name="connsiteX8547" fmla="*/ 2298125 w 5829166"/>
              <a:gd name="connsiteY8547" fmla="*/ 1351731 h 1639681"/>
              <a:gd name="connsiteX8548" fmla="*/ 2294373 w 5829166"/>
              <a:gd name="connsiteY8548" fmla="*/ 1354607 h 1639681"/>
              <a:gd name="connsiteX8549" fmla="*/ 2296925 w 5829166"/>
              <a:gd name="connsiteY8549" fmla="*/ 1356522 h 1639681"/>
              <a:gd name="connsiteX8550" fmla="*/ 2299192 w 5829166"/>
              <a:gd name="connsiteY8550" fmla="*/ 1353931 h 1639681"/>
              <a:gd name="connsiteX8551" fmla="*/ 2299754 w 5829166"/>
              <a:gd name="connsiteY8551" fmla="*/ 1353817 h 1639681"/>
              <a:gd name="connsiteX8552" fmla="*/ 2301516 w 5829166"/>
              <a:gd name="connsiteY8552" fmla="*/ 1352664 h 1639681"/>
              <a:gd name="connsiteX8553" fmla="*/ 2300488 w 5829166"/>
              <a:gd name="connsiteY8553" fmla="*/ 1351274 h 1639681"/>
              <a:gd name="connsiteX8554" fmla="*/ 2126304 w 5829166"/>
              <a:gd name="connsiteY8554" fmla="*/ 1293076 h 1639681"/>
              <a:gd name="connsiteX8555" fmla="*/ 2124266 w 5829166"/>
              <a:gd name="connsiteY8555" fmla="*/ 1296572 h 1639681"/>
              <a:gd name="connsiteX8556" fmla="*/ 2127152 w 5829166"/>
              <a:gd name="connsiteY8556" fmla="*/ 1297991 h 1639681"/>
              <a:gd name="connsiteX8557" fmla="*/ 2129142 w 5829166"/>
              <a:gd name="connsiteY8557" fmla="*/ 1295772 h 1639681"/>
              <a:gd name="connsiteX8558" fmla="*/ 2129542 w 5829166"/>
              <a:gd name="connsiteY8558" fmla="*/ 1299362 h 1639681"/>
              <a:gd name="connsiteX8559" fmla="*/ 2132276 w 5829166"/>
              <a:gd name="connsiteY8559" fmla="*/ 1298515 h 1639681"/>
              <a:gd name="connsiteX8560" fmla="*/ 2126304 w 5829166"/>
              <a:gd name="connsiteY8560" fmla="*/ 1293076 h 1639681"/>
              <a:gd name="connsiteX8561" fmla="*/ 2129352 w 5829166"/>
              <a:gd name="connsiteY8561" fmla="*/ 1301391 h 1639681"/>
              <a:gd name="connsiteX8562" fmla="*/ 2127180 w 5829166"/>
              <a:gd name="connsiteY8562" fmla="*/ 1302172 h 1639681"/>
              <a:gd name="connsiteX8563" fmla="*/ 2126714 w 5829166"/>
              <a:gd name="connsiteY8563" fmla="*/ 1300696 h 1639681"/>
              <a:gd name="connsiteX8564" fmla="*/ 2125009 w 5829166"/>
              <a:gd name="connsiteY8564" fmla="*/ 1302801 h 1639681"/>
              <a:gd name="connsiteX8565" fmla="*/ 2126895 w 5829166"/>
              <a:gd name="connsiteY8565" fmla="*/ 1304401 h 1639681"/>
              <a:gd name="connsiteX8566" fmla="*/ 2128761 w 5829166"/>
              <a:gd name="connsiteY8566" fmla="*/ 1305697 h 1639681"/>
              <a:gd name="connsiteX8567" fmla="*/ 2131028 w 5829166"/>
              <a:gd name="connsiteY8567" fmla="*/ 1303382 h 1639681"/>
              <a:gd name="connsiteX8568" fmla="*/ 2131028 w 5829166"/>
              <a:gd name="connsiteY8568" fmla="*/ 1301782 h 1639681"/>
              <a:gd name="connsiteX8569" fmla="*/ 2129352 w 5829166"/>
              <a:gd name="connsiteY8569" fmla="*/ 1301391 h 1639681"/>
              <a:gd name="connsiteX8570" fmla="*/ 2129352 w 5829166"/>
              <a:gd name="connsiteY8570" fmla="*/ 1301391 h 1639681"/>
              <a:gd name="connsiteX8571" fmla="*/ 2145325 w 5829166"/>
              <a:gd name="connsiteY8571" fmla="*/ 1360884 h 1639681"/>
              <a:gd name="connsiteX8572" fmla="*/ 2143087 w 5829166"/>
              <a:gd name="connsiteY8572" fmla="*/ 1358237 h 1639681"/>
              <a:gd name="connsiteX8573" fmla="*/ 2138410 w 5829166"/>
              <a:gd name="connsiteY8573" fmla="*/ 1357674 h 1639681"/>
              <a:gd name="connsiteX8574" fmla="*/ 2142087 w 5829166"/>
              <a:gd name="connsiteY8574" fmla="*/ 1361904 h 1639681"/>
              <a:gd name="connsiteX8575" fmla="*/ 2145325 w 5829166"/>
              <a:gd name="connsiteY8575" fmla="*/ 1360884 h 1639681"/>
              <a:gd name="connsiteX8576" fmla="*/ 2122570 w 5829166"/>
              <a:gd name="connsiteY8576" fmla="*/ 1357779 h 1639681"/>
              <a:gd name="connsiteX8577" fmla="*/ 2121456 w 5829166"/>
              <a:gd name="connsiteY8577" fmla="*/ 1358065 h 1639681"/>
              <a:gd name="connsiteX8578" fmla="*/ 2117827 w 5829166"/>
              <a:gd name="connsiteY8578" fmla="*/ 1362742 h 1639681"/>
              <a:gd name="connsiteX8579" fmla="*/ 2123418 w 5829166"/>
              <a:gd name="connsiteY8579" fmla="*/ 1358799 h 1639681"/>
              <a:gd name="connsiteX8580" fmla="*/ 2122608 w 5829166"/>
              <a:gd name="connsiteY8580" fmla="*/ 1357779 h 1639681"/>
              <a:gd name="connsiteX8581" fmla="*/ 2122570 w 5829166"/>
              <a:gd name="connsiteY8581" fmla="*/ 1357779 h 1639681"/>
              <a:gd name="connsiteX8582" fmla="*/ 2125304 w 5829166"/>
              <a:gd name="connsiteY8582" fmla="*/ 1311297 h 1639681"/>
              <a:gd name="connsiteX8583" fmla="*/ 2130924 w 5829166"/>
              <a:gd name="connsiteY8583" fmla="*/ 1311297 h 1639681"/>
              <a:gd name="connsiteX8584" fmla="*/ 2127476 w 5829166"/>
              <a:gd name="connsiteY8584" fmla="*/ 1306601 h 1639681"/>
              <a:gd name="connsiteX8585" fmla="*/ 2125304 w 5829166"/>
              <a:gd name="connsiteY8585" fmla="*/ 1311297 h 1639681"/>
              <a:gd name="connsiteX8586" fmla="*/ 2130914 w 5829166"/>
              <a:gd name="connsiteY8586" fmla="*/ 1311297 h 1639681"/>
              <a:gd name="connsiteX8587" fmla="*/ 2130914 w 5829166"/>
              <a:gd name="connsiteY8587" fmla="*/ 1311392 h 1639681"/>
              <a:gd name="connsiteX8588" fmla="*/ 2130914 w 5829166"/>
              <a:gd name="connsiteY8588" fmla="*/ 1311392 h 1639681"/>
              <a:gd name="connsiteX8589" fmla="*/ 2130914 w 5829166"/>
              <a:gd name="connsiteY8589" fmla="*/ 1311297 h 1639681"/>
              <a:gd name="connsiteX8590" fmla="*/ 2117512 w 5829166"/>
              <a:gd name="connsiteY8590" fmla="*/ 1299934 h 1639681"/>
              <a:gd name="connsiteX8591" fmla="*/ 2119008 w 5829166"/>
              <a:gd name="connsiteY8591" fmla="*/ 1299934 h 1639681"/>
              <a:gd name="connsiteX8592" fmla="*/ 2119732 w 5829166"/>
              <a:gd name="connsiteY8592" fmla="*/ 1298934 h 1639681"/>
              <a:gd name="connsiteX8593" fmla="*/ 2114807 w 5829166"/>
              <a:gd name="connsiteY8593" fmla="*/ 1295010 h 1639681"/>
              <a:gd name="connsiteX8594" fmla="*/ 2114045 w 5829166"/>
              <a:gd name="connsiteY8594" fmla="*/ 1297038 h 1639681"/>
              <a:gd name="connsiteX8595" fmla="*/ 2117541 w 5829166"/>
              <a:gd name="connsiteY8595" fmla="*/ 1300010 h 1639681"/>
              <a:gd name="connsiteX8596" fmla="*/ 2117512 w 5829166"/>
              <a:gd name="connsiteY8596" fmla="*/ 1299934 h 1639681"/>
              <a:gd name="connsiteX8597" fmla="*/ 2140982 w 5829166"/>
              <a:gd name="connsiteY8597" fmla="*/ 1377525 h 1639681"/>
              <a:gd name="connsiteX8598" fmla="*/ 2138972 w 5829166"/>
              <a:gd name="connsiteY8598" fmla="*/ 1381477 h 1639681"/>
              <a:gd name="connsiteX8599" fmla="*/ 2142944 w 5829166"/>
              <a:gd name="connsiteY8599" fmla="*/ 1378468 h 1639681"/>
              <a:gd name="connsiteX8600" fmla="*/ 2140982 w 5829166"/>
              <a:gd name="connsiteY8600" fmla="*/ 1377525 h 1639681"/>
              <a:gd name="connsiteX8601" fmla="*/ 2283257 w 5829166"/>
              <a:gd name="connsiteY8601" fmla="*/ 1361713 h 1639681"/>
              <a:gd name="connsiteX8602" fmla="*/ 2283371 w 5829166"/>
              <a:gd name="connsiteY8602" fmla="*/ 1365514 h 1639681"/>
              <a:gd name="connsiteX8603" fmla="*/ 2284790 w 5829166"/>
              <a:gd name="connsiteY8603" fmla="*/ 1365637 h 1639681"/>
              <a:gd name="connsiteX8604" fmla="*/ 2285543 w 5829166"/>
              <a:gd name="connsiteY8604" fmla="*/ 1364332 h 1639681"/>
              <a:gd name="connsiteX8605" fmla="*/ 2285257 w 5829166"/>
              <a:gd name="connsiteY8605" fmla="*/ 1360751 h 1639681"/>
              <a:gd name="connsiteX8606" fmla="*/ 2283295 w 5829166"/>
              <a:gd name="connsiteY8606" fmla="*/ 1361713 h 1639681"/>
              <a:gd name="connsiteX8607" fmla="*/ 2283257 w 5829166"/>
              <a:gd name="connsiteY8607" fmla="*/ 1361713 h 1639681"/>
              <a:gd name="connsiteX8608" fmla="*/ 2185854 w 5829166"/>
              <a:gd name="connsiteY8608" fmla="*/ 1393927 h 1639681"/>
              <a:gd name="connsiteX8609" fmla="*/ 2185854 w 5829166"/>
              <a:gd name="connsiteY8609" fmla="*/ 1395717 h 1639681"/>
              <a:gd name="connsiteX8610" fmla="*/ 2188026 w 5829166"/>
              <a:gd name="connsiteY8610" fmla="*/ 1395089 h 1639681"/>
              <a:gd name="connsiteX8611" fmla="*/ 2189617 w 5829166"/>
              <a:gd name="connsiteY8611" fmla="*/ 1391098 h 1639681"/>
              <a:gd name="connsiteX8612" fmla="*/ 2188883 w 5829166"/>
              <a:gd name="connsiteY8612" fmla="*/ 1390840 h 1639681"/>
              <a:gd name="connsiteX8613" fmla="*/ 2185816 w 5829166"/>
              <a:gd name="connsiteY8613" fmla="*/ 1393936 h 1639681"/>
              <a:gd name="connsiteX8614" fmla="*/ 2185854 w 5829166"/>
              <a:gd name="connsiteY8614" fmla="*/ 1393936 h 1639681"/>
              <a:gd name="connsiteX8615" fmla="*/ 2159584 w 5829166"/>
              <a:gd name="connsiteY8615" fmla="*/ 1377839 h 1639681"/>
              <a:gd name="connsiteX8616" fmla="*/ 2157232 w 5829166"/>
              <a:gd name="connsiteY8616" fmla="*/ 1380011 h 1639681"/>
              <a:gd name="connsiteX8617" fmla="*/ 2158822 w 5829166"/>
              <a:gd name="connsiteY8617" fmla="*/ 1381611 h 1639681"/>
              <a:gd name="connsiteX8618" fmla="*/ 2161366 w 5829166"/>
              <a:gd name="connsiteY8618" fmla="*/ 1379268 h 1639681"/>
              <a:gd name="connsiteX8619" fmla="*/ 2159584 w 5829166"/>
              <a:gd name="connsiteY8619" fmla="*/ 1377839 h 1639681"/>
              <a:gd name="connsiteX8620" fmla="*/ 2208105 w 5829166"/>
              <a:gd name="connsiteY8620" fmla="*/ 1392364 h 1639681"/>
              <a:gd name="connsiteX8621" fmla="*/ 2207876 w 5829166"/>
              <a:gd name="connsiteY8621" fmla="*/ 1393031 h 1639681"/>
              <a:gd name="connsiteX8622" fmla="*/ 2211219 w 5829166"/>
              <a:gd name="connsiteY8622" fmla="*/ 1394898 h 1639681"/>
              <a:gd name="connsiteX8623" fmla="*/ 2212810 w 5829166"/>
              <a:gd name="connsiteY8623" fmla="*/ 1392822 h 1639681"/>
              <a:gd name="connsiteX8624" fmla="*/ 2212000 w 5829166"/>
              <a:gd name="connsiteY8624" fmla="*/ 1392117 h 1639681"/>
              <a:gd name="connsiteX8625" fmla="*/ 2208105 w 5829166"/>
              <a:gd name="connsiteY8625" fmla="*/ 1392364 h 1639681"/>
              <a:gd name="connsiteX8626" fmla="*/ 2117446 w 5829166"/>
              <a:gd name="connsiteY8626" fmla="*/ 1323937 h 1639681"/>
              <a:gd name="connsiteX8627" fmla="*/ 2113407 w 5829166"/>
              <a:gd name="connsiteY8627" fmla="*/ 1322156 h 1639681"/>
              <a:gd name="connsiteX8628" fmla="*/ 2112788 w 5829166"/>
              <a:gd name="connsiteY8628" fmla="*/ 1323756 h 1639681"/>
              <a:gd name="connsiteX8629" fmla="*/ 2116779 w 5829166"/>
              <a:gd name="connsiteY8629" fmla="*/ 1325175 h 1639681"/>
              <a:gd name="connsiteX8630" fmla="*/ 2117446 w 5829166"/>
              <a:gd name="connsiteY8630" fmla="*/ 1323937 h 1639681"/>
              <a:gd name="connsiteX8631" fmla="*/ 2102272 w 5829166"/>
              <a:gd name="connsiteY8631" fmla="*/ 1346197 h 1639681"/>
              <a:gd name="connsiteX8632" fmla="*/ 2104282 w 5829166"/>
              <a:gd name="connsiteY8632" fmla="*/ 1349388 h 1639681"/>
              <a:gd name="connsiteX8633" fmla="*/ 2106235 w 5829166"/>
              <a:gd name="connsiteY8633" fmla="*/ 1348245 h 1639681"/>
              <a:gd name="connsiteX8634" fmla="*/ 2103425 w 5829166"/>
              <a:gd name="connsiteY8634" fmla="*/ 1345578 h 1639681"/>
              <a:gd name="connsiteX8635" fmla="*/ 2102272 w 5829166"/>
              <a:gd name="connsiteY8635" fmla="*/ 1346197 h 1639681"/>
              <a:gd name="connsiteX8636" fmla="*/ 2202866 w 5829166"/>
              <a:gd name="connsiteY8636" fmla="*/ 1394746 h 1639681"/>
              <a:gd name="connsiteX8637" fmla="*/ 2202866 w 5829166"/>
              <a:gd name="connsiteY8637" fmla="*/ 1398156 h 1639681"/>
              <a:gd name="connsiteX8638" fmla="*/ 2205257 w 5829166"/>
              <a:gd name="connsiteY8638" fmla="*/ 1398156 h 1639681"/>
              <a:gd name="connsiteX8639" fmla="*/ 2204542 w 5829166"/>
              <a:gd name="connsiteY8639" fmla="*/ 1394641 h 1639681"/>
              <a:gd name="connsiteX8640" fmla="*/ 2202866 w 5829166"/>
              <a:gd name="connsiteY8640" fmla="*/ 1394746 h 1639681"/>
              <a:gd name="connsiteX8641" fmla="*/ 2239918 w 5829166"/>
              <a:gd name="connsiteY8641" fmla="*/ 1388269 h 1639681"/>
              <a:gd name="connsiteX8642" fmla="*/ 2243109 w 5829166"/>
              <a:gd name="connsiteY8642" fmla="*/ 1390145 h 1639681"/>
              <a:gd name="connsiteX8643" fmla="*/ 2244224 w 5829166"/>
              <a:gd name="connsiteY8643" fmla="*/ 1389183 h 1639681"/>
              <a:gd name="connsiteX8644" fmla="*/ 2241033 w 5829166"/>
              <a:gd name="connsiteY8644" fmla="*/ 1386926 h 1639681"/>
              <a:gd name="connsiteX8645" fmla="*/ 2239966 w 5829166"/>
              <a:gd name="connsiteY8645" fmla="*/ 1388183 h 1639681"/>
              <a:gd name="connsiteX8646" fmla="*/ 2239918 w 5829166"/>
              <a:gd name="connsiteY8646" fmla="*/ 1388269 h 1639681"/>
              <a:gd name="connsiteX8647" fmla="*/ 2247024 w 5829166"/>
              <a:gd name="connsiteY8647" fmla="*/ 1388269 h 1639681"/>
              <a:gd name="connsiteX8648" fmla="*/ 2250110 w 5829166"/>
              <a:gd name="connsiteY8648" fmla="*/ 1390774 h 1639681"/>
              <a:gd name="connsiteX8649" fmla="*/ 2251701 w 5829166"/>
              <a:gd name="connsiteY8649" fmla="*/ 1389831 h 1639681"/>
              <a:gd name="connsiteX8650" fmla="*/ 2248186 w 5829166"/>
              <a:gd name="connsiteY8650" fmla="*/ 1387307 h 1639681"/>
              <a:gd name="connsiteX8651" fmla="*/ 2247100 w 5829166"/>
              <a:gd name="connsiteY8651" fmla="*/ 1388202 h 1639681"/>
              <a:gd name="connsiteX8652" fmla="*/ 2247024 w 5829166"/>
              <a:gd name="connsiteY8652" fmla="*/ 1388269 h 1639681"/>
              <a:gd name="connsiteX8653" fmla="*/ 2121627 w 5829166"/>
              <a:gd name="connsiteY8653" fmla="*/ 1339444 h 1639681"/>
              <a:gd name="connsiteX8654" fmla="*/ 2121627 w 5829166"/>
              <a:gd name="connsiteY8654" fmla="*/ 1343387 h 1639681"/>
              <a:gd name="connsiteX8655" fmla="*/ 2123561 w 5829166"/>
              <a:gd name="connsiteY8655" fmla="*/ 1339901 h 1639681"/>
              <a:gd name="connsiteX8656" fmla="*/ 2121703 w 5829166"/>
              <a:gd name="connsiteY8656" fmla="*/ 1339377 h 1639681"/>
              <a:gd name="connsiteX8657" fmla="*/ 2121627 w 5829166"/>
              <a:gd name="connsiteY8657" fmla="*/ 1339444 h 1639681"/>
              <a:gd name="connsiteX8658" fmla="*/ 2299754 w 5829166"/>
              <a:gd name="connsiteY8658" fmla="*/ 1327614 h 1639681"/>
              <a:gd name="connsiteX8659" fmla="*/ 2301221 w 5829166"/>
              <a:gd name="connsiteY8659" fmla="*/ 1330376 h 1639681"/>
              <a:gd name="connsiteX8660" fmla="*/ 2302916 w 5829166"/>
              <a:gd name="connsiteY8660" fmla="*/ 1329595 h 1639681"/>
              <a:gd name="connsiteX8661" fmla="*/ 2301316 w 5829166"/>
              <a:gd name="connsiteY8661" fmla="*/ 1326985 h 1639681"/>
              <a:gd name="connsiteX8662" fmla="*/ 2299754 w 5829166"/>
              <a:gd name="connsiteY8662" fmla="*/ 1327614 h 1639681"/>
              <a:gd name="connsiteX8663" fmla="*/ 1793329 w 5829166"/>
              <a:gd name="connsiteY8663" fmla="*/ 157486 h 1639681"/>
              <a:gd name="connsiteX8664" fmla="*/ 1794234 w 5829166"/>
              <a:gd name="connsiteY8664" fmla="*/ 154848 h 1639681"/>
              <a:gd name="connsiteX8665" fmla="*/ 1790824 w 5829166"/>
              <a:gd name="connsiteY8665" fmla="*/ 154210 h 1639681"/>
              <a:gd name="connsiteX8666" fmla="*/ 1785442 w 5829166"/>
              <a:gd name="connsiteY8666" fmla="*/ 159801 h 1639681"/>
              <a:gd name="connsiteX8667" fmla="*/ 1786747 w 5829166"/>
              <a:gd name="connsiteY8667" fmla="*/ 160849 h 1639681"/>
              <a:gd name="connsiteX8668" fmla="*/ 1793329 w 5829166"/>
              <a:gd name="connsiteY8668" fmla="*/ 157486 h 1639681"/>
              <a:gd name="connsiteX8669" fmla="*/ 1827933 w 5829166"/>
              <a:gd name="connsiteY8669" fmla="*/ 189166 h 1639681"/>
              <a:gd name="connsiteX8670" fmla="*/ 1830105 w 5829166"/>
              <a:gd name="connsiteY8670" fmla="*/ 189290 h 1639681"/>
              <a:gd name="connsiteX8671" fmla="*/ 1830496 w 5829166"/>
              <a:gd name="connsiteY8671" fmla="*/ 187595 h 1639681"/>
              <a:gd name="connsiteX8672" fmla="*/ 1828895 w 5829166"/>
              <a:gd name="connsiteY8672" fmla="*/ 183870 h 1639681"/>
              <a:gd name="connsiteX8673" fmla="*/ 1828638 w 5829166"/>
              <a:gd name="connsiteY8673" fmla="*/ 182909 h 1639681"/>
              <a:gd name="connsiteX8674" fmla="*/ 1823857 w 5829166"/>
              <a:gd name="connsiteY8674" fmla="*/ 184413 h 1639681"/>
              <a:gd name="connsiteX8675" fmla="*/ 1826085 w 5829166"/>
              <a:gd name="connsiteY8675" fmla="*/ 187481 h 1639681"/>
              <a:gd name="connsiteX8676" fmla="*/ 1827933 w 5829166"/>
              <a:gd name="connsiteY8676" fmla="*/ 189166 h 1639681"/>
              <a:gd name="connsiteX8677" fmla="*/ 1827933 w 5829166"/>
              <a:gd name="connsiteY8677" fmla="*/ 189166 h 1639681"/>
              <a:gd name="connsiteX8678" fmla="*/ 1659808 w 5829166"/>
              <a:gd name="connsiteY8678" fmla="*/ 75067 h 1639681"/>
              <a:gd name="connsiteX8679" fmla="*/ 1655016 w 5829166"/>
              <a:gd name="connsiteY8679" fmla="*/ 72199 h 1639681"/>
              <a:gd name="connsiteX8680" fmla="*/ 1652892 w 5829166"/>
              <a:gd name="connsiteY8680" fmla="*/ 74143 h 1639681"/>
              <a:gd name="connsiteX8681" fmla="*/ 1655931 w 5829166"/>
              <a:gd name="connsiteY8681" fmla="*/ 77610 h 1639681"/>
              <a:gd name="connsiteX8682" fmla="*/ 1659808 w 5829166"/>
              <a:gd name="connsiteY8682" fmla="*/ 75067 h 1639681"/>
              <a:gd name="connsiteX8683" fmla="*/ 1701327 w 5829166"/>
              <a:gd name="connsiteY8683" fmla="*/ 84515 h 1639681"/>
              <a:gd name="connsiteX8684" fmla="*/ 1702318 w 5829166"/>
              <a:gd name="connsiteY8684" fmla="*/ 84106 h 1639681"/>
              <a:gd name="connsiteX8685" fmla="*/ 1702413 w 5829166"/>
              <a:gd name="connsiteY8685" fmla="*/ 80420 h 1639681"/>
              <a:gd name="connsiteX8686" fmla="*/ 1699012 w 5829166"/>
              <a:gd name="connsiteY8686" fmla="*/ 79972 h 1639681"/>
              <a:gd name="connsiteX8687" fmla="*/ 1697593 w 5829166"/>
              <a:gd name="connsiteY8687" fmla="*/ 82020 h 1639681"/>
              <a:gd name="connsiteX8688" fmla="*/ 1701365 w 5829166"/>
              <a:gd name="connsiteY8688" fmla="*/ 84563 h 1639681"/>
              <a:gd name="connsiteX8689" fmla="*/ 1701327 w 5829166"/>
              <a:gd name="connsiteY8689" fmla="*/ 84515 h 1639681"/>
              <a:gd name="connsiteX8690" fmla="*/ 1779108 w 5829166"/>
              <a:gd name="connsiteY8690" fmla="*/ 150590 h 1639681"/>
              <a:gd name="connsiteX8691" fmla="*/ 1784252 w 5829166"/>
              <a:gd name="connsiteY8691" fmla="*/ 146104 h 1639681"/>
              <a:gd name="connsiteX8692" fmla="*/ 1778098 w 5829166"/>
              <a:gd name="connsiteY8692" fmla="*/ 148199 h 1639681"/>
              <a:gd name="connsiteX8693" fmla="*/ 1779137 w 5829166"/>
              <a:gd name="connsiteY8693" fmla="*/ 150590 h 1639681"/>
              <a:gd name="connsiteX8694" fmla="*/ 1779108 w 5829166"/>
              <a:gd name="connsiteY8694" fmla="*/ 150590 h 1639681"/>
              <a:gd name="connsiteX8695" fmla="*/ 1679991 w 5829166"/>
              <a:gd name="connsiteY8695" fmla="*/ 64360 h 1639681"/>
              <a:gd name="connsiteX8696" fmla="*/ 1682172 w 5829166"/>
              <a:gd name="connsiteY8696" fmla="*/ 62494 h 1639681"/>
              <a:gd name="connsiteX8697" fmla="*/ 1678981 w 5829166"/>
              <a:gd name="connsiteY8697" fmla="*/ 59303 h 1639681"/>
              <a:gd name="connsiteX8698" fmla="*/ 1677162 w 5829166"/>
              <a:gd name="connsiteY8698" fmla="*/ 62494 h 1639681"/>
              <a:gd name="connsiteX8699" fmla="*/ 1680020 w 5829166"/>
              <a:gd name="connsiteY8699" fmla="*/ 64408 h 1639681"/>
              <a:gd name="connsiteX8700" fmla="*/ 1679991 w 5829166"/>
              <a:gd name="connsiteY8700" fmla="*/ 64360 h 1639681"/>
              <a:gd name="connsiteX8701" fmla="*/ 1797215 w 5829166"/>
              <a:gd name="connsiteY8701" fmla="*/ 192100 h 1639681"/>
              <a:gd name="connsiteX8702" fmla="*/ 1797491 w 5829166"/>
              <a:gd name="connsiteY8702" fmla="*/ 191195 h 1639681"/>
              <a:gd name="connsiteX8703" fmla="*/ 1793310 w 5829166"/>
              <a:gd name="connsiteY8703" fmla="*/ 187871 h 1639681"/>
              <a:gd name="connsiteX8704" fmla="*/ 1790329 w 5829166"/>
              <a:gd name="connsiteY8704" fmla="*/ 191062 h 1639681"/>
              <a:gd name="connsiteX8705" fmla="*/ 1795758 w 5829166"/>
              <a:gd name="connsiteY8705" fmla="*/ 192291 h 1639681"/>
              <a:gd name="connsiteX8706" fmla="*/ 1797253 w 5829166"/>
              <a:gd name="connsiteY8706" fmla="*/ 192072 h 1639681"/>
              <a:gd name="connsiteX8707" fmla="*/ 1797215 w 5829166"/>
              <a:gd name="connsiteY8707" fmla="*/ 192100 h 1639681"/>
              <a:gd name="connsiteX8708" fmla="*/ 1791005 w 5829166"/>
              <a:gd name="connsiteY8708" fmla="*/ 215855 h 1639681"/>
              <a:gd name="connsiteX8709" fmla="*/ 1793396 w 5829166"/>
              <a:gd name="connsiteY8709" fmla="*/ 214817 h 1639681"/>
              <a:gd name="connsiteX8710" fmla="*/ 1789709 w 5829166"/>
              <a:gd name="connsiteY8710" fmla="*/ 211446 h 1639681"/>
              <a:gd name="connsiteX8711" fmla="*/ 1791033 w 5829166"/>
              <a:gd name="connsiteY8711" fmla="*/ 215817 h 1639681"/>
              <a:gd name="connsiteX8712" fmla="*/ 1791005 w 5829166"/>
              <a:gd name="connsiteY8712" fmla="*/ 215855 h 1639681"/>
              <a:gd name="connsiteX8713" fmla="*/ 1799234 w 5829166"/>
              <a:gd name="connsiteY8713" fmla="*/ 223238 h 1639681"/>
              <a:gd name="connsiteX8714" fmla="*/ 1800625 w 5829166"/>
              <a:gd name="connsiteY8714" fmla="*/ 221866 h 1639681"/>
              <a:gd name="connsiteX8715" fmla="*/ 1795958 w 5829166"/>
              <a:gd name="connsiteY8715" fmla="*/ 219789 h 1639681"/>
              <a:gd name="connsiteX8716" fmla="*/ 1795386 w 5829166"/>
              <a:gd name="connsiteY8716" fmla="*/ 220599 h 1639681"/>
              <a:gd name="connsiteX8717" fmla="*/ 1799301 w 5829166"/>
              <a:gd name="connsiteY8717" fmla="*/ 223199 h 1639681"/>
              <a:gd name="connsiteX8718" fmla="*/ 1799234 w 5829166"/>
              <a:gd name="connsiteY8718" fmla="*/ 223238 h 1639681"/>
              <a:gd name="connsiteX8719" fmla="*/ 1797634 w 5829166"/>
              <a:gd name="connsiteY8719" fmla="*/ 195101 h 1639681"/>
              <a:gd name="connsiteX8720" fmla="*/ 1792729 w 5829166"/>
              <a:gd name="connsiteY8720" fmla="*/ 198101 h 1639681"/>
              <a:gd name="connsiteX8721" fmla="*/ 1793510 w 5829166"/>
              <a:gd name="connsiteY8721" fmla="*/ 200454 h 1639681"/>
              <a:gd name="connsiteX8722" fmla="*/ 1797634 w 5829166"/>
              <a:gd name="connsiteY8722" fmla="*/ 195101 h 1639681"/>
              <a:gd name="connsiteX8723" fmla="*/ 1773507 w 5829166"/>
              <a:gd name="connsiteY8723" fmla="*/ 141865 h 1639681"/>
              <a:gd name="connsiteX8724" fmla="*/ 1775012 w 5829166"/>
              <a:gd name="connsiteY8724" fmla="*/ 140275 h 1639681"/>
              <a:gd name="connsiteX8725" fmla="*/ 1773831 w 5829166"/>
              <a:gd name="connsiteY8725" fmla="*/ 138789 h 1639681"/>
              <a:gd name="connsiteX8726" fmla="*/ 1772155 w 5829166"/>
              <a:gd name="connsiteY8726" fmla="*/ 140427 h 1639681"/>
              <a:gd name="connsiteX8727" fmla="*/ 1769488 w 5829166"/>
              <a:gd name="connsiteY8727" fmla="*/ 139275 h 1639681"/>
              <a:gd name="connsiteX8728" fmla="*/ 1773622 w 5829166"/>
              <a:gd name="connsiteY8728" fmla="*/ 141827 h 1639681"/>
              <a:gd name="connsiteX8729" fmla="*/ 1773507 w 5829166"/>
              <a:gd name="connsiteY8729" fmla="*/ 141865 h 1639681"/>
              <a:gd name="connsiteX8730" fmla="*/ 1802082 w 5829166"/>
              <a:gd name="connsiteY8730" fmla="*/ 165659 h 1639681"/>
              <a:gd name="connsiteX8731" fmla="*/ 1795701 w 5829166"/>
              <a:gd name="connsiteY8731" fmla="*/ 167259 h 1639681"/>
              <a:gd name="connsiteX8732" fmla="*/ 1802197 w 5829166"/>
              <a:gd name="connsiteY8732" fmla="*/ 165630 h 1639681"/>
              <a:gd name="connsiteX8733" fmla="*/ 1802082 w 5829166"/>
              <a:gd name="connsiteY8733" fmla="*/ 165659 h 1639681"/>
              <a:gd name="connsiteX8734" fmla="*/ 1801625 w 5829166"/>
              <a:gd name="connsiteY8734" fmla="*/ 174727 h 1639681"/>
              <a:gd name="connsiteX8735" fmla="*/ 1798749 w 5829166"/>
              <a:gd name="connsiteY8735" fmla="*/ 178746 h 1639681"/>
              <a:gd name="connsiteX8736" fmla="*/ 1799997 w 5829166"/>
              <a:gd name="connsiteY8736" fmla="*/ 179403 h 1639681"/>
              <a:gd name="connsiteX8737" fmla="*/ 1803778 w 5829166"/>
              <a:gd name="connsiteY8737" fmla="*/ 175346 h 1639681"/>
              <a:gd name="connsiteX8738" fmla="*/ 1801740 w 5829166"/>
              <a:gd name="connsiteY8738" fmla="*/ 174688 h 1639681"/>
              <a:gd name="connsiteX8739" fmla="*/ 1801625 w 5829166"/>
              <a:gd name="connsiteY8739" fmla="*/ 174727 h 1639681"/>
              <a:gd name="connsiteX8740" fmla="*/ 1625241 w 5829166"/>
              <a:gd name="connsiteY8740" fmla="*/ 203130 h 1639681"/>
              <a:gd name="connsiteX8741" fmla="*/ 1620707 w 5829166"/>
              <a:gd name="connsiteY8741" fmla="*/ 206226 h 1639681"/>
              <a:gd name="connsiteX8742" fmla="*/ 1625356 w 5829166"/>
              <a:gd name="connsiteY8742" fmla="*/ 203092 h 1639681"/>
              <a:gd name="connsiteX8743" fmla="*/ 1625241 w 5829166"/>
              <a:gd name="connsiteY8743" fmla="*/ 203130 h 1639681"/>
              <a:gd name="connsiteX8744" fmla="*/ 1811798 w 5829166"/>
              <a:gd name="connsiteY8744" fmla="*/ 190357 h 1639681"/>
              <a:gd name="connsiteX8745" fmla="*/ 1814322 w 5829166"/>
              <a:gd name="connsiteY8745" fmla="*/ 187166 h 1639681"/>
              <a:gd name="connsiteX8746" fmla="*/ 1813798 w 5829166"/>
              <a:gd name="connsiteY8746" fmla="*/ 186357 h 1639681"/>
              <a:gd name="connsiteX8747" fmla="*/ 1810798 w 5829166"/>
              <a:gd name="connsiteY8747" fmla="*/ 187442 h 1639681"/>
              <a:gd name="connsiteX8748" fmla="*/ 1810931 w 5829166"/>
              <a:gd name="connsiteY8748" fmla="*/ 190348 h 1639681"/>
              <a:gd name="connsiteX8749" fmla="*/ 1811798 w 5829166"/>
              <a:gd name="connsiteY8749" fmla="*/ 190357 h 1639681"/>
              <a:gd name="connsiteX8750" fmla="*/ 1600895 w 5829166"/>
              <a:gd name="connsiteY8750" fmla="*/ 189319 h 1639681"/>
              <a:gd name="connsiteX8751" fmla="*/ 1597705 w 5829166"/>
              <a:gd name="connsiteY8751" fmla="*/ 186480 h 1639681"/>
              <a:gd name="connsiteX8752" fmla="*/ 1596428 w 5829166"/>
              <a:gd name="connsiteY8752" fmla="*/ 187395 h 1639681"/>
              <a:gd name="connsiteX8753" fmla="*/ 1599267 w 5829166"/>
              <a:gd name="connsiteY8753" fmla="*/ 190443 h 1639681"/>
              <a:gd name="connsiteX8754" fmla="*/ 1601010 w 5829166"/>
              <a:gd name="connsiteY8754" fmla="*/ 189262 h 1639681"/>
              <a:gd name="connsiteX8755" fmla="*/ 1600895 w 5829166"/>
              <a:gd name="connsiteY8755" fmla="*/ 189319 h 1639681"/>
              <a:gd name="connsiteX8756" fmla="*/ 1642282 w 5829166"/>
              <a:gd name="connsiteY8756" fmla="*/ 92259 h 1639681"/>
              <a:gd name="connsiteX8757" fmla="*/ 1639919 w 5829166"/>
              <a:gd name="connsiteY8757" fmla="*/ 90945 h 1639681"/>
              <a:gd name="connsiteX8758" fmla="*/ 1638624 w 5829166"/>
              <a:gd name="connsiteY8758" fmla="*/ 93631 h 1639681"/>
              <a:gd name="connsiteX8759" fmla="*/ 1639919 w 5829166"/>
              <a:gd name="connsiteY8759" fmla="*/ 94336 h 1639681"/>
              <a:gd name="connsiteX8760" fmla="*/ 1642282 w 5829166"/>
              <a:gd name="connsiteY8760" fmla="*/ 92259 h 1639681"/>
              <a:gd name="connsiteX8761" fmla="*/ 3657581 w 5829166"/>
              <a:gd name="connsiteY8761" fmla="*/ 1304125 h 1639681"/>
              <a:gd name="connsiteX8762" fmla="*/ 3655838 w 5829166"/>
              <a:gd name="connsiteY8762" fmla="*/ 1304935 h 1639681"/>
              <a:gd name="connsiteX8763" fmla="*/ 3656000 w 5829166"/>
              <a:gd name="connsiteY8763" fmla="*/ 1307364 h 1639681"/>
              <a:gd name="connsiteX8764" fmla="*/ 3654324 w 5829166"/>
              <a:gd name="connsiteY8764" fmla="*/ 1306135 h 1639681"/>
              <a:gd name="connsiteX8765" fmla="*/ 3652542 w 5829166"/>
              <a:gd name="connsiteY8765" fmla="*/ 1305887 h 1639681"/>
              <a:gd name="connsiteX8766" fmla="*/ 3652009 w 5829166"/>
              <a:gd name="connsiteY8766" fmla="*/ 1307078 h 1639681"/>
              <a:gd name="connsiteX8767" fmla="*/ 3657153 w 5829166"/>
              <a:gd name="connsiteY8767" fmla="*/ 1312202 h 1639681"/>
              <a:gd name="connsiteX8768" fmla="*/ 3659229 w 5829166"/>
              <a:gd name="connsiteY8768" fmla="*/ 1312202 h 1639681"/>
              <a:gd name="connsiteX8769" fmla="*/ 3658991 w 5829166"/>
              <a:gd name="connsiteY8769" fmla="*/ 1310612 h 1639681"/>
              <a:gd name="connsiteX8770" fmla="*/ 3657514 w 5829166"/>
              <a:gd name="connsiteY8770" fmla="*/ 1309221 h 1639681"/>
              <a:gd name="connsiteX8771" fmla="*/ 3659658 w 5829166"/>
              <a:gd name="connsiteY8771" fmla="*/ 1306030 h 1639681"/>
              <a:gd name="connsiteX8772" fmla="*/ 3657695 w 5829166"/>
              <a:gd name="connsiteY8772" fmla="*/ 1304134 h 1639681"/>
              <a:gd name="connsiteX8773" fmla="*/ 3657581 w 5829166"/>
              <a:gd name="connsiteY8773" fmla="*/ 1304134 h 1639681"/>
              <a:gd name="connsiteX8774" fmla="*/ 3765699 w 5829166"/>
              <a:gd name="connsiteY8774" fmla="*/ 1271368 h 1639681"/>
              <a:gd name="connsiteX8775" fmla="*/ 3764471 w 5829166"/>
              <a:gd name="connsiteY8775" fmla="*/ 1270292 h 1639681"/>
              <a:gd name="connsiteX8776" fmla="*/ 3760222 w 5829166"/>
              <a:gd name="connsiteY8776" fmla="*/ 1269606 h 1639681"/>
              <a:gd name="connsiteX8777" fmla="*/ 3757032 w 5829166"/>
              <a:gd name="connsiteY8777" fmla="*/ 1270416 h 1639681"/>
              <a:gd name="connsiteX8778" fmla="*/ 3756136 w 5829166"/>
              <a:gd name="connsiteY8778" fmla="*/ 1269902 h 1639681"/>
              <a:gd name="connsiteX8779" fmla="*/ 3753717 w 5829166"/>
              <a:gd name="connsiteY8779" fmla="*/ 1269378 h 1639681"/>
              <a:gd name="connsiteX8780" fmla="*/ 3752745 w 5829166"/>
              <a:gd name="connsiteY8780" fmla="*/ 1271607 h 1639681"/>
              <a:gd name="connsiteX8781" fmla="*/ 3755422 w 5829166"/>
              <a:gd name="connsiteY8781" fmla="*/ 1272054 h 1639681"/>
              <a:gd name="connsiteX8782" fmla="*/ 3757384 w 5829166"/>
              <a:gd name="connsiteY8782" fmla="*/ 1271692 h 1639681"/>
              <a:gd name="connsiteX8783" fmla="*/ 3760432 w 5829166"/>
              <a:gd name="connsiteY8783" fmla="*/ 1271892 h 1639681"/>
              <a:gd name="connsiteX8784" fmla="*/ 3764280 w 5829166"/>
              <a:gd name="connsiteY8784" fmla="*/ 1272359 h 1639681"/>
              <a:gd name="connsiteX8785" fmla="*/ 3765794 w 5829166"/>
              <a:gd name="connsiteY8785" fmla="*/ 1271368 h 1639681"/>
              <a:gd name="connsiteX8786" fmla="*/ 3765699 w 5829166"/>
              <a:gd name="connsiteY8786" fmla="*/ 1271368 h 1639681"/>
              <a:gd name="connsiteX8787" fmla="*/ 3755431 w 5829166"/>
              <a:gd name="connsiteY8787" fmla="*/ 1241850 h 1639681"/>
              <a:gd name="connsiteX8788" fmla="*/ 3753831 w 5829166"/>
              <a:gd name="connsiteY8788" fmla="*/ 1242641 h 1639681"/>
              <a:gd name="connsiteX8789" fmla="*/ 3753831 w 5829166"/>
              <a:gd name="connsiteY8789" fmla="*/ 1244013 h 1639681"/>
              <a:gd name="connsiteX8790" fmla="*/ 3756870 w 5829166"/>
              <a:gd name="connsiteY8790" fmla="*/ 1249794 h 1639681"/>
              <a:gd name="connsiteX8791" fmla="*/ 3757775 w 5829166"/>
              <a:gd name="connsiteY8791" fmla="*/ 1246032 h 1639681"/>
              <a:gd name="connsiteX8792" fmla="*/ 3756003 w 5829166"/>
              <a:gd name="connsiteY8792" fmla="*/ 1243003 h 1639681"/>
              <a:gd name="connsiteX8793" fmla="*/ 3755536 w 5829166"/>
              <a:gd name="connsiteY8793" fmla="*/ 1241850 h 1639681"/>
              <a:gd name="connsiteX8794" fmla="*/ 3755431 w 5829166"/>
              <a:gd name="connsiteY8794" fmla="*/ 1241850 h 1639681"/>
              <a:gd name="connsiteX8795" fmla="*/ 3772529 w 5829166"/>
              <a:gd name="connsiteY8795" fmla="*/ 1278208 h 1639681"/>
              <a:gd name="connsiteX8796" fmla="*/ 3769043 w 5829166"/>
              <a:gd name="connsiteY8796" fmla="*/ 1280589 h 1639681"/>
              <a:gd name="connsiteX8797" fmla="*/ 3769043 w 5829166"/>
              <a:gd name="connsiteY8797" fmla="*/ 1282284 h 1639681"/>
              <a:gd name="connsiteX8798" fmla="*/ 3770633 w 5829166"/>
              <a:gd name="connsiteY8798" fmla="*/ 1283256 h 1639681"/>
              <a:gd name="connsiteX8799" fmla="*/ 3772138 w 5829166"/>
              <a:gd name="connsiteY8799" fmla="*/ 1282294 h 1639681"/>
              <a:gd name="connsiteX8800" fmla="*/ 3774348 w 5829166"/>
              <a:gd name="connsiteY8800" fmla="*/ 1280446 h 1639681"/>
              <a:gd name="connsiteX8801" fmla="*/ 3774967 w 5829166"/>
              <a:gd name="connsiteY8801" fmla="*/ 1278503 h 1639681"/>
              <a:gd name="connsiteX8802" fmla="*/ 3772634 w 5829166"/>
              <a:gd name="connsiteY8802" fmla="*/ 1278217 h 1639681"/>
              <a:gd name="connsiteX8803" fmla="*/ 3772529 w 5829166"/>
              <a:gd name="connsiteY8803" fmla="*/ 1278217 h 1639681"/>
              <a:gd name="connsiteX8804" fmla="*/ 3668973 w 5829166"/>
              <a:gd name="connsiteY8804" fmla="*/ 1315222 h 1639681"/>
              <a:gd name="connsiteX8805" fmla="*/ 3667382 w 5829166"/>
              <a:gd name="connsiteY8805" fmla="*/ 1315784 h 1639681"/>
              <a:gd name="connsiteX8806" fmla="*/ 3667382 w 5829166"/>
              <a:gd name="connsiteY8806" fmla="*/ 1317384 h 1639681"/>
              <a:gd name="connsiteX8807" fmla="*/ 3663610 w 5829166"/>
              <a:gd name="connsiteY8807" fmla="*/ 1317460 h 1639681"/>
              <a:gd name="connsiteX8808" fmla="*/ 3662315 w 5829166"/>
              <a:gd name="connsiteY8808" fmla="*/ 1318974 h 1639681"/>
              <a:gd name="connsiteX8809" fmla="*/ 3664858 w 5829166"/>
              <a:gd name="connsiteY8809" fmla="*/ 1319574 h 1639681"/>
              <a:gd name="connsiteX8810" fmla="*/ 3668640 w 5829166"/>
              <a:gd name="connsiteY8810" fmla="*/ 1318936 h 1639681"/>
              <a:gd name="connsiteX8811" fmla="*/ 3669773 w 5829166"/>
              <a:gd name="connsiteY8811" fmla="*/ 1316288 h 1639681"/>
              <a:gd name="connsiteX8812" fmla="*/ 3668973 w 5829166"/>
              <a:gd name="connsiteY8812" fmla="*/ 1315222 h 1639681"/>
              <a:gd name="connsiteX8813" fmla="*/ 3740106 w 5829166"/>
              <a:gd name="connsiteY8813" fmla="*/ 1214771 h 1639681"/>
              <a:gd name="connsiteX8814" fmla="*/ 3740372 w 5829166"/>
              <a:gd name="connsiteY8814" fmla="*/ 1207503 h 1639681"/>
              <a:gd name="connsiteX8815" fmla="*/ 3740906 w 5829166"/>
              <a:gd name="connsiteY8815" fmla="*/ 1209104 h 1639681"/>
              <a:gd name="connsiteX8816" fmla="*/ 3741325 w 5829166"/>
              <a:gd name="connsiteY8816" fmla="*/ 1211771 h 1639681"/>
              <a:gd name="connsiteX8817" fmla="*/ 3740106 w 5829166"/>
              <a:gd name="connsiteY8817" fmla="*/ 1214771 h 1639681"/>
              <a:gd name="connsiteX8818" fmla="*/ 3771100 w 5829166"/>
              <a:gd name="connsiteY8818" fmla="*/ 1247985 h 1639681"/>
              <a:gd name="connsiteX8819" fmla="*/ 3771100 w 5829166"/>
              <a:gd name="connsiteY8819" fmla="*/ 1245718 h 1639681"/>
              <a:gd name="connsiteX8820" fmla="*/ 3770338 w 5829166"/>
              <a:gd name="connsiteY8820" fmla="*/ 1244232 h 1639681"/>
              <a:gd name="connsiteX8821" fmla="*/ 3769319 w 5829166"/>
              <a:gd name="connsiteY8821" fmla="*/ 1242527 h 1639681"/>
              <a:gd name="connsiteX8822" fmla="*/ 3766919 w 5829166"/>
              <a:gd name="connsiteY8822" fmla="*/ 1243975 h 1639681"/>
              <a:gd name="connsiteX8823" fmla="*/ 3766576 w 5829166"/>
              <a:gd name="connsiteY8823" fmla="*/ 1244937 h 1639681"/>
              <a:gd name="connsiteX8824" fmla="*/ 3765518 w 5829166"/>
              <a:gd name="connsiteY8824" fmla="*/ 1246413 h 1639681"/>
              <a:gd name="connsiteX8825" fmla="*/ 3768319 w 5829166"/>
              <a:gd name="connsiteY8825" fmla="*/ 1246051 h 1639681"/>
              <a:gd name="connsiteX8826" fmla="*/ 3771100 w 5829166"/>
              <a:gd name="connsiteY8826" fmla="*/ 1247985 h 1639681"/>
              <a:gd name="connsiteX8827" fmla="*/ 3755298 w 5829166"/>
              <a:gd name="connsiteY8827" fmla="*/ 1259158 h 1639681"/>
              <a:gd name="connsiteX8828" fmla="*/ 3758784 w 5829166"/>
              <a:gd name="connsiteY8828" fmla="*/ 1257281 h 1639681"/>
              <a:gd name="connsiteX8829" fmla="*/ 3756079 w 5829166"/>
              <a:gd name="connsiteY8829" fmla="*/ 1255348 h 1639681"/>
              <a:gd name="connsiteX8830" fmla="*/ 3752707 w 5829166"/>
              <a:gd name="connsiteY8830" fmla="*/ 1257395 h 1639681"/>
              <a:gd name="connsiteX8831" fmla="*/ 3755288 w 5829166"/>
              <a:gd name="connsiteY8831" fmla="*/ 1259148 h 1639681"/>
              <a:gd name="connsiteX8832" fmla="*/ 3755288 w 5829166"/>
              <a:gd name="connsiteY8832" fmla="*/ 1259158 h 1639681"/>
              <a:gd name="connsiteX8833" fmla="*/ 3714417 w 5829166"/>
              <a:gd name="connsiteY8833" fmla="*/ 1320356 h 1639681"/>
              <a:gd name="connsiteX8834" fmla="*/ 3711607 w 5829166"/>
              <a:gd name="connsiteY8834" fmla="*/ 1321956 h 1639681"/>
              <a:gd name="connsiteX8835" fmla="*/ 3714531 w 5829166"/>
              <a:gd name="connsiteY8835" fmla="*/ 1324080 h 1639681"/>
              <a:gd name="connsiteX8836" fmla="*/ 3716770 w 5829166"/>
              <a:gd name="connsiteY8836" fmla="*/ 1322184 h 1639681"/>
              <a:gd name="connsiteX8837" fmla="*/ 3714417 w 5829166"/>
              <a:gd name="connsiteY8837" fmla="*/ 1320356 h 1639681"/>
              <a:gd name="connsiteX8838" fmla="*/ 3630482 w 5829166"/>
              <a:gd name="connsiteY8838" fmla="*/ 1278388 h 1639681"/>
              <a:gd name="connsiteX8839" fmla="*/ 3633473 w 5829166"/>
              <a:gd name="connsiteY8839" fmla="*/ 1283094 h 1639681"/>
              <a:gd name="connsiteX8840" fmla="*/ 3638141 w 5829166"/>
              <a:gd name="connsiteY8840" fmla="*/ 1281960 h 1639681"/>
              <a:gd name="connsiteX8841" fmla="*/ 3632549 w 5829166"/>
              <a:gd name="connsiteY8841" fmla="*/ 1277684 h 1639681"/>
              <a:gd name="connsiteX8842" fmla="*/ 3630482 w 5829166"/>
              <a:gd name="connsiteY8842" fmla="*/ 1278388 h 1639681"/>
              <a:gd name="connsiteX8843" fmla="*/ 3650028 w 5829166"/>
              <a:gd name="connsiteY8843" fmla="*/ 1294190 h 1639681"/>
              <a:gd name="connsiteX8844" fmla="*/ 3650428 w 5829166"/>
              <a:gd name="connsiteY8844" fmla="*/ 1292981 h 1639681"/>
              <a:gd name="connsiteX8845" fmla="*/ 3649094 w 5829166"/>
              <a:gd name="connsiteY8845" fmla="*/ 1292314 h 1639681"/>
              <a:gd name="connsiteX8846" fmla="*/ 3646218 w 5829166"/>
              <a:gd name="connsiteY8846" fmla="*/ 1292657 h 1639681"/>
              <a:gd name="connsiteX8847" fmla="*/ 3645742 w 5829166"/>
              <a:gd name="connsiteY8847" fmla="*/ 1292133 h 1639681"/>
              <a:gd name="connsiteX8848" fmla="*/ 3644522 w 5829166"/>
              <a:gd name="connsiteY8848" fmla="*/ 1293724 h 1639681"/>
              <a:gd name="connsiteX8849" fmla="*/ 3646618 w 5829166"/>
              <a:gd name="connsiteY8849" fmla="*/ 1295057 h 1639681"/>
              <a:gd name="connsiteX8850" fmla="*/ 3650028 w 5829166"/>
              <a:gd name="connsiteY8850" fmla="*/ 1294190 h 1639681"/>
              <a:gd name="connsiteX8851" fmla="*/ 3664401 w 5829166"/>
              <a:gd name="connsiteY8851" fmla="*/ 1321327 h 1639681"/>
              <a:gd name="connsiteX8852" fmla="*/ 3663153 w 5829166"/>
              <a:gd name="connsiteY8852" fmla="*/ 1322394 h 1639681"/>
              <a:gd name="connsiteX8853" fmla="*/ 3666839 w 5829166"/>
              <a:gd name="connsiteY8853" fmla="*/ 1324794 h 1639681"/>
              <a:gd name="connsiteX8854" fmla="*/ 3668735 w 5829166"/>
              <a:gd name="connsiteY8854" fmla="*/ 1323280 h 1639681"/>
              <a:gd name="connsiteX8855" fmla="*/ 3664401 w 5829166"/>
              <a:gd name="connsiteY8855" fmla="*/ 1321375 h 1639681"/>
              <a:gd name="connsiteX8856" fmla="*/ 3664401 w 5829166"/>
              <a:gd name="connsiteY8856" fmla="*/ 1321327 h 1639681"/>
              <a:gd name="connsiteX8857" fmla="*/ 3766242 w 5829166"/>
              <a:gd name="connsiteY8857" fmla="*/ 1276988 h 1639681"/>
              <a:gd name="connsiteX8858" fmla="*/ 3765880 w 5829166"/>
              <a:gd name="connsiteY8858" fmla="*/ 1274598 h 1639681"/>
              <a:gd name="connsiteX8859" fmla="*/ 3764595 w 5829166"/>
              <a:gd name="connsiteY8859" fmla="*/ 1273254 h 1639681"/>
              <a:gd name="connsiteX8860" fmla="*/ 3763004 w 5829166"/>
              <a:gd name="connsiteY8860" fmla="*/ 1274531 h 1639681"/>
              <a:gd name="connsiteX8861" fmla="*/ 3766242 w 5829166"/>
              <a:gd name="connsiteY8861" fmla="*/ 1277045 h 1639681"/>
              <a:gd name="connsiteX8862" fmla="*/ 3766242 w 5829166"/>
              <a:gd name="connsiteY8862" fmla="*/ 1276988 h 1639681"/>
              <a:gd name="connsiteX8863" fmla="*/ 3671259 w 5829166"/>
              <a:gd name="connsiteY8863" fmla="*/ 1321698 h 1639681"/>
              <a:gd name="connsiteX8864" fmla="*/ 3673583 w 5829166"/>
              <a:gd name="connsiteY8864" fmla="*/ 1323404 h 1639681"/>
              <a:gd name="connsiteX8865" fmla="*/ 3674850 w 5829166"/>
              <a:gd name="connsiteY8865" fmla="*/ 1321556 h 1639681"/>
              <a:gd name="connsiteX8866" fmla="*/ 3673469 w 5829166"/>
              <a:gd name="connsiteY8866" fmla="*/ 1319784 h 1639681"/>
              <a:gd name="connsiteX8867" fmla="*/ 3671259 w 5829166"/>
              <a:gd name="connsiteY8867" fmla="*/ 1321698 h 1639681"/>
              <a:gd name="connsiteX8868" fmla="*/ 3758822 w 5829166"/>
              <a:gd name="connsiteY8868" fmla="*/ 1250232 h 1639681"/>
              <a:gd name="connsiteX8869" fmla="*/ 3758003 w 5829166"/>
              <a:gd name="connsiteY8869" fmla="*/ 1250728 h 1639681"/>
              <a:gd name="connsiteX8870" fmla="*/ 3759413 w 5829166"/>
              <a:gd name="connsiteY8870" fmla="*/ 1253357 h 1639681"/>
              <a:gd name="connsiteX8871" fmla="*/ 3762604 w 5829166"/>
              <a:gd name="connsiteY8871" fmla="*/ 1252442 h 1639681"/>
              <a:gd name="connsiteX8872" fmla="*/ 3762470 w 5829166"/>
              <a:gd name="connsiteY8872" fmla="*/ 1251842 h 1639681"/>
              <a:gd name="connsiteX8873" fmla="*/ 3758822 w 5829166"/>
              <a:gd name="connsiteY8873" fmla="*/ 1250232 h 1639681"/>
              <a:gd name="connsiteX8874" fmla="*/ 3623262 w 5829166"/>
              <a:gd name="connsiteY8874" fmla="*/ 1248775 h 1639681"/>
              <a:gd name="connsiteX8875" fmla="*/ 3623358 w 5829166"/>
              <a:gd name="connsiteY8875" fmla="*/ 1249832 h 1639681"/>
              <a:gd name="connsiteX8876" fmla="*/ 3627530 w 5829166"/>
              <a:gd name="connsiteY8876" fmla="*/ 1250280 h 1639681"/>
              <a:gd name="connsiteX8877" fmla="*/ 3627177 w 5829166"/>
              <a:gd name="connsiteY8877" fmla="*/ 1249613 h 1639681"/>
              <a:gd name="connsiteX8878" fmla="*/ 3629149 w 5829166"/>
              <a:gd name="connsiteY8878" fmla="*/ 1247518 h 1639681"/>
              <a:gd name="connsiteX8879" fmla="*/ 3623262 w 5829166"/>
              <a:gd name="connsiteY8879" fmla="*/ 1248775 h 1639681"/>
              <a:gd name="connsiteX8880" fmla="*/ 3714474 w 5829166"/>
              <a:gd name="connsiteY8880" fmla="*/ 1345073 h 1639681"/>
              <a:gd name="connsiteX8881" fmla="*/ 3716970 w 5829166"/>
              <a:gd name="connsiteY8881" fmla="*/ 1346664 h 1639681"/>
              <a:gd name="connsiteX8882" fmla="*/ 3718131 w 5829166"/>
              <a:gd name="connsiteY8882" fmla="*/ 1345787 h 1639681"/>
              <a:gd name="connsiteX8883" fmla="*/ 3716407 w 5829166"/>
              <a:gd name="connsiteY8883" fmla="*/ 1343273 h 1639681"/>
              <a:gd name="connsiteX8884" fmla="*/ 3714474 w 5829166"/>
              <a:gd name="connsiteY8884" fmla="*/ 1345073 h 1639681"/>
              <a:gd name="connsiteX8885" fmla="*/ 3717836 w 5829166"/>
              <a:gd name="connsiteY8885" fmla="*/ 1317546 h 1639681"/>
              <a:gd name="connsiteX8886" fmla="*/ 3716074 w 5829166"/>
              <a:gd name="connsiteY8886" fmla="*/ 1318927 h 1639681"/>
              <a:gd name="connsiteX8887" fmla="*/ 3717751 w 5829166"/>
              <a:gd name="connsiteY8887" fmla="*/ 1321003 h 1639681"/>
              <a:gd name="connsiteX8888" fmla="*/ 3719513 w 5829166"/>
              <a:gd name="connsiteY8888" fmla="*/ 1318955 h 1639681"/>
              <a:gd name="connsiteX8889" fmla="*/ 3717836 w 5829166"/>
              <a:gd name="connsiteY8889" fmla="*/ 1317660 h 1639681"/>
              <a:gd name="connsiteX8890" fmla="*/ 3717836 w 5829166"/>
              <a:gd name="connsiteY8890" fmla="*/ 1317546 h 1639681"/>
              <a:gd name="connsiteX8891" fmla="*/ 3643322 w 5829166"/>
              <a:gd name="connsiteY8891" fmla="*/ 1283627 h 1639681"/>
              <a:gd name="connsiteX8892" fmla="*/ 3640131 w 5829166"/>
              <a:gd name="connsiteY8892" fmla="*/ 1284942 h 1639681"/>
              <a:gd name="connsiteX8893" fmla="*/ 3640560 w 5829166"/>
              <a:gd name="connsiteY8893" fmla="*/ 1285780 h 1639681"/>
              <a:gd name="connsiteX8894" fmla="*/ 3643532 w 5829166"/>
              <a:gd name="connsiteY8894" fmla="*/ 1285780 h 1639681"/>
              <a:gd name="connsiteX8895" fmla="*/ 3644618 w 5829166"/>
              <a:gd name="connsiteY8895" fmla="*/ 1284646 h 1639681"/>
              <a:gd name="connsiteX8896" fmla="*/ 3643322 w 5829166"/>
              <a:gd name="connsiteY8896" fmla="*/ 1283627 h 1639681"/>
              <a:gd name="connsiteX8897" fmla="*/ 3749107 w 5829166"/>
              <a:gd name="connsiteY8897" fmla="*/ 1219762 h 1639681"/>
              <a:gd name="connsiteX8898" fmla="*/ 3751088 w 5829166"/>
              <a:gd name="connsiteY8898" fmla="*/ 1220953 h 1639681"/>
              <a:gd name="connsiteX8899" fmla="*/ 3752926 w 5829166"/>
              <a:gd name="connsiteY8899" fmla="*/ 1220219 h 1639681"/>
              <a:gd name="connsiteX8900" fmla="*/ 3752926 w 5829166"/>
              <a:gd name="connsiteY8900" fmla="*/ 1219486 h 1639681"/>
              <a:gd name="connsiteX8901" fmla="*/ 3750612 w 5829166"/>
              <a:gd name="connsiteY8901" fmla="*/ 1218600 h 1639681"/>
              <a:gd name="connsiteX8902" fmla="*/ 3749107 w 5829166"/>
              <a:gd name="connsiteY8902" fmla="*/ 1219848 h 1639681"/>
              <a:gd name="connsiteX8903" fmla="*/ 3749107 w 5829166"/>
              <a:gd name="connsiteY8903" fmla="*/ 1219762 h 1639681"/>
              <a:gd name="connsiteX8904" fmla="*/ 3777225 w 5829166"/>
              <a:gd name="connsiteY8904" fmla="*/ 1293962 h 1639681"/>
              <a:gd name="connsiteX8905" fmla="*/ 3779206 w 5829166"/>
              <a:gd name="connsiteY8905" fmla="*/ 1295048 h 1639681"/>
              <a:gd name="connsiteX8906" fmla="*/ 3781482 w 5829166"/>
              <a:gd name="connsiteY8906" fmla="*/ 1293648 h 1639681"/>
              <a:gd name="connsiteX8907" fmla="*/ 3778711 w 5829166"/>
              <a:gd name="connsiteY8907" fmla="*/ 1292628 h 1639681"/>
              <a:gd name="connsiteX8908" fmla="*/ 3777225 w 5829166"/>
              <a:gd name="connsiteY8908" fmla="*/ 1294048 h 1639681"/>
              <a:gd name="connsiteX8909" fmla="*/ 3777225 w 5829166"/>
              <a:gd name="connsiteY8909" fmla="*/ 1293962 h 1639681"/>
              <a:gd name="connsiteX8910" fmla="*/ 3744021 w 5829166"/>
              <a:gd name="connsiteY8910" fmla="*/ 1297124 h 1639681"/>
              <a:gd name="connsiteX8911" fmla="*/ 3745383 w 5829166"/>
              <a:gd name="connsiteY8911" fmla="*/ 1298239 h 1639681"/>
              <a:gd name="connsiteX8912" fmla="*/ 3748364 w 5829166"/>
              <a:gd name="connsiteY8912" fmla="*/ 1296838 h 1639681"/>
              <a:gd name="connsiteX8913" fmla="*/ 3746002 w 5829166"/>
              <a:gd name="connsiteY8913" fmla="*/ 1295790 h 1639681"/>
              <a:gd name="connsiteX8914" fmla="*/ 3744021 w 5829166"/>
              <a:gd name="connsiteY8914" fmla="*/ 1297124 h 1639681"/>
              <a:gd name="connsiteX8915" fmla="*/ 3644932 w 5829166"/>
              <a:gd name="connsiteY8915" fmla="*/ 1298286 h 1639681"/>
              <a:gd name="connsiteX8916" fmla="*/ 3646113 w 5829166"/>
              <a:gd name="connsiteY8916" fmla="*/ 1300667 h 1639681"/>
              <a:gd name="connsiteX8917" fmla="*/ 3647713 w 5829166"/>
              <a:gd name="connsiteY8917" fmla="*/ 1298610 h 1639681"/>
              <a:gd name="connsiteX8918" fmla="*/ 3646437 w 5829166"/>
              <a:gd name="connsiteY8918" fmla="*/ 1297010 h 1639681"/>
              <a:gd name="connsiteX8919" fmla="*/ 3644913 w 5829166"/>
              <a:gd name="connsiteY8919" fmla="*/ 1298286 h 1639681"/>
              <a:gd name="connsiteX8920" fmla="*/ 3644932 w 5829166"/>
              <a:gd name="connsiteY8920" fmla="*/ 1298286 h 1639681"/>
              <a:gd name="connsiteX8921" fmla="*/ 3642008 w 5829166"/>
              <a:gd name="connsiteY8921" fmla="*/ 1246918 h 1639681"/>
              <a:gd name="connsiteX8922" fmla="*/ 3636464 w 5829166"/>
              <a:gd name="connsiteY8922" fmla="*/ 1245480 h 1639681"/>
              <a:gd name="connsiteX8923" fmla="*/ 3642008 w 5829166"/>
              <a:gd name="connsiteY8923" fmla="*/ 1246918 h 1639681"/>
              <a:gd name="connsiteX8924" fmla="*/ 3632073 w 5829166"/>
              <a:gd name="connsiteY8924" fmla="*/ 1216847 h 1639681"/>
              <a:gd name="connsiteX8925" fmla="*/ 3629101 w 5829166"/>
              <a:gd name="connsiteY8925" fmla="*/ 1215971 h 1639681"/>
              <a:gd name="connsiteX8926" fmla="*/ 3626739 w 5829166"/>
              <a:gd name="connsiteY8926" fmla="*/ 1215076 h 1639681"/>
              <a:gd name="connsiteX8927" fmla="*/ 3626291 w 5829166"/>
              <a:gd name="connsiteY8927" fmla="*/ 1215857 h 1639681"/>
              <a:gd name="connsiteX8928" fmla="*/ 3631501 w 5829166"/>
              <a:gd name="connsiteY8928" fmla="*/ 1218381 h 1639681"/>
              <a:gd name="connsiteX8929" fmla="*/ 3632073 w 5829166"/>
              <a:gd name="connsiteY8929" fmla="*/ 1216885 h 1639681"/>
              <a:gd name="connsiteX8930" fmla="*/ 3632073 w 5829166"/>
              <a:gd name="connsiteY8930" fmla="*/ 1216847 h 1639681"/>
              <a:gd name="connsiteX8931" fmla="*/ 3740029 w 5829166"/>
              <a:gd name="connsiteY8931" fmla="*/ 1333852 h 1639681"/>
              <a:gd name="connsiteX8932" fmla="*/ 3741372 w 5829166"/>
              <a:gd name="connsiteY8932" fmla="*/ 1334500 h 1639681"/>
              <a:gd name="connsiteX8933" fmla="*/ 3743401 w 5829166"/>
              <a:gd name="connsiteY8933" fmla="*/ 1332376 h 1639681"/>
              <a:gd name="connsiteX8934" fmla="*/ 3741239 w 5829166"/>
              <a:gd name="connsiteY8934" fmla="*/ 1331328 h 1639681"/>
              <a:gd name="connsiteX8935" fmla="*/ 3740029 w 5829166"/>
              <a:gd name="connsiteY8935" fmla="*/ 1333881 h 1639681"/>
              <a:gd name="connsiteX8936" fmla="*/ 3740029 w 5829166"/>
              <a:gd name="connsiteY8936" fmla="*/ 1333852 h 1639681"/>
              <a:gd name="connsiteX8937" fmla="*/ 3711559 w 5829166"/>
              <a:gd name="connsiteY8937" fmla="*/ 1329747 h 1639681"/>
              <a:gd name="connsiteX8938" fmla="*/ 3714541 w 5829166"/>
              <a:gd name="connsiteY8938" fmla="*/ 1328347 h 1639681"/>
              <a:gd name="connsiteX8939" fmla="*/ 3713740 w 5829166"/>
              <a:gd name="connsiteY8939" fmla="*/ 1327195 h 1639681"/>
              <a:gd name="connsiteX8940" fmla="*/ 3710550 w 5829166"/>
              <a:gd name="connsiteY8940" fmla="*/ 1328528 h 1639681"/>
              <a:gd name="connsiteX8941" fmla="*/ 3711550 w 5829166"/>
              <a:gd name="connsiteY8941" fmla="*/ 1329785 h 1639681"/>
              <a:gd name="connsiteX8942" fmla="*/ 3711550 w 5829166"/>
              <a:gd name="connsiteY8942" fmla="*/ 1329747 h 1639681"/>
              <a:gd name="connsiteX8943" fmla="*/ 3742258 w 5829166"/>
              <a:gd name="connsiteY8943" fmla="*/ 1309649 h 1639681"/>
              <a:gd name="connsiteX8944" fmla="*/ 3742258 w 5829166"/>
              <a:gd name="connsiteY8944" fmla="*/ 1306182 h 1639681"/>
              <a:gd name="connsiteX8945" fmla="*/ 3741144 w 5829166"/>
              <a:gd name="connsiteY8945" fmla="*/ 1306182 h 1639681"/>
              <a:gd name="connsiteX8946" fmla="*/ 3740439 w 5829166"/>
              <a:gd name="connsiteY8946" fmla="*/ 1310507 h 1639681"/>
              <a:gd name="connsiteX8947" fmla="*/ 3741049 w 5829166"/>
              <a:gd name="connsiteY8947" fmla="*/ 1310783 h 1639681"/>
              <a:gd name="connsiteX8948" fmla="*/ 3742258 w 5829166"/>
              <a:gd name="connsiteY8948" fmla="*/ 1309678 h 1639681"/>
              <a:gd name="connsiteX8949" fmla="*/ 3742258 w 5829166"/>
              <a:gd name="connsiteY8949" fmla="*/ 1309649 h 1639681"/>
              <a:gd name="connsiteX8950" fmla="*/ 3656048 w 5829166"/>
              <a:gd name="connsiteY8950" fmla="*/ 1323184 h 1639681"/>
              <a:gd name="connsiteX8951" fmla="*/ 3657991 w 5829166"/>
              <a:gd name="connsiteY8951" fmla="*/ 1324785 h 1639681"/>
              <a:gd name="connsiteX8952" fmla="*/ 3659810 w 5829166"/>
              <a:gd name="connsiteY8952" fmla="*/ 1323184 h 1639681"/>
              <a:gd name="connsiteX8953" fmla="*/ 3657800 w 5829166"/>
              <a:gd name="connsiteY8953" fmla="*/ 1322108 h 1639681"/>
              <a:gd name="connsiteX8954" fmla="*/ 3656019 w 5829166"/>
              <a:gd name="connsiteY8954" fmla="*/ 1323222 h 1639681"/>
              <a:gd name="connsiteX8955" fmla="*/ 3656048 w 5829166"/>
              <a:gd name="connsiteY8955" fmla="*/ 1323184 h 1639681"/>
              <a:gd name="connsiteX8956" fmla="*/ 3691805 w 5829166"/>
              <a:gd name="connsiteY8956" fmla="*/ 1365066 h 1639681"/>
              <a:gd name="connsiteX8957" fmla="*/ 3693519 w 5829166"/>
              <a:gd name="connsiteY8957" fmla="*/ 1366161 h 1639681"/>
              <a:gd name="connsiteX8958" fmla="*/ 3695767 w 5829166"/>
              <a:gd name="connsiteY8958" fmla="*/ 1364932 h 1639681"/>
              <a:gd name="connsiteX8959" fmla="*/ 3693367 w 5829166"/>
              <a:gd name="connsiteY8959" fmla="*/ 1363837 h 1639681"/>
              <a:gd name="connsiteX8960" fmla="*/ 3691805 w 5829166"/>
              <a:gd name="connsiteY8960" fmla="*/ 1365066 h 1639681"/>
              <a:gd name="connsiteX8961" fmla="*/ 3666449 w 5829166"/>
              <a:gd name="connsiteY8961" fmla="*/ 1308868 h 1639681"/>
              <a:gd name="connsiteX8962" fmla="*/ 3666449 w 5829166"/>
              <a:gd name="connsiteY8962" fmla="*/ 1308402 h 1639681"/>
              <a:gd name="connsiteX8963" fmla="*/ 3664220 w 5829166"/>
              <a:gd name="connsiteY8963" fmla="*/ 1306801 h 1639681"/>
              <a:gd name="connsiteX8964" fmla="*/ 3662220 w 5829166"/>
              <a:gd name="connsiteY8964" fmla="*/ 1306963 h 1639681"/>
              <a:gd name="connsiteX8965" fmla="*/ 3662601 w 5829166"/>
              <a:gd name="connsiteY8965" fmla="*/ 1308402 h 1639681"/>
              <a:gd name="connsiteX8966" fmla="*/ 3666449 w 5829166"/>
              <a:gd name="connsiteY8966" fmla="*/ 1308849 h 1639681"/>
              <a:gd name="connsiteX8967" fmla="*/ 3666449 w 5829166"/>
              <a:gd name="connsiteY8967" fmla="*/ 1308868 h 1639681"/>
              <a:gd name="connsiteX8968" fmla="*/ 3619081 w 5829166"/>
              <a:gd name="connsiteY8968" fmla="*/ 1262158 h 1639681"/>
              <a:gd name="connsiteX8969" fmla="*/ 3613995 w 5829166"/>
              <a:gd name="connsiteY8969" fmla="*/ 1265796 h 1639681"/>
              <a:gd name="connsiteX8970" fmla="*/ 3614823 w 5829166"/>
              <a:gd name="connsiteY8970" fmla="*/ 1266549 h 1639681"/>
              <a:gd name="connsiteX8971" fmla="*/ 3619757 w 5829166"/>
              <a:gd name="connsiteY8971" fmla="*/ 1262748 h 1639681"/>
              <a:gd name="connsiteX8972" fmla="*/ 3619081 w 5829166"/>
              <a:gd name="connsiteY8972" fmla="*/ 1262158 h 1639681"/>
              <a:gd name="connsiteX8973" fmla="*/ 3744563 w 5829166"/>
              <a:gd name="connsiteY8973" fmla="*/ 1224686 h 1639681"/>
              <a:gd name="connsiteX8974" fmla="*/ 3747230 w 5829166"/>
              <a:gd name="connsiteY8974" fmla="*/ 1223096 h 1639681"/>
              <a:gd name="connsiteX8975" fmla="*/ 3746830 w 5829166"/>
              <a:gd name="connsiteY8975" fmla="*/ 1222639 h 1639681"/>
              <a:gd name="connsiteX8976" fmla="*/ 3743220 w 5829166"/>
              <a:gd name="connsiteY8976" fmla="*/ 1222991 h 1639681"/>
              <a:gd name="connsiteX8977" fmla="*/ 3742773 w 5829166"/>
              <a:gd name="connsiteY8977" fmla="*/ 1223458 h 1639681"/>
              <a:gd name="connsiteX8978" fmla="*/ 3744563 w 5829166"/>
              <a:gd name="connsiteY8978" fmla="*/ 1224667 h 1639681"/>
              <a:gd name="connsiteX8979" fmla="*/ 3744563 w 5829166"/>
              <a:gd name="connsiteY8979" fmla="*/ 1224686 h 1639681"/>
              <a:gd name="connsiteX8980" fmla="*/ 3723103 w 5829166"/>
              <a:gd name="connsiteY8980" fmla="*/ 1320479 h 1639681"/>
              <a:gd name="connsiteX8981" fmla="*/ 3723904 w 5829166"/>
              <a:gd name="connsiteY8981" fmla="*/ 1321060 h 1639681"/>
              <a:gd name="connsiteX8982" fmla="*/ 3726552 w 5829166"/>
              <a:gd name="connsiteY8982" fmla="*/ 1318203 h 1639681"/>
              <a:gd name="connsiteX8983" fmla="*/ 3725970 w 5829166"/>
              <a:gd name="connsiteY8983" fmla="*/ 1317822 h 1639681"/>
              <a:gd name="connsiteX8984" fmla="*/ 3723103 w 5829166"/>
              <a:gd name="connsiteY8984" fmla="*/ 1320479 h 1639681"/>
              <a:gd name="connsiteX8985" fmla="*/ 3750059 w 5829166"/>
              <a:gd name="connsiteY8985" fmla="*/ 1291533 h 1639681"/>
              <a:gd name="connsiteX8986" fmla="*/ 3751240 w 5829166"/>
              <a:gd name="connsiteY8986" fmla="*/ 1292800 h 1639681"/>
              <a:gd name="connsiteX8987" fmla="*/ 3752831 w 5829166"/>
              <a:gd name="connsiteY8987" fmla="*/ 1291057 h 1639681"/>
              <a:gd name="connsiteX8988" fmla="*/ 3751079 w 5829166"/>
              <a:gd name="connsiteY8988" fmla="*/ 1289923 h 1639681"/>
              <a:gd name="connsiteX8989" fmla="*/ 3750059 w 5829166"/>
              <a:gd name="connsiteY8989" fmla="*/ 1291504 h 1639681"/>
              <a:gd name="connsiteX8990" fmla="*/ 3750059 w 5829166"/>
              <a:gd name="connsiteY8990" fmla="*/ 1291533 h 1639681"/>
              <a:gd name="connsiteX8991" fmla="*/ 3736753 w 5829166"/>
              <a:gd name="connsiteY8991" fmla="*/ 1212199 h 1639681"/>
              <a:gd name="connsiteX8992" fmla="*/ 3739725 w 5829166"/>
              <a:gd name="connsiteY8992" fmla="*/ 1210970 h 1639681"/>
              <a:gd name="connsiteX8993" fmla="*/ 3738563 w 5829166"/>
              <a:gd name="connsiteY8993" fmla="*/ 1209608 h 1639681"/>
              <a:gd name="connsiteX8994" fmla="*/ 3736038 w 5829166"/>
              <a:gd name="connsiteY8994" fmla="*/ 1211304 h 1639681"/>
              <a:gd name="connsiteX8995" fmla="*/ 3736753 w 5829166"/>
              <a:gd name="connsiteY8995" fmla="*/ 1212199 h 1639681"/>
              <a:gd name="connsiteX8996" fmla="*/ 3693995 w 5829166"/>
              <a:gd name="connsiteY8996" fmla="*/ 1408176 h 1639681"/>
              <a:gd name="connsiteX8997" fmla="*/ 3695757 w 5829166"/>
              <a:gd name="connsiteY8997" fmla="*/ 1409329 h 1639681"/>
              <a:gd name="connsiteX8998" fmla="*/ 3697672 w 5829166"/>
              <a:gd name="connsiteY8998" fmla="*/ 1408100 h 1639681"/>
              <a:gd name="connsiteX8999" fmla="*/ 3695557 w 5829166"/>
              <a:gd name="connsiteY8999" fmla="*/ 1407081 h 1639681"/>
              <a:gd name="connsiteX9000" fmla="*/ 3693995 w 5829166"/>
              <a:gd name="connsiteY9000" fmla="*/ 1408176 h 1639681"/>
              <a:gd name="connsiteX9001" fmla="*/ 3762089 w 5829166"/>
              <a:gd name="connsiteY9001" fmla="*/ 1263663 h 1639681"/>
              <a:gd name="connsiteX9002" fmla="*/ 3764166 w 5829166"/>
              <a:gd name="connsiteY9002" fmla="*/ 1263015 h 1639681"/>
              <a:gd name="connsiteX9003" fmla="*/ 3760318 w 5829166"/>
              <a:gd name="connsiteY9003" fmla="*/ 1261015 h 1639681"/>
              <a:gd name="connsiteX9004" fmla="*/ 3759537 w 5829166"/>
              <a:gd name="connsiteY9004" fmla="*/ 1261386 h 1639681"/>
              <a:gd name="connsiteX9005" fmla="*/ 3762099 w 5829166"/>
              <a:gd name="connsiteY9005" fmla="*/ 1263710 h 1639681"/>
              <a:gd name="connsiteX9006" fmla="*/ 3762099 w 5829166"/>
              <a:gd name="connsiteY9006" fmla="*/ 1263663 h 1639681"/>
              <a:gd name="connsiteX9007" fmla="*/ 3731752 w 5829166"/>
              <a:gd name="connsiteY9007" fmla="*/ 1325337 h 1639681"/>
              <a:gd name="connsiteX9008" fmla="*/ 3733353 w 5829166"/>
              <a:gd name="connsiteY9008" fmla="*/ 1326042 h 1639681"/>
              <a:gd name="connsiteX9009" fmla="*/ 3734600 w 5829166"/>
              <a:gd name="connsiteY9009" fmla="*/ 1323565 h 1639681"/>
              <a:gd name="connsiteX9010" fmla="*/ 3733391 w 5829166"/>
              <a:gd name="connsiteY9010" fmla="*/ 1323032 h 1639681"/>
              <a:gd name="connsiteX9011" fmla="*/ 3731752 w 5829166"/>
              <a:gd name="connsiteY9011" fmla="*/ 1325337 h 1639681"/>
              <a:gd name="connsiteX9012" fmla="*/ 3677822 w 5829166"/>
              <a:gd name="connsiteY9012" fmla="*/ 1313793 h 1639681"/>
              <a:gd name="connsiteX9013" fmla="*/ 3677041 w 5829166"/>
              <a:gd name="connsiteY9013" fmla="*/ 1315193 h 1639681"/>
              <a:gd name="connsiteX9014" fmla="*/ 3680003 w 5829166"/>
              <a:gd name="connsiteY9014" fmla="*/ 1314840 h 1639681"/>
              <a:gd name="connsiteX9015" fmla="*/ 3679793 w 5829166"/>
              <a:gd name="connsiteY9015" fmla="*/ 1314174 h 1639681"/>
              <a:gd name="connsiteX9016" fmla="*/ 3677803 w 5829166"/>
              <a:gd name="connsiteY9016" fmla="*/ 1313841 h 1639681"/>
              <a:gd name="connsiteX9017" fmla="*/ 3677822 w 5829166"/>
              <a:gd name="connsiteY9017" fmla="*/ 1313793 h 1639681"/>
              <a:gd name="connsiteX9018" fmla="*/ 3764375 w 5829166"/>
              <a:gd name="connsiteY9018" fmla="*/ 1259872 h 1639681"/>
              <a:gd name="connsiteX9019" fmla="*/ 3764375 w 5829166"/>
              <a:gd name="connsiteY9019" fmla="*/ 1260891 h 1639681"/>
              <a:gd name="connsiteX9020" fmla="*/ 3767223 w 5829166"/>
              <a:gd name="connsiteY9020" fmla="*/ 1262310 h 1639681"/>
              <a:gd name="connsiteX9021" fmla="*/ 3767823 w 5829166"/>
              <a:gd name="connsiteY9021" fmla="*/ 1261710 h 1639681"/>
              <a:gd name="connsiteX9022" fmla="*/ 3765576 w 5829166"/>
              <a:gd name="connsiteY9022" fmla="*/ 1259729 h 1639681"/>
              <a:gd name="connsiteX9023" fmla="*/ 3764347 w 5829166"/>
              <a:gd name="connsiteY9023" fmla="*/ 1259929 h 1639681"/>
              <a:gd name="connsiteX9024" fmla="*/ 3764375 w 5829166"/>
              <a:gd name="connsiteY9024" fmla="*/ 1259872 h 1639681"/>
              <a:gd name="connsiteX9025" fmla="*/ 3712216 w 5829166"/>
              <a:gd name="connsiteY9025" fmla="*/ 1354731 h 1639681"/>
              <a:gd name="connsiteX9026" fmla="*/ 3713807 w 5829166"/>
              <a:gd name="connsiteY9026" fmla="*/ 1356713 h 1639681"/>
              <a:gd name="connsiteX9027" fmla="*/ 3714845 w 5829166"/>
              <a:gd name="connsiteY9027" fmla="*/ 1355112 h 1639681"/>
              <a:gd name="connsiteX9028" fmla="*/ 3713645 w 5829166"/>
              <a:gd name="connsiteY9028" fmla="*/ 1353617 h 1639681"/>
              <a:gd name="connsiteX9029" fmla="*/ 3712178 w 5829166"/>
              <a:gd name="connsiteY9029" fmla="*/ 1354779 h 1639681"/>
              <a:gd name="connsiteX9030" fmla="*/ 3712216 w 5829166"/>
              <a:gd name="connsiteY9030" fmla="*/ 1354731 h 1639681"/>
              <a:gd name="connsiteX9031" fmla="*/ 3763185 w 5829166"/>
              <a:gd name="connsiteY9031" fmla="*/ 1313145 h 1639681"/>
              <a:gd name="connsiteX9032" fmla="*/ 3764680 w 5829166"/>
              <a:gd name="connsiteY9032" fmla="*/ 1315965 h 1639681"/>
              <a:gd name="connsiteX9033" fmla="*/ 3766452 w 5829166"/>
              <a:gd name="connsiteY9033" fmla="*/ 1313326 h 1639681"/>
              <a:gd name="connsiteX9034" fmla="*/ 3763870 w 5829166"/>
              <a:gd name="connsiteY9034" fmla="*/ 1312650 h 1639681"/>
              <a:gd name="connsiteX9035" fmla="*/ 3763185 w 5829166"/>
              <a:gd name="connsiteY9035" fmla="*/ 1313145 h 1639681"/>
              <a:gd name="connsiteX9036" fmla="*/ 3774624 w 5829166"/>
              <a:gd name="connsiteY9036" fmla="*/ 1262348 h 1639681"/>
              <a:gd name="connsiteX9037" fmla="*/ 3772834 w 5829166"/>
              <a:gd name="connsiteY9037" fmla="*/ 1260882 h 1639681"/>
              <a:gd name="connsiteX9038" fmla="*/ 3771805 w 5829166"/>
              <a:gd name="connsiteY9038" fmla="*/ 1261653 h 1639681"/>
              <a:gd name="connsiteX9039" fmla="*/ 3773395 w 5829166"/>
              <a:gd name="connsiteY9039" fmla="*/ 1263796 h 1639681"/>
              <a:gd name="connsiteX9040" fmla="*/ 3774596 w 5829166"/>
              <a:gd name="connsiteY9040" fmla="*/ 1262358 h 1639681"/>
              <a:gd name="connsiteX9041" fmla="*/ 3774624 w 5829166"/>
              <a:gd name="connsiteY9041" fmla="*/ 1262358 h 1639681"/>
              <a:gd name="connsiteX9042" fmla="*/ 3769195 w 5829166"/>
              <a:gd name="connsiteY9042" fmla="*/ 1269940 h 1639681"/>
              <a:gd name="connsiteX9043" fmla="*/ 3769938 w 5829166"/>
              <a:gd name="connsiteY9043" fmla="*/ 1273435 h 1639681"/>
              <a:gd name="connsiteX9044" fmla="*/ 3769157 w 5829166"/>
              <a:gd name="connsiteY9044" fmla="*/ 1269940 h 1639681"/>
              <a:gd name="connsiteX9045" fmla="*/ 3769195 w 5829166"/>
              <a:gd name="connsiteY9045" fmla="*/ 1269940 h 1639681"/>
              <a:gd name="connsiteX9046" fmla="*/ 3758022 w 5829166"/>
              <a:gd name="connsiteY9046" fmla="*/ 1264815 h 1639681"/>
              <a:gd name="connsiteX9047" fmla="*/ 3759365 w 5829166"/>
              <a:gd name="connsiteY9047" fmla="*/ 1266177 h 1639681"/>
              <a:gd name="connsiteX9048" fmla="*/ 3760727 w 5829166"/>
              <a:gd name="connsiteY9048" fmla="*/ 1264863 h 1639681"/>
              <a:gd name="connsiteX9049" fmla="*/ 3759432 w 5829166"/>
              <a:gd name="connsiteY9049" fmla="*/ 1263634 h 1639681"/>
              <a:gd name="connsiteX9050" fmla="*/ 3757984 w 5829166"/>
              <a:gd name="connsiteY9050" fmla="*/ 1264815 h 1639681"/>
              <a:gd name="connsiteX9051" fmla="*/ 3758022 w 5829166"/>
              <a:gd name="connsiteY9051" fmla="*/ 1264815 h 1639681"/>
              <a:gd name="connsiteX9052" fmla="*/ 3744192 w 5829166"/>
              <a:gd name="connsiteY9052" fmla="*/ 1301277 h 1639681"/>
              <a:gd name="connsiteX9053" fmla="*/ 3745268 w 5829166"/>
              <a:gd name="connsiteY9053" fmla="*/ 1302410 h 1639681"/>
              <a:gd name="connsiteX9054" fmla="*/ 3746964 w 5829166"/>
              <a:gd name="connsiteY9054" fmla="*/ 1301163 h 1639681"/>
              <a:gd name="connsiteX9055" fmla="*/ 3745602 w 5829166"/>
              <a:gd name="connsiteY9055" fmla="*/ 1299820 h 1639681"/>
              <a:gd name="connsiteX9056" fmla="*/ 3744144 w 5829166"/>
              <a:gd name="connsiteY9056" fmla="*/ 1301267 h 1639681"/>
              <a:gd name="connsiteX9057" fmla="*/ 3744192 w 5829166"/>
              <a:gd name="connsiteY9057" fmla="*/ 1301267 h 1639681"/>
              <a:gd name="connsiteX9058" fmla="*/ 3715274 w 5829166"/>
              <a:gd name="connsiteY9058" fmla="*/ 1330595 h 1639681"/>
              <a:gd name="connsiteX9059" fmla="*/ 3717417 w 5829166"/>
              <a:gd name="connsiteY9059" fmla="*/ 1329376 h 1639681"/>
              <a:gd name="connsiteX9060" fmla="*/ 3716569 w 5829166"/>
              <a:gd name="connsiteY9060" fmla="*/ 1328004 h 1639681"/>
              <a:gd name="connsiteX9061" fmla="*/ 3714474 w 5829166"/>
              <a:gd name="connsiteY9061" fmla="*/ 1329928 h 1639681"/>
              <a:gd name="connsiteX9062" fmla="*/ 3715274 w 5829166"/>
              <a:gd name="connsiteY9062" fmla="*/ 1330595 h 1639681"/>
              <a:gd name="connsiteX9063" fmla="*/ 3639788 w 5829166"/>
              <a:gd name="connsiteY9063" fmla="*/ 1307268 h 1639681"/>
              <a:gd name="connsiteX9064" fmla="*/ 3642303 w 5829166"/>
              <a:gd name="connsiteY9064" fmla="*/ 1308364 h 1639681"/>
              <a:gd name="connsiteX9065" fmla="*/ 3643055 w 5829166"/>
              <a:gd name="connsiteY9065" fmla="*/ 1307364 h 1639681"/>
              <a:gd name="connsiteX9066" fmla="*/ 3640912 w 5829166"/>
              <a:gd name="connsiteY9066" fmla="*/ 1306363 h 1639681"/>
              <a:gd name="connsiteX9067" fmla="*/ 3639741 w 5829166"/>
              <a:gd name="connsiteY9067" fmla="*/ 1307278 h 1639681"/>
              <a:gd name="connsiteX9068" fmla="*/ 3639788 w 5829166"/>
              <a:gd name="connsiteY9068" fmla="*/ 1307278 h 1639681"/>
              <a:gd name="connsiteX9069" fmla="*/ 3754746 w 5829166"/>
              <a:gd name="connsiteY9069" fmla="*/ 1312726 h 1639681"/>
              <a:gd name="connsiteX9070" fmla="*/ 3756346 w 5829166"/>
              <a:gd name="connsiteY9070" fmla="*/ 1314069 h 1639681"/>
              <a:gd name="connsiteX9071" fmla="*/ 3758041 w 5829166"/>
              <a:gd name="connsiteY9071" fmla="*/ 1313050 h 1639681"/>
              <a:gd name="connsiteX9072" fmla="*/ 3756155 w 5829166"/>
              <a:gd name="connsiteY9072" fmla="*/ 1311840 h 1639681"/>
              <a:gd name="connsiteX9073" fmla="*/ 3754746 w 5829166"/>
              <a:gd name="connsiteY9073" fmla="*/ 1312726 h 1639681"/>
              <a:gd name="connsiteX9074" fmla="*/ 3754746 w 5829166"/>
              <a:gd name="connsiteY9074" fmla="*/ 1312726 h 1639681"/>
              <a:gd name="connsiteX9075" fmla="*/ 3651276 w 5829166"/>
              <a:gd name="connsiteY9075" fmla="*/ 1298534 h 1639681"/>
              <a:gd name="connsiteX9076" fmla="*/ 3650037 w 5829166"/>
              <a:gd name="connsiteY9076" fmla="*/ 1299829 h 1639681"/>
              <a:gd name="connsiteX9077" fmla="*/ 3650618 w 5829166"/>
              <a:gd name="connsiteY9077" fmla="*/ 1301429 h 1639681"/>
              <a:gd name="connsiteX9078" fmla="*/ 3651685 w 5829166"/>
              <a:gd name="connsiteY9078" fmla="*/ 1300915 h 1639681"/>
              <a:gd name="connsiteX9079" fmla="*/ 3652676 w 5829166"/>
              <a:gd name="connsiteY9079" fmla="*/ 1299763 h 1639681"/>
              <a:gd name="connsiteX9080" fmla="*/ 3651256 w 5829166"/>
              <a:gd name="connsiteY9080" fmla="*/ 1298534 h 1639681"/>
              <a:gd name="connsiteX9081" fmla="*/ 3651276 w 5829166"/>
              <a:gd name="connsiteY9081" fmla="*/ 1298534 h 1639681"/>
              <a:gd name="connsiteX9082" fmla="*/ 5108620 w 5829166"/>
              <a:gd name="connsiteY9082" fmla="*/ 1279627 h 1639681"/>
              <a:gd name="connsiteX9083" fmla="*/ 5107391 w 5829166"/>
              <a:gd name="connsiteY9083" fmla="*/ 1278855 h 1639681"/>
              <a:gd name="connsiteX9084" fmla="*/ 5103143 w 5829166"/>
              <a:gd name="connsiteY9084" fmla="*/ 1278360 h 1639681"/>
              <a:gd name="connsiteX9085" fmla="*/ 5099952 w 5829166"/>
              <a:gd name="connsiteY9085" fmla="*/ 1278960 h 1639681"/>
              <a:gd name="connsiteX9086" fmla="*/ 5099057 w 5829166"/>
              <a:gd name="connsiteY9086" fmla="*/ 1278588 h 1639681"/>
              <a:gd name="connsiteX9087" fmla="*/ 5096637 w 5829166"/>
              <a:gd name="connsiteY9087" fmla="*/ 1278208 h 1639681"/>
              <a:gd name="connsiteX9088" fmla="*/ 5095666 w 5829166"/>
              <a:gd name="connsiteY9088" fmla="*/ 1279808 h 1639681"/>
              <a:gd name="connsiteX9089" fmla="*/ 5098342 w 5829166"/>
              <a:gd name="connsiteY9089" fmla="*/ 1280122 h 1639681"/>
              <a:gd name="connsiteX9090" fmla="*/ 5100304 w 5829166"/>
              <a:gd name="connsiteY9090" fmla="*/ 1279855 h 1639681"/>
              <a:gd name="connsiteX9091" fmla="*/ 5103352 w 5829166"/>
              <a:gd name="connsiteY9091" fmla="*/ 1280017 h 1639681"/>
              <a:gd name="connsiteX9092" fmla="*/ 5107201 w 5829166"/>
              <a:gd name="connsiteY9092" fmla="*/ 1280351 h 1639681"/>
              <a:gd name="connsiteX9093" fmla="*/ 5108591 w 5829166"/>
              <a:gd name="connsiteY9093" fmla="*/ 1279636 h 1639681"/>
              <a:gd name="connsiteX9094" fmla="*/ 5108620 w 5829166"/>
              <a:gd name="connsiteY9094" fmla="*/ 1279636 h 1639681"/>
              <a:gd name="connsiteX9095" fmla="*/ 5098342 w 5829166"/>
              <a:gd name="connsiteY9095" fmla="*/ 1258557 h 1639681"/>
              <a:gd name="connsiteX9096" fmla="*/ 5096742 w 5829166"/>
              <a:gd name="connsiteY9096" fmla="*/ 1259119 h 1639681"/>
              <a:gd name="connsiteX9097" fmla="*/ 5096742 w 5829166"/>
              <a:gd name="connsiteY9097" fmla="*/ 1260110 h 1639681"/>
              <a:gd name="connsiteX9098" fmla="*/ 5099771 w 5829166"/>
              <a:gd name="connsiteY9098" fmla="*/ 1264234 h 1639681"/>
              <a:gd name="connsiteX9099" fmla="*/ 5100685 w 5829166"/>
              <a:gd name="connsiteY9099" fmla="*/ 1261577 h 1639681"/>
              <a:gd name="connsiteX9100" fmla="*/ 5098914 w 5829166"/>
              <a:gd name="connsiteY9100" fmla="*/ 1259396 h 1639681"/>
              <a:gd name="connsiteX9101" fmla="*/ 5098314 w 5829166"/>
              <a:gd name="connsiteY9101" fmla="*/ 1258567 h 1639681"/>
              <a:gd name="connsiteX9102" fmla="*/ 5098342 w 5829166"/>
              <a:gd name="connsiteY9102" fmla="*/ 1258567 h 1639681"/>
              <a:gd name="connsiteX9103" fmla="*/ 5115440 w 5829166"/>
              <a:gd name="connsiteY9103" fmla="*/ 1284513 h 1639681"/>
              <a:gd name="connsiteX9104" fmla="*/ 5111944 w 5829166"/>
              <a:gd name="connsiteY9104" fmla="*/ 1286208 h 1639681"/>
              <a:gd name="connsiteX9105" fmla="*/ 5111944 w 5829166"/>
              <a:gd name="connsiteY9105" fmla="*/ 1287418 h 1639681"/>
              <a:gd name="connsiteX9106" fmla="*/ 5113544 w 5829166"/>
              <a:gd name="connsiteY9106" fmla="*/ 1288104 h 1639681"/>
              <a:gd name="connsiteX9107" fmla="*/ 5115049 w 5829166"/>
              <a:gd name="connsiteY9107" fmla="*/ 1287437 h 1639681"/>
              <a:gd name="connsiteX9108" fmla="*/ 5117202 w 5829166"/>
              <a:gd name="connsiteY9108" fmla="*/ 1286056 h 1639681"/>
              <a:gd name="connsiteX9109" fmla="*/ 5117821 w 5829166"/>
              <a:gd name="connsiteY9109" fmla="*/ 1284665 h 1639681"/>
              <a:gd name="connsiteX9110" fmla="*/ 5115440 w 5829166"/>
              <a:gd name="connsiteY9110" fmla="*/ 1284513 h 1639681"/>
              <a:gd name="connsiteX9111" fmla="*/ 5115440 w 5829166"/>
              <a:gd name="connsiteY9111" fmla="*/ 1284513 h 1639681"/>
              <a:gd name="connsiteX9112" fmla="*/ 5071491 w 5829166"/>
              <a:gd name="connsiteY9112" fmla="*/ 1237336 h 1639681"/>
              <a:gd name="connsiteX9113" fmla="*/ 5071567 w 5829166"/>
              <a:gd name="connsiteY9113" fmla="*/ 1238707 h 1639681"/>
              <a:gd name="connsiteX9114" fmla="*/ 5074168 w 5829166"/>
              <a:gd name="connsiteY9114" fmla="*/ 1240022 h 1639681"/>
              <a:gd name="connsiteX9115" fmla="*/ 5076197 w 5829166"/>
              <a:gd name="connsiteY9115" fmla="*/ 1240269 h 1639681"/>
              <a:gd name="connsiteX9116" fmla="*/ 5076978 w 5829166"/>
              <a:gd name="connsiteY9116" fmla="*/ 1239603 h 1639681"/>
              <a:gd name="connsiteX9117" fmla="*/ 5071491 w 5829166"/>
              <a:gd name="connsiteY9117" fmla="*/ 1237336 h 1639681"/>
              <a:gd name="connsiteX9118" fmla="*/ 5082883 w 5829166"/>
              <a:gd name="connsiteY9118" fmla="*/ 1239279 h 1639681"/>
              <a:gd name="connsiteX9119" fmla="*/ 5083160 w 5829166"/>
              <a:gd name="connsiteY9119" fmla="*/ 1234088 h 1639681"/>
              <a:gd name="connsiteX9120" fmla="*/ 5083683 w 5829166"/>
              <a:gd name="connsiteY9120" fmla="*/ 1235240 h 1639681"/>
              <a:gd name="connsiteX9121" fmla="*/ 5084102 w 5829166"/>
              <a:gd name="connsiteY9121" fmla="*/ 1237136 h 1639681"/>
              <a:gd name="connsiteX9122" fmla="*/ 5082883 w 5829166"/>
              <a:gd name="connsiteY9122" fmla="*/ 1239231 h 1639681"/>
              <a:gd name="connsiteX9123" fmla="*/ 5082883 w 5829166"/>
              <a:gd name="connsiteY9123" fmla="*/ 1239279 h 1639681"/>
              <a:gd name="connsiteX9124" fmla="*/ 5113944 w 5829166"/>
              <a:gd name="connsiteY9124" fmla="*/ 1262882 h 1639681"/>
              <a:gd name="connsiteX9125" fmla="*/ 5113944 w 5829166"/>
              <a:gd name="connsiteY9125" fmla="*/ 1261282 h 1639681"/>
              <a:gd name="connsiteX9126" fmla="*/ 5113182 w 5829166"/>
              <a:gd name="connsiteY9126" fmla="*/ 1260234 h 1639681"/>
              <a:gd name="connsiteX9127" fmla="*/ 5112163 w 5829166"/>
              <a:gd name="connsiteY9127" fmla="*/ 1259005 h 1639681"/>
              <a:gd name="connsiteX9128" fmla="*/ 5109763 w 5829166"/>
              <a:gd name="connsiteY9128" fmla="*/ 1260053 h 1639681"/>
              <a:gd name="connsiteX9129" fmla="*/ 5109420 w 5829166"/>
              <a:gd name="connsiteY9129" fmla="*/ 1260720 h 1639681"/>
              <a:gd name="connsiteX9130" fmla="*/ 5108363 w 5829166"/>
              <a:gd name="connsiteY9130" fmla="*/ 1261786 h 1639681"/>
              <a:gd name="connsiteX9131" fmla="*/ 5111163 w 5829166"/>
              <a:gd name="connsiteY9131" fmla="*/ 1261520 h 1639681"/>
              <a:gd name="connsiteX9132" fmla="*/ 5113944 w 5829166"/>
              <a:gd name="connsiteY9132" fmla="*/ 1262882 h 1639681"/>
              <a:gd name="connsiteX9133" fmla="*/ 5094694 w 5829166"/>
              <a:gd name="connsiteY9133" fmla="*/ 1274150 h 1639681"/>
              <a:gd name="connsiteX9134" fmla="*/ 5093094 w 5829166"/>
              <a:gd name="connsiteY9134" fmla="*/ 1275112 h 1639681"/>
              <a:gd name="connsiteX9135" fmla="*/ 5094227 w 5829166"/>
              <a:gd name="connsiteY9135" fmla="*/ 1276102 h 1639681"/>
              <a:gd name="connsiteX9136" fmla="*/ 5098123 w 5829166"/>
              <a:gd name="connsiteY9136" fmla="*/ 1277388 h 1639681"/>
              <a:gd name="connsiteX9137" fmla="*/ 5098838 w 5829166"/>
              <a:gd name="connsiteY9137" fmla="*/ 1276988 h 1639681"/>
              <a:gd name="connsiteX9138" fmla="*/ 5096942 w 5829166"/>
              <a:gd name="connsiteY9138" fmla="*/ 1274493 h 1639681"/>
              <a:gd name="connsiteX9139" fmla="*/ 5094627 w 5829166"/>
              <a:gd name="connsiteY9139" fmla="*/ 1274207 h 1639681"/>
              <a:gd name="connsiteX9140" fmla="*/ 5094694 w 5829166"/>
              <a:gd name="connsiteY9140" fmla="*/ 1274150 h 1639681"/>
              <a:gd name="connsiteX9141" fmla="*/ 5098152 w 5829166"/>
              <a:gd name="connsiteY9141" fmla="*/ 1270854 h 1639681"/>
              <a:gd name="connsiteX9142" fmla="*/ 5101638 w 5829166"/>
              <a:gd name="connsiteY9142" fmla="*/ 1269492 h 1639681"/>
              <a:gd name="connsiteX9143" fmla="*/ 5098942 w 5829166"/>
              <a:gd name="connsiteY9143" fmla="*/ 1268120 h 1639681"/>
              <a:gd name="connsiteX9144" fmla="*/ 5095570 w 5829166"/>
              <a:gd name="connsiteY9144" fmla="*/ 1269568 h 1639681"/>
              <a:gd name="connsiteX9145" fmla="*/ 5098104 w 5829166"/>
              <a:gd name="connsiteY9145" fmla="*/ 1270845 h 1639681"/>
              <a:gd name="connsiteX9146" fmla="*/ 5098152 w 5829166"/>
              <a:gd name="connsiteY9146" fmla="*/ 1270845 h 1639681"/>
              <a:gd name="connsiteX9147" fmla="*/ 5062804 w 5829166"/>
              <a:gd name="connsiteY9147" fmla="*/ 1228915 h 1639681"/>
              <a:gd name="connsiteX9148" fmla="*/ 5066233 w 5829166"/>
              <a:gd name="connsiteY9148" fmla="*/ 1230278 h 1639681"/>
              <a:gd name="connsiteX9149" fmla="*/ 5067577 w 5829166"/>
              <a:gd name="connsiteY9149" fmla="*/ 1228677 h 1639681"/>
              <a:gd name="connsiteX9150" fmla="*/ 5065852 w 5829166"/>
              <a:gd name="connsiteY9150" fmla="*/ 1227658 h 1639681"/>
              <a:gd name="connsiteX9151" fmla="*/ 5062738 w 5829166"/>
              <a:gd name="connsiteY9151" fmla="*/ 1228973 h 1639681"/>
              <a:gd name="connsiteX9152" fmla="*/ 5062804 w 5829166"/>
              <a:gd name="connsiteY9152" fmla="*/ 1228915 h 1639681"/>
              <a:gd name="connsiteX9153" fmla="*/ 5100638 w 5829166"/>
              <a:gd name="connsiteY9153" fmla="*/ 1290961 h 1639681"/>
              <a:gd name="connsiteX9154" fmla="*/ 5097199 w 5829166"/>
              <a:gd name="connsiteY9154" fmla="*/ 1290819 h 1639681"/>
              <a:gd name="connsiteX9155" fmla="*/ 5097028 w 5829166"/>
              <a:gd name="connsiteY9155" fmla="*/ 1293047 h 1639681"/>
              <a:gd name="connsiteX9156" fmla="*/ 5100571 w 5829166"/>
              <a:gd name="connsiteY9156" fmla="*/ 1291009 h 1639681"/>
              <a:gd name="connsiteX9157" fmla="*/ 5100638 w 5829166"/>
              <a:gd name="connsiteY9157" fmla="*/ 1290961 h 1639681"/>
              <a:gd name="connsiteX9158" fmla="*/ 5086598 w 5829166"/>
              <a:gd name="connsiteY9158" fmla="*/ 1291199 h 1639681"/>
              <a:gd name="connsiteX9159" fmla="*/ 5089627 w 5829166"/>
              <a:gd name="connsiteY9159" fmla="*/ 1293047 h 1639681"/>
              <a:gd name="connsiteX9160" fmla="*/ 5091218 w 5829166"/>
              <a:gd name="connsiteY9160" fmla="*/ 1292667 h 1639681"/>
              <a:gd name="connsiteX9161" fmla="*/ 5090275 w 5829166"/>
              <a:gd name="connsiteY9161" fmla="*/ 1291181 h 1639681"/>
              <a:gd name="connsiteX9162" fmla="*/ 5086522 w 5829166"/>
              <a:gd name="connsiteY9162" fmla="*/ 1291247 h 1639681"/>
              <a:gd name="connsiteX9163" fmla="*/ 5086598 w 5829166"/>
              <a:gd name="connsiteY9163" fmla="*/ 1291199 h 1639681"/>
              <a:gd name="connsiteX9164" fmla="*/ 5109086 w 5829166"/>
              <a:gd name="connsiteY9164" fmla="*/ 1283627 h 1639681"/>
              <a:gd name="connsiteX9165" fmla="*/ 5108724 w 5829166"/>
              <a:gd name="connsiteY9165" fmla="*/ 1281922 h 1639681"/>
              <a:gd name="connsiteX9166" fmla="*/ 5107439 w 5829166"/>
              <a:gd name="connsiteY9166" fmla="*/ 1280960 h 1639681"/>
              <a:gd name="connsiteX9167" fmla="*/ 5105848 w 5829166"/>
              <a:gd name="connsiteY9167" fmla="*/ 1281874 h 1639681"/>
              <a:gd name="connsiteX9168" fmla="*/ 5109020 w 5829166"/>
              <a:gd name="connsiteY9168" fmla="*/ 1283627 h 1639681"/>
              <a:gd name="connsiteX9169" fmla="*/ 5109086 w 5829166"/>
              <a:gd name="connsiteY9169" fmla="*/ 1283627 h 1639681"/>
              <a:gd name="connsiteX9170" fmla="*/ 5101667 w 5829166"/>
              <a:gd name="connsiteY9170" fmla="*/ 1264568 h 1639681"/>
              <a:gd name="connsiteX9171" fmla="*/ 5100857 w 5829166"/>
              <a:gd name="connsiteY9171" fmla="*/ 1264920 h 1639681"/>
              <a:gd name="connsiteX9172" fmla="*/ 5102257 w 5829166"/>
              <a:gd name="connsiteY9172" fmla="*/ 1266797 h 1639681"/>
              <a:gd name="connsiteX9173" fmla="*/ 5105448 w 5829166"/>
              <a:gd name="connsiteY9173" fmla="*/ 1266149 h 1639681"/>
              <a:gd name="connsiteX9174" fmla="*/ 5105315 w 5829166"/>
              <a:gd name="connsiteY9174" fmla="*/ 1265720 h 1639681"/>
              <a:gd name="connsiteX9175" fmla="*/ 5101667 w 5829166"/>
              <a:gd name="connsiteY9175" fmla="*/ 1264568 h 1639681"/>
              <a:gd name="connsiteX9176" fmla="*/ 5090875 w 5829166"/>
              <a:gd name="connsiteY9176" fmla="*/ 1284561 h 1639681"/>
              <a:gd name="connsiteX9177" fmla="*/ 5095218 w 5829166"/>
              <a:gd name="connsiteY9177" fmla="*/ 1283284 h 1639681"/>
              <a:gd name="connsiteX9178" fmla="*/ 5091675 w 5829166"/>
              <a:gd name="connsiteY9178" fmla="*/ 1281522 h 1639681"/>
              <a:gd name="connsiteX9179" fmla="*/ 5090875 w 5829166"/>
              <a:gd name="connsiteY9179" fmla="*/ 1284561 h 1639681"/>
              <a:gd name="connsiteX9180" fmla="*/ 5057347 w 5829166"/>
              <a:gd name="connsiteY9180" fmla="*/ 1332290 h 1639681"/>
              <a:gd name="connsiteX9181" fmla="*/ 5059842 w 5829166"/>
              <a:gd name="connsiteY9181" fmla="*/ 1333424 h 1639681"/>
              <a:gd name="connsiteX9182" fmla="*/ 5061004 w 5829166"/>
              <a:gd name="connsiteY9182" fmla="*/ 1332786 h 1639681"/>
              <a:gd name="connsiteX9183" fmla="*/ 5059280 w 5829166"/>
              <a:gd name="connsiteY9183" fmla="*/ 1331005 h 1639681"/>
              <a:gd name="connsiteX9184" fmla="*/ 5057347 w 5829166"/>
              <a:gd name="connsiteY9184" fmla="*/ 1332290 h 1639681"/>
              <a:gd name="connsiteX9185" fmla="*/ 5060699 w 5829166"/>
              <a:gd name="connsiteY9185" fmla="*/ 1312631 h 1639681"/>
              <a:gd name="connsiteX9186" fmla="*/ 5058937 w 5829166"/>
              <a:gd name="connsiteY9186" fmla="*/ 1313602 h 1639681"/>
              <a:gd name="connsiteX9187" fmla="*/ 5060614 w 5829166"/>
              <a:gd name="connsiteY9187" fmla="*/ 1315088 h 1639681"/>
              <a:gd name="connsiteX9188" fmla="*/ 5062376 w 5829166"/>
              <a:gd name="connsiteY9188" fmla="*/ 1313641 h 1639681"/>
              <a:gd name="connsiteX9189" fmla="*/ 5060614 w 5829166"/>
              <a:gd name="connsiteY9189" fmla="*/ 1312678 h 1639681"/>
              <a:gd name="connsiteX9190" fmla="*/ 5060699 w 5829166"/>
              <a:gd name="connsiteY9190" fmla="*/ 1312631 h 1639681"/>
              <a:gd name="connsiteX9191" fmla="*/ 5091970 w 5829166"/>
              <a:gd name="connsiteY9191" fmla="*/ 1242803 h 1639681"/>
              <a:gd name="connsiteX9192" fmla="*/ 5093951 w 5829166"/>
              <a:gd name="connsiteY9192" fmla="*/ 1243651 h 1639681"/>
              <a:gd name="connsiteX9193" fmla="*/ 5095780 w 5829166"/>
              <a:gd name="connsiteY9193" fmla="*/ 1243108 h 1639681"/>
              <a:gd name="connsiteX9194" fmla="*/ 5095780 w 5829166"/>
              <a:gd name="connsiteY9194" fmla="*/ 1242575 h 1639681"/>
              <a:gd name="connsiteX9195" fmla="*/ 5093475 w 5829166"/>
              <a:gd name="connsiteY9195" fmla="*/ 1241955 h 1639681"/>
              <a:gd name="connsiteX9196" fmla="*/ 5091894 w 5829166"/>
              <a:gd name="connsiteY9196" fmla="*/ 1242860 h 1639681"/>
              <a:gd name="connsiteX9197" fmla="*/ 5091970 w 5829166"/>
              <a:gd name="connsiteY9197" fmla="*/ 1242803 h 1639681"/>
              <a:gd name="connsiteX9198" fmla="*/ 5120097 w 5829166"/>
              <a:gd name="connsiteY9198" fmla="*/ 1295772 h 1639681"/>
              <a:gd name="connsiteX9199" fmla="*/ 5122079 w 5829166"/>
              <a:gd name="connsiteY9199" fmla="*/ 1296553 h 1639681"/>
              <a:gd name="connsiteX9200" fmla="*/ 5124355 w 5829166"/>
              <a:gd name="connsiteY9200" fmla="*/ 1295552 h 1639681"/>
              <a:gd name="connsiteX9201" fmla="*/ 5121583 w 5829166"/>
              <a:gd name="connsiteY9201" fmla="*/ 1294819 h 1639681"/>
              <a:gd name="connsiteX9202" fmla="*/ 5120011 w 5829166"/>
              <a:gd name="connsiteY9202" fmla="*/ 1295819 h 1639681"/>
              <a:gd name="connsiteX9203" fmla="*/ 5120097 w 5829166"/>
              <a:gd name="connsiteY9203" fmla="*/ 1295772 h 1639681"/>
              <a:gd name="connsiteX9204" fmla="*/ 5086808 w 5829166"/>
              <a:gd name="connsiteY9204" fmla="*/ 1298000 h 1639681"/>
              <a:gd name="connsiteX9205" fmla="*/ 5088170 w 5829166"/>
              <a:gd name="connsiteY9205" fmla="*/ 1298800 h 1639681"/>
              <a:gd name="connsiteX9206" fmla="*/ 5091151 w 5829166"/>
              <a:gd name="connsiteY9206" fmla="*/ 1297800 h 1639681"/>
              <a:gd name="connsiteX9207" fmla="*/ 5088789 w 5829166"/>
              <a:gd name="connsiteY9207" fmla="*/ 1297048 h 1639681"/>
              <a:gd name="connsiteX9208" fmla="*/ 5086808 w 5829166"/>
              <a:gd name="connsiteY9208" fmla="*/ 1298000 h 1639681"/>
              <a:gd name="connsiteX9209" fmla="*/ 5082836 w 5829166"/>
              <a:gd name="connsiteY9209" fmla="*/ 1324242 h 1639681"/>
              <a:gd name="connsiteX9210" fmla="*/ 5084179 w 5829166"/>
              <a:gd name="connsiteY9210" fmla="*/ 1324699 h 1639681"/>
              <a:gd name="connsiteX9211" fmla="*/ 5086208 w 5829166"/>
              <a:gd name="connsiteY9211" fmla="*/ 1323108 h 1639681"/>
              <a:gd name="connsiteX9212" fmla="*/ 5084045 w 5829166"/>
              <a:gd name="connsiteY9212" fmla="*/ 1322356 h 1639681"/>
              <a:gd name="connsiteX9213" fmla="*/ 5082836 w 5829166"/>
              <a:gd name="connsiteY9213" fmla="*/ 1324242 h 1639681"/>
              <a:gd name="connsiteX9214" fmla="*/ 5053384 w 5829166"/>
              <a:gd name="connsiteY9214" fmla="*/ 1320422 h 1639681"/>
              <a:gd name="connsiteX9215" fmla="*/ 5054365 w 5829166"/>
              <a:gd name="connsiteY9215" fmla="*/ 1321318 h 1639681"/>
              <a:gd name="connsiteX9216" fmla="*/ 5057347 w 5829166"/>
              <a:gd name="connsiteY9216" fmla="*/ 1320317 h 1639681"/>
              <a:gd name="connsiteX9217" fmla="*/ 5056547 w 5829166"/>
              <a:gd name="connsiteY9217" fmla="*/ 1319489 h 1639681"/>
              <a:gd name="connsiteX9218" fmla="*/ 5053384 w 5829166"/>
              <a:gd name="connsiteY9218" fmla="*/ 1320422 h 1639681"/>
              <a:gd name="connsiteX9219" fmla="*/ 5085065 w 5829166"/>
              <a:gd name="connsiteY9219" fmla="*/ 1306963 h 1639681"/>
              <a:gd name="connsiteX9220" fmla="*/ 5085065 w 5829166"/>
              <a:gd name="connsiteY9220" fmla="*/ 1304487 h 1639681"/>
              <a:gd name="connsiteX9221" fmla="*/ 5083950 w 5829166"/>
              <a:gd name="connsiteY9221" fmla="*/ 1304487 h 1639681"/>
              <a:gd name="connsiteX9222" fmla="*/ 5083245 w 5829166"/>
              <a:gd name="connsiteY9222" fmla="*/ 1307582 h 1639681"/>
              <a:gd name="connsiteX9223" fmla="*/ 5083855 w 5829166"/>
              <a:gd name="connsiteY9223" fmla="*/ 1307782 h 1639681"/>
              <a:gd name="connsiteX9224" fmla="*/ 5085045 w 5829166"/>
              <a:gd name="connsiteY9224" fmla="*/ 1306982 h 1639681"/>
              <a:gd name="connsiteX9225" fmla="*/ 5085065 w 5829166"/>
              <a:gd name="connsiteY9225" fmla="*/ 1306963 h 1639681"/>
              <a:gd name="connsiteX9226" fmla="*/ 5034610 w 5829166"/>
              <a:gd name="connsiteY9226" fmla="*/ 1346483 h 1639681"/>
              <a:gd name="connsiteX9227" fmla="*/ 5036315 w 5829166"/>
              <a:gd name="connsiteY9227" fmla="*/ 1347273 h 1639681"/>
              <a:gd name="connsiteX9228" fmla="*/ 5038563 w 5829166"/>
              <a:gd name="connsiteY9228" fmla="*/ 1346397 h 1639681"/>
              <a:gd name="connsiteX9229" fmla="*/ 5036172 w 5829166"/>
              <a:gd name="connsiteY9229" fmla="*/ 1345597 h 1639681"/>
              <a:gd name="connsiteX9230" fmla="*/ 5034592 w 5829166"/>
              <a:gd name="connsiteY9230" fmla="*/ 1346492 h 1639681"/>
              <a:gd name="connsiteX9231" fmla="*/ 5034610 w 5829166"/>
              <a:gd name="connsiteY9231" fmla="*/ 1346483 h 1639681"/>
              <a:gd name="connsiteX9232" fmla="*/ 5089989 w 5829166"/>
              <a:gd name="connsiteY9232" fmla="*/ 1245184 h 1639681"/>
              <a:gd name="connsiteX9233" fmla="*/ 5089589 w 5829166"/>
              <a:gd name="connsiteY9233" fmla="*/ 1244870 h 1639681"/>
              <a:gd name="connsiteX9234" fmla="*/ 5085988 w 5829166"/>
              <a:gd name="connsiteY9234" fmla="*/ 1245108 h 1639681"/>
              <a:gd name="connsiteX9235" fmla="*/ 5085531 w 5829166"/>
              <a:gd name="connsiteY9235" fmla="*/ 1245441 h 1639681"/>
              <a:gd name="connsiteX9236" fmla="*/ 5087322 w 5829166"/>
              <a:gd name="connsiteY9236" fmla="*/ 1246289 h 1639681"/>
              <a:gd name="connsiteX9237" fmla="*/ 5089989 w 5829166"/>
              <a:gd name="connsiteY9237" fmla="*/ 1245184 h 1639681"/>
              <a:gd name="connsiteX9238" fmla="*/ 5065872 w 5829166"/>
              <a:gd name="connsiteY9238" fmla="*/ 1314669 h 1639681"/>
              <a:gd name="connsiteX9239" fmla="*/ 5066662 w 5829166"/>
              <a:gd name="connsiteY9239" fmla="*/ 1315088 h 1639681"/>
              <a:gd name="connsiteX9240" fmla="*/ 5069310 w 5829166"/>
              <a:gd name="connsiteY9240" fmla="*/ 1313031 h 1639681"/>
              <a:gd name="connsiteX9241" fmla="*/ 5068738 w 5829166"/>
              <a:gd name="connsiteY9241" fmla="*/ 1312755 h 1639681"/>
              <a:gd name="connsiteX9242" fmla="*/ 5065872 w 5829166"/>
              <a:gd name="connsiteY9242" fmla="*/ 1314669 h 1639681"/>
              <a:gd name="connsiteX9243" fmla="*/ 5092818 w 5829166"/>
              <a:gd name="connsiteY9243" fmla="*/ 1293914 h 1639681"/>
              <a:gd name="connsiteX9244" fmla="*/ 5093999 w 5829166"/>
              <a:gd name="connsiteY9244" fmla="*/ 1294829 h 1639681"/>
              <a:gd name="connsiteX9245" fmla="*/ 5095599 w 5829166"/>
              <a:gd name="connsiteY9245" fmla="*/ 1293581 h 1639681"/>
              <a:gd name="connsiteX9246" fmla="*/ 5093837 w 5829166"/>
              <a:gd name="connsiteY9246" fmla="*/ 1292762 h 1639681"/>
              <a:gd name="connsiteX9247" fmla="*/ 5092837 w 5829166"/>
              <a:gd name="connsiteY9247" fmla="*/ 1294000 h 1639681"/>
              <a:gd name="connsiteX9248" fmla="*/ 5092818 w 5829166"/>
              <a:gd name="connsiteY9248" fmla="*/ 1293914 h 1639681"/>
              <a:gd name="connsiteX9249" fmla="*/ 5051308 w 5829166"/>
              <a:gd name="connsiteY9249" fmla="*/ 1226763 h 1639681"/>
              <a:gd name="connsiteX9250" fmla="*/ 5052641 w 5829166"/>
              <a:gd name="connsiteY9250" fmla="*/ 1226915 h 1639681"/>
              <a:gd name="connsiteX9251" fmla="*/ 5053384 w 5829166"/>
              <a:gd name="connsiteY9251" fmla="*/ 1224887 h 1639681"/>
              <a:gd name="connsiteX9252" fmla="*/ 5051889 w 5829166"/>
              <a:gd name="connsiteY9252" fmla="*/ 1224782 h 1639681"/>
              <a:gd name="connsiteX9253" fmla="*/ 5051270 w 5829166"/>
              <a:gd name="connsiteY9253" fmla="*/ 1226849 h 1639681"/>
              <a:gd name="connsiteX9254" fmla="*/ 5051308 w 5829166"/>
              <a:gd name="connsiteY9254" fmla="*/ 1226763 h 1639681"/>
              <a:gd name="connsiteX9255" fmla="*/ 5079588 w 5829166"/>
              <a:gd name="connsiteY9255" fmla="*/ 1237288 h 1639681"/>
              <a:gd name="connsiteX9256" fmla="*/ 5082560 w 5829166"/>
              <a:gd name="connsiteY9256" fmla="*/ 1236402 h 1639681"/>
              <a:gd name="connsiteX9257" fmla="*/ 5081397 w 5829166"/>
              <a:gd name="connsiteY9257" fmla="*/ 1235421 h 1639681"/>
              <a:gd name="connsiteX9258" fmla="*/ 5078892 w 5829166"/>
              <a:gd name="connsiteY9258" fmla="*/ 1236669 h 1639681"/>
              <a:gd name="connsiteX9259" fmla="*/ 5079588 w 5829166"/>
              <a:gd name="connsiteY9259" fmla="*/ 1237288 h 1639681"/>
              <a:gd name="connsiteX9260" fmla="*/ 5038583 w 5829166"/>
              <a:gd name="connsiteY9260" fmla="*/ 1378077 h 1639681"/>
              <a:gd name="connsiteX9261" fmla="*/ 5040497 w 5829166"/>
              <a:gd name="connsiteY9261" fmla="*/ 1377191 h 1639681"/>
              <a:gd name="connsiteX9262" fmla="*/ 5038383 w 5829166"/>
              <a:gd name="connsiteY9262" fmla="*/ 1376458 h 1639681"/>
              <a:gd name="connsiteX9263" fmla="*/ 5036791 w 5829166"/>
              <a:gd name="connsiteY9263" fmla="*/ 1377239 h 1639681"/>
              <a:gd name="connsiteX9264" fmla="*/ 5038535 w 5829166"/>
              <a:gd name="connsiteY9264" fmla="*/ 1378153 h 1639681"/>
              <a:gd name="connsiteX9265" fmla="*/ 5038583 w 5829166"/>
              <a:gd name="connsiteY9265" fmla="*/ 1378077 h 1639681"/>
              <a:gd name="connsiteX9266" fmla="*/ 5107001 w 5829166"/>
              <a:gd name="connsiteY9266" fmla="*/ 1273617 h 1639681"/>
              <a:gd name="connsiteX9267" fmla="*/ 5103162 w 5829166"/>
              <a:gd name="connsiteY9267" fmla="*/ 1272197 h 1639681"/>
              <a:gd name="connsiteX9268" fmla="*/ 5102381 w 5829166"/>
              <a:gd name="connsiteY9268" fmla="*/ 1272445 h 1639681"/>
              <a:gd name="connsiteX9269" fmla="*/ 5104934 w 5829166"/>
              <a:gd name="connsiteY9269" fmla="*/ 1274045 h 1639681"/>
              <a:gd name="connsiteX9270" fmla="*/ 5106962 w 5829166"/>
              <a:gd name="connsiteY9270" fmla="*/ 1273693 h 1639681"/>
              <a:gd name="connsiteX9271" fmla="*/ 5107001 w 5829166"/>
              <a:gd name="connsiteY9271" fmla="*/ 1273617 h 1639681"/>
              <a:gd name="connsiteX9272" fmla="*/ 5074549 w 5829166"/>
              <a:gd name="connsiteY9272" fmla="*/ 1318098 h 1639681"/>
              <a:gd name="connsiteX9273" fmla="*/ 5076149 w 5829166"/>
              <a:gd name="connsiteY9273" fmla="*/ 1318613 h 1639681"/>
              <a:gd name="connsiteX9274" fmla="*/ 5077397 w 5829166"/>
              <a:gd name="connsiteY9274" fmla="*/ 1316841 h 1639681"/>
              <a:gd name="connsiteX9275" fmla="*/ 5076187 w 5829166"/>
              <a:gd name="connsiteY9275" fmla="*/ 1316469 h 1639681"/>
              <a:gd name="connsiteX9276" fmla="*/ 5074549 w 5829166"/>
              <a:gd name="connsiteY9276" fmla="*/ 1318098 h 1639681"/>
              <a:gd name="connsiteX9277" fmla="*/ 5107172 w 5829166"/>
              <a:gd name="connsiteY9277" fmla="*/ 1271368 h 1639681"/>
              <a:gd name="connsiteX9278" fmla="*/ 5107134 w 5829166"/>
              <a:gd name="connsiteY9278" fmla="*/ 1272064 h 1639681"/>
              <a:gd name="connsiteX9279" fmla="*/ 5107172 w 5829166"/>
              <a:gd name="connsiteY9279" fmla="*/ 1272102 h 1639681"/>
              <a:gd name="connsiteX9280" fmla="*/ 5110020 w 5829166"/>
              <a:gd name="connsiteY9280" fmla="*/ 1273102 h 1639681"/>
              <a:gd name="connsiteX9281" fmla="*/ 5110620 w 5829166"/>
              <a:gd name="connsiteY9281" fmla="*/ 1272692 h 1639681"/>
              <a:gd name="connsiteX9282" fmla="*/ 5108372 w 5829166"/>
              <a:gd name="connsiteY9282" fmla="*/ 1271273 h 1639681"/>
              <a:gd name="connsiteX9283" fmla="*/ 5107124 w 5829166"/>
              <a:gd name="connsiteY9283" fmla="*/ 1271454 h 1639681"/>
              <a:gd name="connsiteX9284" fmla="*/ 5107172 w 5829166"/>
              <a:gd name="connsiteY9284" fmla="*/ 1271368 h 1639681"/>
              <a:gd name="connsiteX9285" fmla="*/ 5056366 w 5829166"/>
              <a:gd name="connsiteY9285" fmla="*/ 1338310 h 1639681"/>
              <a:gd name="connsiteX9286" fmla="*/ 5055004 w 5829166"/>
              <a:gd name="connsiteY9286" fmla="*/ 1339110 h 1639681"/>
              <a:gd name="connsiteX9287" fmla="*/ 5056604 w 5829166"/>
              <a:gd name="connsiteY9287" fmla="*/ 1340510 h 1639681"/>
              <a:gd name="connsiteX9288" fmla="*/ 5057642 w 5829166"/>
              <a:gd name="connsiteY9288" fmla="*/ 1339377 h 1639681"/>
              <a:gd name="connsiteX9289" fmla="*/ 5056308 w 5829166"/>
              <a:gd name="connsiteY9289" fmla="*/ 1338386 h 1639681"/>
              <a:gd name="connsiteX9290" fmla="*/ 5056366 w 5829166"/>
              <a:gd name="connsiteY9290" fmla="*/ 1338310 h 1639681"/>
              <a:gd name="connsiteX9291" fmla="*/ 5105962 w 5829166"/>
              <a:gd name="connsiteY9291" fmla="*/ 1309449 h 1639681"/>
              <a:gd name="connsiteX9292" fmla="*/ 5107457 w 5829166"/>
              <a:gd name="connsiteY9292" fmla="*/ 1311459 h 1639681"/>
              <a:gd name="connsiteX9293" fmla="*/ 5109239 w 5829166"/>
              <a:gd name="connsiteY9293" fmla="*/ 1309564 h 1639681"/>
              <a:gd name="connsiteX9294" fmla="*/ 5106658 w 5829166"/>
              <a:gd name="connsiteY9294" fmla="*/ 1309097 h 1639681"/>
              <a:gd name="connsiteX9295" fmla="*/ 5105962 w 5829166"/>
              <a:gd name="connsiteY9295" fmla="*/ 1309449 h 1639681"/>
              <a:gd name="connsiteX9296" fmla="*/ 5117412 w 5829166"/>
              <a:gd name="connsiteY9296" fmla="*/ 1273197 h 1639681"/>
              <a:gd name="connsiteX9297" fmla="*/ 5115620 w 5829166"/>
              <a:gd name="connsiteY9297" fmla="*/ 1272149 h 1639681"/>
              <a:gd name="connsiteX9298" fmla="*/ 5114592 w 5829166"/>
              <a:gd name="connsiteY9298" fmla="*/ 1272712 h 1639681"/>
              <a:gd name="connsiteX9299" fmla="*/ 5116183 w 5829166"/>
              <a:gd name="connsiteY9299" fmla="*/ 1274302 h 1639681"/>
              <a:gd name="connsiteX9300" fmla="*/ 5117382 w 5829166"/>
              <a:gd name="connsiteY9300" fmla="*/ 1273207 h 1639681"/>
              <a:gd name="connsiteX9301" fmla="*/ 5117412 w 5829166"/>
              <a:gd name="connsiteY9301" fmla="*/ 1273207 h 1639681"/>
              <a:gd name="connsiteX9302" fmla="*/ 5111982 w 5829166"/>
              <a:gd name="connsiteY9302" fmla="*/ 1278607 h 1639681"/>
              <a:gd name="connsiteX9303" fmla="*/ 5112734 w 5829166"/>
              <a:gd name="connsiteY9303" fmla="*/ 1281113 h 1639681"/>
              <a:gd name="connsiteX9304" fmla="*/ 5111944 w 5829166"/>
              <a:gd name="connsiteY9304" fmla="*/ 1278607 h 1639681"/>
              <a:gd name="connsiteX9305" fmla="*/ 5111982 w 5829166"/>
              <a:gd name="connsiteY9305" fmla="*/ 1278607 h 1639681"/>
              <a:gd name="connsiteX9306" fmla="*/ 5100800 w 5829166"/>
              <a:gd name="connsiteY9306" fmla="*/ 1274950 h 1639681"/>
              <a:gd name="connsiteX9307" fmla="*/ 5102152 w 5829166"/>
              <a:gd name="connsiteY9307" fmla="*/ 1275912 h 1639681"/>
              <a:gd name="connsiteX9308" fmla="*/ 5103505 w 5829166"/>
              <a:gd name="connsiteY9308" fmla="*/ 1274978 h 1639681"/>
              <a:gd name="connsiteX9309" fmla="*/ 5102219 w 5829166"/>
              <a:gd name="connsiteY9309" fmla="*/ 1274102 h 1639681"/>
              <a:gd name="connsiteX9310" fmla="*/ 5100761 w 5829166"/>
              <a:gd name="connsiteY9310" fmla="*/ 1274950 h 1639681"/>
              <a:gd name="connsiteX9311" fmla="*/ 5100800 w 5829166"/>
              <a:gd name="connsiteY9311" fmla="*/ 1274950 h 1639681"/>
              <a:gd name="connsiteX9312" fmla="*/ 5086979 w 5829166"/>
              <a:gd name="connsiteY9312" fmla="*/ 1300982 h 1639681"/>
              <a:gd name="connsiteX9313" fmla="*/ 5088064 w 5829166"/>
              <a:gd name="connsiteY9313" fmla="*/ 1301791 h 1639681"/>
              <a:gd name="connsiteX9314" fmla="*/ 5089760 w 5829166"/>
              <a:gd name="connsiteY9314" fmla="*/ 1300896 h 1639681"/>
              <a:gd name="connsiteX9315" fmla="*/ 5088398 w 5829166"/>
              <a:gd name="connsiteY9315" fmla="*/ 1299934 h 1639681"/>
              <a:gd name="connsiteX9316" fmla="*/ 5086931 w 5829166"/>
              <a:gd name="connsiteY9316" fmla="*/ 1300972 h 1639681"/>
              <a:gd name="connsiteX9317" fmla="*/ 5086979 w 5829166"/>
              <a:gd name="connsiteY9317" fmla="*/ 1300972 h 1639681"/>
              <a:gd name="connsiteX9318" fmla="*/ 5060204 w 5829166"/>
              <a:gd name="connsiteY9318" fmla="*/ 1321041 h 1639681"/>
              <a:gd name="connsiteX9319" fmla="*/ 5059356 w 5829166"/>
              <a:gd name="connsiteY9319" fmla="*/ 1320070 h 1639681"/>
              <a:gd name="connsiteX9320" fmla="*/ 5057318 w 5829166"/>
              <a:gd name="connsiteY9320" fmla="*/ 1321375 h 1639681"/>
              <a:gd name="connsiteX9321" fmla="*/ 5058061 w 5829166"/>
              <a:gd name="connsiteY9321" fmla="*/ 1321908 h 1639681"/>
              <a:gd name="connsiteX9322" fmla="*/ 5060156 w 5829166"/>
              <a:gd name="connsiteY9322" fmla="*/ 1321041 h 1639681"/>
              <a:gd name="connsiteX9323" fmla="*/ 5060204 w 5829166"/>
              <a:gd name="connsiteY9323" fmla="*/ 1321041 h 1639681"/>
              <a:gd name="connsiteX9324" fmla="*/ 5097561 w 5829166"/>
              <a:gd name="connsiteY9324" fmla="*/ 1309145 h 1639681"/>
              <a:gd name="connsiteX9325" fmla="*/ 5099161 w 5829166"/>
              <a:gd name="connsiteY9325" fmla="*/ 1310107 h 1639681"/>
              <a:gd name="connsiteX9326" fmla="*/ 5100857 w 5829166"/>
              <a:gd name="connsiteY9326" fmla="*/ 1309383 h 1639681"/>
              <a:gd name="connsiteX9327" fmla="*/ 5098971 w 5829166"/>
              <a:gd name="connsiteY9327" fmla="*/ 1308516 h 1639681"/>
              <a:gd name="connsiteX9328" fmla="*/ 5097523 w 5829166"/>
              <a:gd name="connsiteY9328" fmla="*/ 1309183 h 1639681"/>
              <a:gd name="connsiteX9329" fmla="*/ 5097561 w 5829166"/>
              <a:gd name="connsiteY9329" fmla="*/ 1309145 h 163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</a:cxnLst>
            <a:rect l="l" t="t" r="r" b="b"/>
            <a:pathLst>
              <a:path w="5829166" h="1639681">
                <a:moveTo>
                  <a:pt x="3406464" y="128254"/>
                </a:moveTo>
                <a:lnTo>
                  <a:pt x="3406464" y="128254"/>
                </a:lnTo>
                <a:lnTo>
                  <a:pt x="3406464" y="128254"/>
                </a:lnTo>
                <a:close/>
                <a:moveTo>
                  <a:pt x="5820233" y="1549470"/>
                </a:moveTo>
                <a:cubicBezTo>
                  <a:pt x="5820756" y="1547317"/>
                  <a:pt x="5821061" y="1546117"/>
                  <a:pt x="5821299" y="1545126"/>
                </a:cubicBezTo>
                <a:lnTo>
                  <a:pt x="5829167" y="1542898"/>
                </a:lnTo>
                <a:lnTo>
                  <a:pt x="5818375" y="1541421"/>
                </a:lnTo>
                <a:cubicBezTo>
                  <a:pt x="5815565" y="1535716"/>
                  <a:pt x="5815565" y="1535716"/>
                  <a:pt x="5808288" y="1533068"/>
                </a:cubicBezTo>
                <a:lnTo>
                  <a:pt x="5808288" y="1520552"/>
                </a:lnTo>
                <a:cubicBezTo>
                  <a:pt x="5809888" y="1517761"/>
                  <a:pt x="5810822" y="1516294"/>
                  <a:pt x="5811488" y="1515228"/>
                </a:cubicBezTo>
                <a:cubicBezTo>
                  <a:pt x="5808212" y="1511141"/>
                  <a:pt x="5803297" y="1508989"/>
                  <a:pt x="5801154" y="1505312"/>
                </a:cubicBezTo>
                <a:lnTo>
                  <a:pt x="5804345" y="1500845"/>
                </a:lnTo>
                <a:cubicBezTo>
                  <a:pt x="5800573" y="1498435"/>
                  <a:pt x="5801268" y="1493387"/>
                  <a:pt x="5796696" y="1492225"/>
                </a:cubicBezTo>
                <a:lnTo>
                  <a:pt x="5786971" y="1492225"/>
                </a:lnTo>
                <a:cubicBezTo>
                  <a:pt x="5784895" y="1493949"/>
                  <a:pt x="5783189" y="1495797"/>
                  <a:pt x="5780151" y="1494091"/>
                </a:cubicBezTo>
                <a:cubicBezTo>
                  <a:pt x="5779484" y="1492577"/>
                  <a:pt x="5778808" y="1491063"/>
                  <a:pt x="5778142" y="1489510"/>
                </a:cubicBezTo>
                <a:lnTo>
                  <a:pt x="5770969" y="1489510"/>
                </a:lnTo>
                <a:cubicBezTo>
                  <a:pt x="5770122" y="1487300"/>
                  <a:pt x="5765778" y="1486843"/>
                  <a:pt x="5766511" y="1483128"/>
                </a:cubicBezTo>
                <a:lnTo>
                  <a:pt x="5769369" y="1480261"/>
                </a:lnTo>
                <a:lnTo>
                  <a:pt x="5766645" y="1477651"/>
                </a:lnTo>
                <a:cubicBezTo>
                  <a:pt x="5768673" y="1474727"/>
                  <a:pt x="5772360" y="1473575"/>
                  <a:pt x="5775893" y="1472222"/>
                </a:cubicBezTo>
                <a:lnTo>
                  <a:pt x="5771283" y="1468431"/>
                </a:lnTo>
                <a:cubicBezTo>
                  <a:pt x="5767721" y="1468031"/>
                  <a:pt x="5763949" y="1469289"/>
                  <a:pt x="5760521" y="1467498"/>
                </a:cubicBezTo>
                <a:cubicBezTo>
                  <a:pt x="5760397" y="1465402"/>
                  <a:pt x="5759996" y="1463326"/>
                  <a:pt x="5759339" y="1461345"/>
                </a:cubicBezTo>
                <a:cubicBezTo>
                  <a:pt x="5758034" y="1459163"/>
                  <a:pt x="5756539" y="1457125"/>
                  <a:pt x="5754862" y="1455220"/>
                </a:cubicBezTo>
                <a:cubicBezTo>
                  <a:pt x="5750071" y="1457068"/>
                  <a:pt x="5747347" y="1452924"/>
                  <a:pt x="5743337" y="1452620"/>
                </a:cubicBezTo>
                <a:lnTo>
                  <a:pt x="5738736" y="1455030"/>
                </a:lnTo>
                <a:lnTo>
                  <a:pt x="5736631" y="1450343"/>
                </a:lnTo>
                <a:lnTo>
                  <a:pt x="5731755" y="1449496"/>
                </a:lnTo>
                <a:cubicBezTo>
                  <a:pt x="5731440" y="1447181"/>
                  <a:pt x="5731155" y="1445123"/>
                  <a:pt x="5730907" y="1443428"/>
                </a:cubicBezTo>
                <a:cubicBezTo>
                  <a:pt x="5726868" y="1439113"/>
                  <a:pt x="5721696" y="1436027"/>
                  <a:pt x="5715981" y="1434513"/>
                </a:cubicBezTo>
                <a:lnTo>
                  <a:pt x="5702856" y="1423749"/>
                </a:lnTo>
                <a:lnTo>
                  <a:pt x="5702856" y="1416882"/>
                </a:lnTo>
                <a:lnTo>
                  <a:pt x="5705752" y="1414501"/>
                </a:lnTo>
                <a:cubicBezTo>
                  <a:pt x="5703694" y="1413567"/>
                  <a:pt x="5703141" y="1411310"/>
                  <a:pt x="5700389" y="1411024"/>
                </a:cubicBezTo>
                <a:lnTo>
                  <a:pt x="5697551" y="1413367"/>
                </a:lnTo>
                <a:lnTo>
                  <a:pt x="5693255" y="1410081"/>
                </a:lnTo>
                <a:cubicBezTo>
                  <a:pt x="5691978" y="1404442"/>
                  <a:pt x="5697246" y="1406081"/>
                  <a:pt x="5699198" y="1404071"/>
                </a:cubicBezTo>
                <a:lnTo>
                  <a:pt x="5693140" y="1401566"/>
                </a:lnTo>
                <a:cubicBezTo>
                  <a:pt x="5689949" y="1400251"/>
                  <a:pt x="5690283" y="1397251"/>
                  <a:pt x="5688588" y="1395174"/>
                </a:cubicBezTo>
                <a:cubicBezTo>
                  <a:pt x="5687692" y="1394127"/>
                  <a:pt x="5686387" y="1392526"/>
                  <a:pt x="5685225" y="1392508"/>
                </a:cubicBezTo>
                <a:cubicBezTo>
                  <a:pt x="5680253" y="1392393"/>
                  <a:pt x="5678462" y="1388840"/>
                  <a:pt x="5675148" y="1386840"/>
                </a:cubicBezTo>
                <a:lnTo>
                  <a:pt x="5669013" y="1386840"/>
                </a:lnTo>
                <a:lnTo>
                  <a:pt x="5665584" y="1384278"/>
                </a:lnTo>
                <a:cubicBezTo>
                  <a:pt x="5662908" y="1383830"/>
                  <a:pt x="5660031" y="1385192"/>
                  <a:pt x="5658145" y="1383278"/>
                </a:cubicBezTo>
                <a:cubicBezTo>
                  <a:pt x="5657793" y="1381858"/>
                  <a:pt x="5657498" y="1380668"/>
                  <a:pt x="5657231" y="1379639"/>
                </a:cubicBezTo>
                <a:lnTo>
                  <a:pt x="5651745" y="1378039"/>
                </a:lnTo>
                <a:cubicBezTo>
                  <a:pt x="5651325" y="1376448"/>
                  <a:pt x="5651030" y="1375182"/>
                  <a:pt x="5650764" y="1374200"/>
                </a:cubicBezTo>
                <a:lnTo>
                  <a:pt x="5644906" y="1372676"/>
                </a:lnTo>
                <a:lnTo>
                  <a:pt x="5644906" y="1366933"/>
                </a:lnTo>
                <a:lnTo>
                  <a:pt x="5626580" y="1359675"/>
                </a:lnTo>
                <a:cubicBezTo>
                  <a:pt x="5624846" y="1356484"/>
                  <a:pt x="5623379" y="1353483"/>
                  <a:pt x="5621617" y="1350578"/>
                </a:cubicBezTo>
                <a:cubicBezTo>
                  <a:pt x="5621064" y="1349759"/>
                  <a:pt x="5620284" y="1349121"/>
                  <a:pt x="5619388" y="1348731"/>
                </a:cubicBezTo>
                <a:cubicBezTo>
                  <a:pt x="5617312" y="1347740"/>
                  <a:pt x="5615111" y="1346930"/>
                  <a:pt x="5613168" y="1346111"/>
                </a:cubicBezTo>
                <a:cubicBezTo>
                  <a:pt x="5612568" y="1343816"/>
                  <a:pt x="5614235" y="1341453"/>
                  <a:pt x="5611730" y="1339729"/>
                </a:cubicBezTo>
                <a:cubicBezTo>
                  <a:pt x="5605063" y="1339282"/>
                  <a:pt x="5593899" y="1334938"/>
                  <a:pt x="5587594" y="1330404"/>
                </a:cubicBezTo>
                <a:lnTo>
                  <a:pt x="5587594" y="1325147"/>
                </a:lnTo>
                <a:cubicBezTo>
                  <a:pt x="5585013" y="1323004"/>
                  <a:pt x="5581803" y="1321146"/>
                  <a:pt x="5579907" y="1318603"/>
                </a:cubicBezTo>
                <a:cubicBezTo>
                  <a:pt x="5577802" y="1315774"/>
                  <a:pt x="5576526" y="1312545"/>
                  <a:pt x="5573621" y="1311031"/>
                </a:cubicBezTo>
                <a:lnTo>
                  <a:pt x="5568830" y="1309935"/>
                </a:lnTo>
                <a:lnTo>
                  <a:pt x="5567782" y="1305954"/>
                </a:lnTo>
                <a:lnTo>
                  <a:pt x="5559247" y="1304706"/>
                </a:lnTo>
                <a:lnTo>
                  <a:pt x="5558247" y="1300715"/>
                </a:lnTo>
                <a:lnTo>
                  <a:pt x="5552390" y="1299124"/>
                </a:lnTo>
                <a:lnTo>
                  <a:pt x="5552390" y="1296257"/>
                </a:lnTo>
                <a:cubicBezTo>
                  <a:pt x="5550341" y="1293419"/>
                  <a:pt x="5546950" y="1292447"/>
                  <a:pt x="5543493" y="1291552"/>
                </a:cubicBezTo>
                <a:cubicBezTo>
                  <a:pt x="5542874" y="1289952"/>
                  <a:pt x="5542226" y="1288504"/>
                  <a:pt x="5541645" y="1287066"/>
                </a:cubicBezTo>
                <a:lnTo>
                  <a:pt x="5538997" y="1287066"/>
                </a:lnTo>
                <a:lnTo>
                  <a:pt x="5526900" y="1277712"/>
                </a:lnTo>
                <a:cubicBezTo>
                  <a:pt x="5526900" y="1273035"/>
                  <a:pt x="5521214" y="1271835"/>
                  <a:pt x="5518918" y="1268606"/>
                </a:cubicBezTo>
                <a:cubicBezTo>
                  <a:pt x="5516623" y="1265387"/>
                  <a:pt x="5514480" y="1261567"/>
                  <a:pt x="5512280" y="1258015"/>
                </a:cubicBezTo>
                <a:lnTo>
                  <a:pt x="5505612" y="1258015"/>
                </a:lnTo>
                <a:cubicBezTo>
                  <a:pt x="5501469" y="1254500"/>
                  <a:pt x="5497421" y="1251052"/>
                  <a:pt x="5493382" y="1247651"/>
                </a:cubicBezTo>
                <a:lnTo>
                  <a:pt x="5490086" y="1247651"/>
                </a:lnTo>
                <a:lnTo>
                  <a:pt x="5485409" y="1239993"/>
                </a:lnTo>
                <a:cubicBezTo>
                  <a:pt x="5484809" y="1238993"/>
                  <a:pt x="5484248" y="1237964"/>
                  <a:pt x="5483819" y="1237174"/>
                </a:cubicBezTo>
                <a:cubicBezTo>
                  <a:pt x="5480504" y="1237174"/>
                  <a:pt x="5477847" y="1237288"/>
                  <a:pt x="5475199" y="1237174"/>
                </a:cubicBezTo>
                <a:cubicBezTo>
                  <a:pt x="5474332" y="1237174"/>
                  <a:pt x="5473598" y="1236336"/>
                  <a:pt x="5472675" y="1235888"/>
                </a:cubicBezTo>
                <a:lnTo>
                  <a:pt x="5472675" y="1231097"/>
                </a:lnTo>
                <a:lnTo>
                  <a:pt x="5461492" y="1221372"/>
                </a:lnTo>
                <a:lnTo>
                  <a:pt x="5458120" y="1221372"/>
                </a:lnTo>
                <a:lnTo>
                  <a:pt x="5455044" y="1216209"/>
                </a:lnTo>
                <a:lnTo>
                  <a:pt x="5451596" y="1215914"/>
                </a:lnTo>
                <a:lnTo>
                  <a:pt x="5440528" y="1206798"/>
                </a:lnTo>
                <a:lnTo>
                  <a:pt x="5428298" y="1202008"/>
                </a:lnTo>
                <a:cubicBezTo>
                  <a:pt x="5427983" y="1200779"/>
                  <a:pt x="5427679" y="1199579"/>
                  <a:pt x="5427326" y="1198236"/>
                </a:cubicBezTo>
                <a:lnTo>
                  <a:pt x="5419640" y="1197502"/>
                </a:lnTo>
                <a:lnTo>
                  <a:pt x="5406085" y="1186320"/>
                </a:lnTo>
                <a:lnTo>
                  <a:pt x="5404342" y="1181929"/>
                </a:lnTo>
                <a:lnTo>
                  <a:pt x="5397151" y="1181929"/>
                </a:lnTo>
                <a:lnTo>
                  <a:pt x="5395170" y="1177366"/>
                </a:lnTo>
                <a:lnTo>
                  <a:pt x="5389683" y="1175776"/>
                </a:lnTo>
                <a:lnTo>
                  <a:pt x="5389683" y="1173823"/>
                </a:lnTo>
                <a:lnTo>
                  <a:pt x="5370672" y="1158173"/>
                </a:lnTo>
                <a:lnTo>
                  <a:pt x="5366157" y="1158173"/>
                </a:lnTo>
                <a:lnTo>
                  <a:pt x="5361375" y="1154878"/>
                </a:lnTo>
                <a:cubicBezTo>
                  <a:pt x="5360775" y="1153001"/>
                  <a:pt x="5360394" y="1151820"/>
                  <a:pt x="5360070" y="1150811"/>
                </a:cubicBezTo>
                <a:lnTo>
                  <a:pt x="5355289" y="1149963"/>
                </a:lnTo>
                <a:cubicBezTo>
                  <a:pt x="5354564" y="1148267"/>
                  <a:pt x="5353927" y="1146762"/>
                  <a:pt x="5353288" y="1145267"/>
                </a:cubicBezTo>
                <a:lnTo>
                  <a:pt x="5346897" y="1145267"/>
                </a:lnTo>
                <a:cubicBezTo>
                  <a:pt x="5343259" y="1142533"/>
                  <a:pt x="5340258" y="1138876"/>
                  <a:pt x="5336153" y="1137580"/>
                </a:cubicBezTo>
                <a:cubicBezTo>
                  <a:pt x="5330743" y="1135885"/>
                  <a:pt x="5328704" y="1130798"/>
                  <a:pt x="5324133" y="1129837"/>
                </a:cubicBezTo>
                <a:cubicBezTo>
                  <a:pt x="5318751" y="1128722"/>
                  <a:pt x="5316922" y="1125045"/>
                  <a:pt x="5313131" y="1123036"/>
                </a:cubicBezTo>
                <a:cubicBezTo>
                  <a:pt x="5313131" y="1122150"/>
                  <a:pt x="5313016" y="1121293"/>
                  <a:pt x="5312950" y="1120435"/>
                </a:cubicBezTo>
                <a:cubicBezTo>
                  <a:pt x="5310454" y="1119188"/>
                  <a:pt x="5308159" y="1117340"/>
                  <a:pt x="5305377" y="1116825"/>
                </a:cubicBezTo>
                <a:cubicBezTo>
                  <a:pt x="5302530" y="1116216"/>
                  <a:pt x="5299882" y="1114892"/>
                  <a:pt x="5297662" y="1112996"/>
                </a:cubicBezTo>
                <a:cubicBezTo>
                  <a:pt x="5295081" y="1111063"/>
                  <a:pt x="5293309" y="1108520"/>
                  <a:pt x="5288918" y="1108034"/>
                </a:cubicBezTo>
                <a:cubicBezTo>
                  <a:pt x="5286385" y="1107748"/>
                  <a:pt x="5284527" y="1104424"/>
                  <a:pt x="5282051" y="1102795"/>
                </a:cubicBezTo>
                <a:cubicBezTo>
                  <a:pt x="5279613" y="1101366"/>
                  <a:pt x="5277088" y="1100061"/>
                  <a:pt x="5274507" y="1098918"/>
                </a:cubicBezTo>
                <a:lnTo>
                  <a:pt x="5274507" y="1093880"/>
                </a:lnTo>
                <a:cubicBezTo>
                  <a:pt x="5272917" y="1092527"/>
                  <a:pt x="5271497" y="1090384"/>
                  <a:pt x="5269849" y="1090231"/>
                </a:cubicBezTo>
                <a:cubicBezTo>
                  <a:pt x="5264791" y="1089803"/>
                  <a:pt x="5263115" y="1087403"/>
                  <a:pt x="5261734" y="1083850"/>
                </a:cubicBezTo>
                <a:cubicBezTo>
                  <a:pt x="5260543" y="1080735"/>
                  <a:pt x="5254790" y="1079735"/>
                  <a:pt x="5255353" y="1075496"/>
                </a:cubicBezTo>
                <a:cubicBezTo>
                  <a:pt x="5255353" y="1075230"/>
                  <a:pt x="5254571" y="1074563"/>
                  <a:pt x="5254286" y="1074611"/>
                </a:cubicBezTo>
                <a:cubicBezTo>
                  <a:pt x="5250237" y="1075363"/>
                  <a:pt x="5248628" y="1071201"/>
                  <a:pt x="5244561" y="1071420"/>
                </a:cubicBezTo>
                <a:cubicBezTo>
                  <a:pt x="5243113" y="1071515"/>
                  <a:pt x="5241465" y="1069591"/>
                  <a:pt x="5240874" y="1069210"/>
                </a:cubicBezTo>
                <a:lnTo>
                  <a:pt x="5233797" y="1068658"/>
                </a:lnTo>
                <a:cubicBezTo>
                  <a:pt x="5233226" y="1066857"/>
                  <a:pt x="5232854" y="1065676"/>
                  <a:pt x="5232473" y="1064485"/>
                </a:cubicBezTo>
                <a:cubicBezTo>
                  <a:pt x="5230654" y="1063866"/>
                  <a:pt x="5228797" y="1063285"/>
                  <a:pt x="5227034" y="1062609"/>
                </a:cubicBezTo>
                <a:cubicBezTo>
                  <a:pt x="5224796" y="1061742"/>
                  <a:pt x="5222624" y="1060790"/>
                  <a:pt x="5220471" y="1059894"/>
                </a:cubicBezTo>
                <a:cubicBezTo>
                  <a:pt x="5219776" y="1057818"/>
                  <a:pt x="5221462" y="1055503"/>
                  <a:pt x="5219176" y="1053503"/>
                </a:cubicBezTo>
                <a:lnTo>
                  <a:pt x="5211194" y="1052808"/>
                </a:lnTo>
                <a:lnTo>
                  <a:pt x="5199659" y="1042826"/>
                </a:lnTo>
                <a:cubicBezTo>
                  <a:pt x="5193925" y="1041387"/>
                  <a:pt x="5188754" y="1039825"/>
                  <a:pt x="5185639" y="1036434"/>
                </a:cubicBezTo>
                <a:cubicBezTo>
                  <a:pt x="5185096" y="1034844"/>
                  <a:pt x="5184734" y="1033596"/>
                  <a:pt x="5184572" y="1033063"/>
                </a:cubicBezTo>
                <a:cubicBezTo>
                  <a:pt x="5182019" y="1032062"/>
                  <a:pt x="5180286" y="1031300"/>
                  <a:pt x="5178505" y="1030653"/>
                </a:cubicBezTo>
                <a:cubicBezTo>
                  <a:pt x="5176733" y="1030005"/>
                  <a:pt x="5174514" y="1029719"/>
                  <a:pt x="5173142" y="1028700"/>
                </a:cubicBezTo>
                <a:cubicBezTo>
                  <a:pt x="5171475" y="1027681"/>
                  <a:pt x="5169608" y="1027014"/>
                  <a:pt x="5167675" y="1026757"/>
                </a:cubicBezTo>
                <a:cubicBezTo>
                  <a:pt x="5165865" y="1026014"/>
                  <a:pt x="5164294" y="1024766"/>
                  <a:pt x="5163160" y="1023166"/>
                </a:cubicBezTo>
                <a:cubicBezTo>
                  <a:pt x="5162208" y="1022061"/>
                  <a:pt x="5163894" y="1019785"/>
                  <a:pt x="5161569" y="1019537"/>
                </a:cubicBezTo>
                <a:lnTo>
                  <a:pt x="5155864" y="1022271"/>
                </a:lnTo>
                <a:lnTo>
                  <a:pt x="5143186" y="1011088"/>
                </a:lnTo>
                <a:lnTo>
                  <a:pt x="5135747" y="1011088"/>
                </a:lnTo>
                <a:lnTo>
                  <a:pt x="5130956" y="1007307"/>
                </a:lnTo>
                <a:lnTo>
                  <a:pt x="5130956" y="1004354"/>
                </a:lnTo>
                <a:lnTo>
                  <a:pt x="5126870" y="1003106"/>
                </a:lnTo>
                <a:lnTo>
                  <a:pt x="5122412" y="1006297"/>
                </a:lnTo>
                <a:cubicBezTo>
                  <a:pt x="5120669" y="1001687"/>
                  <a:pt x="5115192" y="1000763"/>
                  <a:pt x="5110868" y="999020"/>
                </a:cubicBezTo>
                <a:cubicBezTo>
                  <a:pt x="5107020" y="997420"/>
                  <a:pt x="5104476" y="994420"/>
                  <a:pt x="5100924" y="993495"/>
                </a:cubicBezTo>
                <a:cubicBezTo>
                  <a:pt x="5096533" y="992324"/>
                  <a:pt x="5094151" y="989781"/>
                  <a:pt x="5091056" y="987638"/>
                </a:cubicBezTo>
                <a:lnTo>
                  <a:pt x="5085674" y="987638"/>
                </a:lnTo>
                <a:lnTo>
                  <a:pt x="5076692" y="983723"/>
                </a:lnTo>
                <a:lnTo>
                  <a:pt x="5062328" y="971893"/>
                </a:lnTo>
                <a:lnTo>
                  <a:pt x="5058985" y="971893"/>
                </a:lnTo>
                <a:lnTo>
                  <a:pt x="5055956" y="966654"/>
                </a:lnTo>
                <a:lnTo>
                  <a:pt x="5051060" y="966388"/>
                </a:lnTo>
                <a:lnTo>
                  <a:pt x="5047022" y="961596"/>
                </a:lnTo>
                <a:lnTo>
                  <a:pt x="5039754" y="961292"/>
                </a:lnTo>
                <a:lnTo>
                  <a:pt x="5033715" y="956329"/>
                </a:lnTo>
                <a:lnTo>
                  <a:pt x="5030524" y="956215"/>
                </a:lnTo>
                <a:cubicBezTo>
                  <a:pt x="5028581" y="953453"/>
                  <a:pt x="5027629" y="950081"/>
                  <a:pt x="5023790" y="948566"/>
                </a:cubicBezTo>
                <a:lnTo>
                  <a:pt x="5020590" y="950786"/>
                </a:lnTo>
                <a:lnTo>
                  <a:pt x="5018104" y="948738"/>
                </a:lnTo>
                <a:cubicBezTo>
                  <a:pt x="5015522" y="947347"/>
                  <a:pt x="5011712" y="949785"/>
                  <a:pt x="5009636" y="946852"/>
                </a:cubicBezTo>
                <a:cubicBezTo>
                  <a:pt x="5009636" y="945975"/>
                  <a:pt x="5009522" y="945109"/>
                  <a:pt x="5009474" y="944270"/>
                </a:cubicBezTo>
                <a:cubicBezTo>
                  <a:pt x="5006102" y="942099"/>
                  <a:pt x="5000501" y="942375"/>
                  <a:pt x="4999892" y="937222"/>
                </a:cubicBezTo>
                <a:cubicBezTo>
                  <a:pt x="4999587" y="934964"/>
                  <a:pt x="4996863" y="933164"/>
                  <a:pt x="4993387" y="932431"/>
                </a:cubicBezTo>
                <a:cubicBezTo>
                  <a:pt x="4991091" y="931945"/>
                  <a:pt x="4989233" y="930059"/>
                  <a:pt x="4987671" y="929107"/>
                </a:cubicBezTo>
                <a:cubicBezTo>
                  <a:pt x="4987252" y="927392"/>
                  <a:pt x="4986967" y="926192"/>
                  <a:pt x="4986690" y="925106"/>
                </a:cubicBezTo>
                <a:cubicBezTo>
                  <a:pt x="4977689" y="924373"/>
                  <a:pt x="4977755" y="917829"/>
                  <a:pt x="4974127" y="913667"/>
                </a:cubicBezTo>
                <a:lnTo>
                  <a:pt x="4977479" y="910304"/>
                </a:lnTo>
                <a:lnTo>
                  <a:pt x="4974641" y="907561"/>
                </a:lnTo>
                <a:lnTo>
                  <a:pt x="4974641" y="902418"/>
                </a:lnTo>
                <a:lnTo>
                  <a:pt x="4977670" y="899741"/>
                </a:lnTo>
                <a:lnTo>
                  <a:pt x="4974746" y="897055"/>
                </a:lnTo>
                <a:lnTo>
                  <a:pt x="4977937" y="893997"/>
                </a:lnTo>
                <a:lnTo>
                  <a:pt x="4977937" y="886425"/>
                </a:lnTo>
                <a:lnTo>
                  <a:pt x="4980556" y="884282"/>
                </a:lnTo>
                <a:cubicBezTo>
                  <a:pt x="4980804" y="882339"/>
                  <a:pt x="4981080" y="880262"/>
                  <a:pt x="4981337" y="878376"/>
                </a:cubicBezTo>
                <a:lnTo>
                  <a:pt x="4987204" y="873585"/>
                </a:lnTo>
                <a:lnTo>
                  <a:pt x="4984147" y="870823"/>
                </a:lnTo>
                <a:lnTo>
                  <a:pt x="4984147" y="863051"/>
                </a:lnTo>
                <a:lnTo>
                  <a:pt x="4987176" y="860308"/>
                </a:lnTo>
                <a:lnTo>
                  <a:pt x="4987176" y="847277"/>
                </a:lnTo>
                <a:lnTo>
                  <a:pt x="4984328" y="844439"/>
                </a:lnTo>
                <a:lnTo>
                  <a:pt x="4987376" y="841924"/>
                </a:lnTo>
                <a:lnTo>
                  <a:pt x="4987376" y="828504"/>
                </a:lnTo>
                <a:lnTo>
                  <a:pt x="4993767" y="826589"/>
                </a:lnTo>
                <a:lnTo>
                  <a:pt x="4990576" y="823560"/>
                </a:lnTo>
                <a:lnTo>
                  <a:pt x="4990576" y="818893"/>
                </a:lnTo>
                <a:lnTo>
                  <a:pt x="4996529" y="810254"/>
                </a:lnTo>
                <a:lnTo>
                  <a:pt x="4993910" y="807615"/>
                </a:lnTo>
                <a:cubicBezTo>
                  <a:pt x="4998854" y="804834"/>
                  <a:pt x="5004597" y="808225"/>
                  <a:pt x="5009531" y="805444"/>
                </a:cubicBezTo>
                <a:cubicBezTo>
                  <a:pt x="5008598" y="804520"/>
                  <a:pt x="5007712" y="803643"/>
                  <a:pt x="5006673" y="802586"/>
                </a:cubicBezTo>
                <a:lnTo>
                  <a:pt x="5009550" y="799710"/>
                </a:lnTo>
                <a:cubicBezTo>
                  <a:pt x="5014436" y="798119"/>
                  <a:pt x="5017399" y="799710"/>
                  <a:pt x="5019132" y="797281"/>
                </a:cubicBezTo>
                <a:lnTo>
                  <a:pt x="5016351" y="794652"/>
                </a:lnTo>
                <a:lnTo>
                  <a:pt x="5020837" y="790737"/>
                </a:lnTo>
                <a:lnTo>
                  <a:pt x="5029295" y="790737"/>
                </a:lnTo>
                <a:lnTo>
                  <a:pt x="5044717" y="784203"/>
                </a:lnTo>
                <a:lnTo>
                  <a:pt x="5044717" y="781460"/>
                </a:lnTo>
                <a:cubicBezTo>
                  <a:pt x="5045755" y="780479"/>
                  <a:pt x="5046898" y="779602"/>
                  <a:pt x="5048108" y="778840"/>
                </a:cubicBezTo>
                <a:cubicBezTo>
                  <a:pt x="5050184" y="777754"/>
                  <a:pt x="5052899" y="777250"/>
                  <a:pt x="5054498" y="775935"/>
                </a:cubicBezTo>
                <a:cubicBezTo>
                  <a:pt x="5056099" y="774630"/>
                  <a:pt x="5061271" y="776192"/>
                  <a:pt x="5060881" y="771725"/>
                </a:cubicBezTo>
                <a:cubicBezTo>
                  <a:pt x="5060757" y="770134"/>
                  <a:pt x="5063862" y="768534"/>
                  <a:pt x="5065129" y="767239"/>
                </a:cubicBezTo>
                <a:cubicBezTo>
                  <a:pt x="5068243" y="766715"/>
                  <a:pt x="5071120" y="768067"/>
                  <a:pt x="5073282" y="765877"/>
                </a:cubicBezTo>
                <a:lnTo>
                  <a:pt x="5073282" y="760838"/>
                </a:lnTo>
                <a:cubicBezTo>
                  <a:pt x="5076130" y="759238"/>
                  <a:pt x="5076263" y="756504"/>
                  <a:pt x="5077711" y="754371"/>
                </a:cubicBezTo>
                <a:lnTo>
                  <a:pt x="5082912" y="752970"/>
                </a:lnTo>
                <a:cubicBezTo>
                  <a:pt x="5083026" y="751599"/>
                  <a:pt x="5083093" y="750751"/>
                  <a:pt x="5083150" y="749780"/>
                </a:cubicBezTo>
                <a:cubicBezTo>
                  <a:pt x="5085293" y="747960"/>
                  <a:pt x="5088722" y="748398"/>
                  <a:pt x="5091132" y="746284"/>
                </a:cubicBezTo>
                <a:cubicBezTo>
                  <a:pt x="5092732" y="744826"/>
                  <a:pt x="5097171" y="747036"/>
                  <a:pt x="5099581" y="744274"/>
                </a:cubicBezTo>
                <a:cubicBezTo>
                  <a:pt x="5101676" y="741893"/>
                  <a:pt x="5105972" y="744931"/>
                  <a:pt x="5108134" y="742379"/>
                </a:cubicBezTo>
                <a:cubicBezTo>
                  <a:pt x="5110315" y="739816"/>
                  <a:pt x="5114011" y="741416"/>
                  <a:pt x="5116802" y="740521"/>
                </a:cubicBezTo>
                <a:cubicBezTo>
                  <a:pt x="5119717" y="738006"/>
                  <a:pt x="5123041" y="736035"/>
                  <a:pt x="5126641" y="734682"/>
                </a:cubicBezTo>
                <a:cubicBezTo>
                  <a:pt x="5130146" y="733473"/>
                  <a:pt x="5132451" y="729891"/>
                  <a:pt x="5135213" y="727434"/>
                </a:cubicBezTo>
                <a:lnTo>
                  <a:pt x="5139024" y="730129"/>
                </a:lnTo>
                <a:lnTo>
                  <a:pt x="5142005" y="727672"/>
                </a:lnTo>
                <a:lnTo>
                  <a:pt x="5149987" y="727672"/>
                </a:lnTo>
                <a:cubicBezTo>
                  <a:pt x="5157445" y="724386"/>
                  <a:pt x="5159997" y="719147"/>
                  <a:pt x="5166246" y="717071"/>
                </a:cubicBezTo>
                <a:cubicBezTo>
                  <a:pt x="5172485" y="714994"/>
                  <a:pt x="5175304" y="709994"/>
                  <a:pt x="5180381" y="706841"/>
                </a:cubicBezTo>
                <a:cubicBezTo>
                  <a:pt x="5182667" y="707669"/>
                  <a:pt x="5184163" y="711822"/>
                  <a:pt x="5188001" y="708241"/>
                </a:cubicBezTo>
                <a:cubicBezTo>
                  <a:pt x="5188287" y="706260"/>
                  <a:pt x="5188582" y="704183"/>
                  <a:pt x="5188849" y="702221"/>
                </a:cubicBezTo>
                <a:lnTo>
                  <a:pt x="5193192" y="698897"/>
                </a:lnTo>
                <a:cubicBezTo>
                  <a:pt x="5197983" y="698725"/>
                  <a:pt x="5202146" y="698592"/>
                  <a:pt x="5206337" y="698373"/>
                </a:cubicBezTo>
                <a:cubicBezTo>
                  <a:pt x="5206737" y="698373"/>
                  <a:pt x="5207098" y="697802"/>
                  <a:pt x="5207498" y="697468"/>
                </a:cubicBezTo>
                <a:lnTo>
                  <a:pt x="5207498" y="694896"/>
                </a:lnTo>
                <a:cubicBezTo>
                  <a:pt x="5210109" y="693791"/>
                  <a:pt x="5212662" y="692515"/>
                  <a:pt x="5215119" y="691096"/>
                </a:cubicBezTo>
                <a:cubicBezTo>
                  <a:pt x="5217433" y="689400"/>
                  <a:pt x="5219643" y="687572"/>
                  <a:pt x="5221720" y="685600"/>
                </a:cubicBezTo>
                <a:lnTo>
                  <a:pt x="5225253" y="685600"/>
                </a:lnTo>
                <a:lnTo>
                  <a:pt x="5228358" y="680266"/>
                </a:lnTo>
                <a:lnTo>
                  <a:pt x="5234617" y="680266"/>
                </a:lnTo>
                <a:lnTo>
                  <a:pt x="5237960" y="677980"/>
                </a:lnTo>
                <a:lnTo>
                  <a:pt x="5241389" y="680180"/>
                </a:lnTo>
                <a:lnTo>
                  <a:pt x="5245999" y="676075"/>
                </a:lnTo>
                <a:lnTo>
                  <a:pt x="5239979" y="674256"/>
                </a:lnTo>
                <a:cubicBezTo>
                  <a:pt x="5240627" y="672132"/>
                  <a:pt x="5242827" y="671065"/>
                  <a:pt x="5243684" y="670503"/>
                </a:cubicBezTo>
                <a:cubicBezTo>
                  <a:pt x="5248056" y="668664"/>
                  <a:pt x="5248856" y="671970"/>
                  <a:pt x="5250371" y="672274"/>
                </a:cubicBezTo>
                <a:lnTo>
                  <a:pt x="5260505" y="672274"/>
                </a:lnTo>
                <a:lnTo>
                  <a:pt x="5264849" y="668531"/>
                </a:lnTo>
                <a:lnTo>
                  <a:pt x="5261801" y="665550"/>
                </a:lnTo>
                <a:cubicBezTo>
                  <a:pt x="5264420" y="663959"/>
                  <a:pt x="5267183" y="664902"/>
                  <a:pt x="5269792" y="664550"/>
                </a:cubicBezTo>
                <a:cubicBezTo>
                  <a:pt x="5272717" y="662959"/>
                  <a:pt x="5273897" y="659425"/>
                  <a:pt x="5278203" y="659311"/>
                </a:cubicBezTo>
                <a:lnTo>
                  <a:pt x="5283098" y="661559"/>
                </a:lnTo>
                <a:lnTo>
                  <a:pt x="5288747" y="656901"/>
                </a:lnTo>
                <a:lnTo>
                  <a:pt x="5296110" y="656434"/>
                </a:lnTo>
                <a:lnTo>
                  <a:pt x="5297405" y="652424"/>
                </a:lnTo>
                <a:cubicBezTo>
                  <a:pt x="5298996" y="650510"/>
                  <a:pt x="5302196" y="649605"/>
                  <a:pt x="5302739" y="647014"/>
                </a:cubicBezTo>
                <a:lnTo>
                  <a:pt x="5300615" y="645252"/>
                </a:lnTo>
                <a:lnTo>
                  <a:pt x="5304616" y="638613"/>
                </a:lnTo>
                <a:lnTo>
                  <a:pt x="5312045" y="637889"/>
                </a:lnTo>
                <a:cubicBezTo>
                  <a:pt x="5312693" y="634870"/>
                  <a:pt x="5314598" y="632260"/>
                  <a:pt x="5317265" y="630707"/>
                </a:cubicBezTo>
                <a:lnTo>
                  <a:pt x="5321904" y="629926"/>
                </a:lnTo>
                <a:lnTo>
                  <a:pt x="5323151" y="626002"/>
                </a:lnTo>
                <a:lnTo>
                  <a:pt x="5335353" y="621468"/>
                </a:lnTo>
                <a:lnTo>
                  <a:pt x="5332057" y="618401"/>
                </a:lnTo>
                <a:cubicBezTo>
                  <a:pt x="5337943" y="615801"/>
                  <a:pt x="5344535" y="618563"/>
                  <a:pt x="5349383" y="617058"/>
                </a:cubicBezTo>
                <a:lnTo>
                  <a:pt x="5355431" y="609410"/>
                </a:lnTo>
                <a:lnTo>
                  <a:pt x="5365633" y="609410"/>
                </a:lnTo>
                <a:cubicBezTo>
                  <a:pt x="5368643" y="606914"/>
                  <a:pt x="5371167" y="603390"/>
                  <a:pt x="5374796" y="602256"/>
                </a:cubicBezTo>
                <a:cubicBezTo>
                  <a:pt x="5378996" y="600932"/>
                  <a:pt x="5381635" y="598646"/>
                  <a:pt x="5384711" y="596351"/>
                </a:cubicBezTo>
                <a:lnTo>
                  <a:pt x="5397303" y="596351"/>
                </a:lnTo>
                <a:cubicBezTo>
                  <a:pt x="5399104" y="593874"/>
                  <a:pt x="5402609" y="593998"/>
                  <a:pt x="5405114" y="592693"/>
                </a:cubicBezTo>
                <a:cubicBezTo>
                  <a:pt x="5405190" y="592436"/>
                  <a:pt x="5405276" y="592188"/>
                  <a:pt x="5405352" y="591960"/>
                </a:cubicBezTo>
                <a:lnTo>
                  <a:pt x="5413077" y="583016"/>
                </a:lnTo>
                <a:lnTo>
                  <a:pt x="5420116" y="583340"/>
                </a:lnTo>
                <a:lnTo>
                  <a:pt x="5423316" y="585940"/>
                </a:lnTo>
                <a:cubicBezTo>
                  <a:pt x="5427488" y="585683"/>
                  <a:pt x="5432108" y="585397"/>
                  <a:pt x="5436718" y="585064"/>
                </a:cubicBezTo>
                <a:cubicBezTo>
                  <a:pt x="5436889" y="585064"/>
                  <a:pt x="5436994" y="584473"/>
                  <a:pt x="5437089" y="584273"/>
                </a:cubicBezTo>
                <a:cubicBezTo>
                  <a:pt x="5436194" y="583349"/>
                  <a:pt x="5435346" y="582483"/>
                  <a:pt x="5434546" y="581635"/>
                </a:cubicBezTo>
                <a:lnTo>
                  <a:pt x="5448386" y="570233"/>
                </a:lnTo>
                <a:cubicBezTo>
                  <a:pt x="5450929" y="570890"/>
                  <a:pt x="5452367" y="575215"/>
                  <a:pt x="5456368" y="571557"/>
                </a:cubicBezTo>
                <a:lnTo>
                  <a:pt x="5456368" y="566061"/>
                </a:lnTo>
                <a:lnTo>
                  <a:pt x="5453082" y="562470"/>
                </a:lnTo>
                <a:cubicBezTo>
                  <a:pt x="5459635" y="562899"/>
                  <a:pt x="5461464" y="558365"/>
                  <a:pt x="5465026" y="556993"/>
                </a:cubicBezTo>
                <a:lnTo>
                  <a:pt x="5471941" y="556660"/>
                </a:lnTo>
                <a:lnTo>
                  <a:pt x="5473322" y="551297"/>
                </a:lnTo>
                <a:lnTo>
                  <a:pt x="5478856" y="548259"/>
                </a:lnTo>
                <a:cubicBezTo>
                  <a:pt x="5479038" y="545278"/>
                  <a:pt x="5479142" y="543601"/>
                  <a:pt x="5479275" y="541668"/>
                </a:cubicBezTo>
                <a:lnTo>
                  <a:pt x="5484066" y="540849"/>
                </a:lnTo>
                <a:cubicBezTo>
                  <a:pt x="5485515" y="538458"/>
                  <a:pt x="5487077" y="535934"/>
                  <a:pt x="5488572" y="533362"/>
                </a:cubicBezTo>
                <a:cubicBezTo>
                  <a:pt x="5488772" y="533010"/>
                  <a:pt x="5488572" y="532505"/>
                  <a:pt x="5488572" y="532066"/>
                </a:cubicBezTo>
                <a:lnTo>
                  <a:pt x="5485381" y="529247"/>
                </a:lnTo>
                <a:lnTo>
                  <a:pt x="5485381" y="526323"/>
                </a:lnTo>
                <a:lnTo>
                  <a:pt x="5491363" y="524618"/>
                </a:lnTo>
                <a:cubicBezTo>
                  <a:pt x="5492344" y="519236"/>
                  <a:pt x="5491201" y="513617"/>
                  <a:pt x="5492344" y="505654"/>
                </a:cubicBezTo>
                <a:lnTo>
                  <a:pt x="5497964" y="503453"/>
                </a:lnTo>
                <a:cubicBezTo>
                  <a:pt x="5498145" y="500596"/>
                  <a:pt x="5498268" y="498920"/>
                  <a:pt x="5498364" y="497367"/>
                </a:cubicBezTo>
                <a:lnTo>
                  <a:pt x="5505002" y="495386"/>
                </a:lnTo>
                <a:lnTo>
                  <a:pt x="5498202" y="492700"/>
                </a:lnTo>
                <a:lnTo>
                  <a:pt x="5501793" y="488842"/>
                </a:lnTo>
                <a:lnTo>
                  <a:pt x="5497954" y="483184"/>
                </a:lnTo>
                <a:lnTo>
                  <a:pt x="5500821" y="478993"/>
                </a:lnTo>
                <a:cubicBezTo>
                  <a:pt x="5497183" y="476660"/>
                  <a:pt x="5497840" y="471649"/>
                  <a:pt x="5493096" y="470373"/>
                </a:cubicBezTo>
                <a:lnTo>
                  <a:pt x="5478018" y="470373"/>
                </a:lnTo>
                <a:lnTo>
                  <a:pt x="5472656" y="473021"/>
                </a:lnTo>
                <a:cubicBezTo>
                  <a:pt x="5469274" y="472345"/>
                  <a:pt x="5468360" y="469221"/>
                  <a:pt x="5463664" y="470630"/>
                </a:cubicBezTo>
                <a:cubicBezTo>
                  <a:pt x="5462435" y="471697"/>
                  <a:pt x="5460607" y="474631"/>
                  <a:pt x="5458025" y="475183"/>
                </a:cubicBezTo>
                <a:cubicBezTo>
                  <a:pt x="5455454" y="475726"/>
                  <a:pt x="5452825" y="476555"/>
                  <a:pt x="5451643" y="478374"/>
                </a:cubicBezTo>
                <a:cubicBezTo>
                  <a:pt x="5449862" y="481213"/>
                  <a:pt x="5445671" y="479793"/>
                  <a:pt x="5443804" y="482041"/>
                </a:cubicBezTo>
                <a:lnTo>
                  <a:pt x="5443804" y="483737"/>
                </a:lnTo>
                <a:cubicBezTo>
                  <a:pt x="5440461" y="490014"/>
                  <a:pt x="5432927" y="490957"/>
                  <a:pt x="5428098" y="494786"/>
                </a:cubicBezTo>
                <a:cubicBezTo>
                  <a:pt x="5425783" y="496624"/>
                  <a:pt x="5422306" y="497453"/>
                  <a:pt x="5419363" y="498729"/>
                </a:cubicBezTo>
                <a:lnTo>
                  <a:pt x="5416935" y="496738"/>
                </a:lnTo>
                <a:cubicBezTo>
                  <a:pt x="5415468" y="498681"/>
                  <a:pt x="5413886" y="500520"/>
                  <a:pt x="5412620" y="502491"/>
                </a:cubicBezTo>
                <a:cubicBezTo>
                  <a:pt x="5410943" y="505120"/>
                  <a:pt x="5406533" y="503606"/>
                  <a:pt x="5404838" y="506178"/>
                </a:cubicBezTo>
                <a:cubicBezTo>
                  <a:pt x="5404133" y="507092"/>
                  <a:pt x="5403323" y="507921"/>
                  <a:pt x="5402428" y="508654"/>
                </a:cubicBezTo>
                <a:cubicBezTo>
                  <a:pt x="5402247" y="510921"/>
                  <a:pt x="5402123" y="512598"/>
                  <a:pt x="5401961" y="514531"/>
                </a:cubicBezTo>
                <a:cubicBezTo>
                  <a:pt x="5396122" y="514150"/>
                  <a:pt x="5394274" y="518665"/>
                  <a:pt x="5390265" y="519922"/>
                </a:cubicBezTo>
                <a:cubicBezTo>
                  <a:pt x="5387293" y="521113"/>
                  <a:pt x="5383892" y="520265"/>
                  <a:pt x="5381835" y="517798"/>
                </a:cubicBezTo>
                <a:lnTo>
                  <a:pt x="5373005" y="521923"/>
                </a:lnTo>
                <a:lnTo>
                  <a:pt x="5362947" y="530209"/>
                </a:lnTo>
                <a:lnTo>
                  <a:pt x="5358451" y="531190"/>
                </a:lnTo>
                <a:cubicBezTo>
                  <a:pt x="5357803" y="532781"/>
                  <a:pt x="5357127" y="534219"/>
                  <a:pt x="5356470" y="535753"/>
                </a:cubicBezTo>
                <a:lnTo>
                  <a:pt x="5346897" y="535753"/>
                </a:lnTo>
                <a:cubicBezTo>
                  <a:pt x="5342106" y="538944"/>
                  <a:pt x="5338353" y="543125"/>
                  <a:pt x="5333486" y="546145"/>
                </a:cubicBezTo>
                <a:cubicBezTo>
                  <a:pt x="5332400" y="545240"/>
                  <a:pt x="5331648" y="544630"/>
                  <a:pt x="5330886" y="544001"/>
                </a:cubicBezTo>
                <a:cubicBezTo>
                  <a:pt x="5326095" y="545021"/>
                  <a:pt x="5326942" y="549412"/>
                  <a:pt x="5324085" y="551602"/>
                </a:cubicBezTo>
                <a:lnTo>
                  <a:pt x="5320360" y="551602"/>
                </a:lnTo>
                <a:cubicBezTo>
                  <a:pt x="5318332" y="554079"/>
                  <a:pt x="5316151" y="556774"/>
                  <a:pt x="5313826" y="559584"/>
                </a:cubicBezTo>
                <a:lnTo>
                  <a:pt x="5307968" y="559584"/>
                </a:lnTo>
                <a:lnTo>
                  <a:pt x="5294205" y="570900"/>
                </a:lnTo>
                <a:cubicBezTo>
                  <a:pt x="5293843" y="572081"/>
                  <a:pt x="5293453" y="573262"/>
                  <a:pt x="5292929" y="574910"/>
                </a:cubicBezTo>
                <a:lnTo>
                  <a:pt x="5280346" y="575481"/>
                </a:lnTo>
                <a:lnTo>
                  <a:pt x="5259314" y="592760"/>
                </a:lnTo>
                <a:lnTo>
                  <a:pt x="5256609" y="591036"/>
                </a:lnTo>
                <a:lnTo>
                  <a:pt x="5254723" y="595332"/>
                </a:lnTo>
                <a:lnTo>
                  <a:pt x="5246341" y="598827"/>
                </a:lnTo>
                <a:cubicBezTo>
                  <a:pt x="5243332" y="598827"/>
                  <a:pt x="5239074" y="598827"/>
                  <a:pt x="5234826" y="598827"/>
                </a:cubicBezTo>
                <a:cubicBezTo>
                  <a:pt x="5234426" y="598827"/>
                  <a:pt x="5234064" y="599370"/>
                  <a:pt x="5233664" y="599656"/>
                </a:cubicBezTo>
                <a:cubicBezTo>
                  <a:pt x="5231940" y="601780"/>
                  <a:pt x="5234912" y="604952"/>
                  <a:pt x="5231273" y="606714"/>
                </a:cubicBezTo>
                <a:lnTo>
                  <a:pt x="5224882" y="606714"/>
                </a:lnTo>
                <a:cubicBezTo>
                  <a:pt x="5220738" y="611829"/>
                  <a:pt x="5213318" y="612905"/>
                  <a:pt x="5208299" y="615639"/>
                </a:cubicBezTo>
                <a:cubicBezTo>
                  <a:pt x="5207385" y="617401"/>
                  <a:pt x="5207118" y="618830"/>
                  <a:pt x="5206137" y="619554"/>
                </a:cubicBezTo>
                <a:cubicBezTo>
                  <a:pt x="5204746" y="620706"/>
                  <a:pt x="5203898" y="622459"/>
                  <a:pt x="5201251" y="622535"/>
                </a:cubicBezTo>
                <a:cubicBezTo>
                  <a:pt x="5199841" y="622783"/>
                  <a:pt x="5198516" y="623392"/>
                  <a:pt x="5197402" y="624297"/>
                </a:cubicBezTo>
                <a:cubicBezTo>
                  <a:pt x="5196154" y="625097"/>
                  <a:pt x="5195174" y="626164"/>
                  <a:pt x="5193992" y="627040"/>
                </a:cubicBezTo>
                <a:cubicBezTo>
                  <a:pt x="5192478" y="628231"/>
                  <a:pt x="5190877" y="629298"/>
                  <a:pt x="5189201" y="630231"/>
                </a:cubicBezTo>
                <a:cubicBezTo>
                  <a:pt x="5187954" y="630717"/>
                  <a:pt x="5186649" y="631069"/>
                  <a:pt x="5185334" y="631269"/>
                </a:cubicBezTo>
                <a:cubicBezTo>
                  <a:pt x="5184667" y="633708"/>
                  <a:pt x="5186353" y="636061"/>
                  <a:pt x="5183820" y="638013"/>
                </a:cubicBezTo>
                <a:lnTo>
                  <a:pt x="5180391" y="635622"/>
                </a:lnTo>
                <a:lnTo>
                  <a:pt x="5174171" y="635622"/>
                </a:lnTo>
                <a:cubicBezTo>
                  <a:pt x="5171170" y="636946"/>
                  <a:pt x="5170027" y="640413"/>
                  <a:pt x="5165798" y="640842"/>
                </a:cubicBezTo>
                <a:cubicBezTo>
                  <a:pt x="5162322" y="641166"/>
                  <a:pt x="5160493" y="643738"/>
                  <a:pt x="5158797" y="645633"/>
                </a:cubicBezTo>
                <a:cubicBezTo>
                  <a:pt x="5156502" y="648272"/>
                  <a:pt x="5152054" y="647605"/>
                  <a:pt x="5149948" y="650424"/>
                </a:cubicBezTo>
                <a:lnTo>
                  <a:pt x="5149948" y="655215"/>
                </a:lnTo>
                <a:lnTo>
                  <a:pt x="5145348" y="659130"/>
                </a:lnTo>
                <a:lnTo>
                  <a:pt x="5133623" y="659130"/>
                </a:lnTo>
                <a:lnTo>
                  <a:pt x="5124574" y="662959"/>
                </a:lnTo>
                <a:cubicBezTo>
                  <a:pt x="5124660" y="664645"/>
                  <a:pt x="5124631" y="666331"/>
                  <a:pt x="5124469" y="668007"/>
                </a:cubicBezTo>
                <a:cubicBezTo>
                  <a:pt x="5124469" y="668503"/>
                  <a:pt x="5123259" y="668884"/>
                  <a:pt x="5122698" y="669265"/>
                </a:cubicBezTo>
                <a:lnTo>
                  <a:pt x="5119497" y="667207"/>
                </a:lnTo>
                <a:lnTo>
                  <a:pt x="5116306" y="669808"/>
                </a:lnTo>
                <a:lnTo>
                  <a:pt x="5103533" y="669808"/>
                </a:lnTo>
                <a:cubicBezTo>
                  <a:pt x="5100724" y="672141"/>
                  <a:pt x="5097142" y="673732"/>
                  <a:pt x="5096523" y="675904"/>
                </a:cubicBezTo>
                <a:cubicBezTo>
                  <a:pt x="5095580" y="679228"/>
                  <a:pt x="5093332" y="681018"/>
                  <a:pt x="5090408" y="682723"/>
                </a:cubicBezTo>
                <a:cubicBezTo>
                  <a:pt x="5087912" y="683095"/>
                  <a:pt x="5085017" y="681819"/>
                  <a:pt x="5083036" y="684048"/>
                </a:cubicBezTo>
                <a:lnTo>
                  <a:pt x="5083036" y="686991"/>
                </a:lnTo>
                <a:cubicBezTo>
                  <a:pt x="5081188" y="687305"/>
                  <a:pt x="5079388" y="687838"/>
                  <a:pt x="5077673" y="688581"/>
                </a:cubicBezTo>
                <a:cubicBezTo>
                  <a:pt x="5075654" y="689963"/>
                  <a:pt x="5073739" y="691487"/>
                  <a:pt x="5071958" y="693163"/>
                </a:cubicBezTo>
                <a:cubicBezTo>
                  <a:pt x="5067329" y="693468"/>
                  <a:pt x="5062604" y="692858"/>
                  <a:pt x="5058061" y="693487"/>
                </a:cubicBezTo>
                <a:lnTo>
                  <a:pt x="5052327" y="701116"/>
                </a:lnTo>
                <a:lnTo>
                  <a:pt x="5048927" y="701383"/>
                </a:lnTo>
                <a:cubicBezTo>
                  <a:pt x="5048298" y="702802"/>
                  <a:pt x="5047622" y="704326"/>
                  <a:pt x="5046955" y="705841"/>
                </a:cubicBezTo>
                <a:lnTo>
                  <a:pt x="5041507" y="707441"/>
                </a:lnTo>
                <a:lnTo>
                  <a:pt x="5041507" y="710470"/>
                </a:lnTo>
                <a:lnTo>
                  <a:pt x="5033010" y="713880"/>
                </a:lnTo>
                <a:lnTo>
                  <a:pt x="5030381" y="711708"/>
                </a:lnTo>
                <a:lnTo>
                  <a:pt x="5023990" y="711708"/>
                </a:lnTo>
                <a:lnTo>
                  <a:pt x="5020961" y="714023"/>
                </a:lnTo>
                <a:lnTo>
                  <a:pt x="5016408" y="714966"/>
                </a:lnTo>
                <a:lnTo>
                  <a:pt x="5015313" y="718861"/>
                </a:lnTo>
                <a:lnTo>
                  <a:pt x="5009731" y="720452"/>
                </a:lnTo>
                <a:cubicBezTo>
                  <a:pt x="5009607" y="722814"/>
                  <a:pt x="5009502" y="724871"/>
                  <a:pt x="5009369" y="727177"/>
                </a:cubicBezTo>
                <a:lnTo>
                  <a:pt x="4996692" y="727177"/>
                </a:lnTo>
                <a:lnTo>
                  <a:pt x="4988005" y="724129"/>
                </a:lnTo>
                <a:lnTo>
                  <a:pt x="4977946" y="715861"/>
                </a:lnTo>
                <a:cubicBezTo>
                  <a:pt x="4977642" y="714670"/>
                  <a:pt x="4977346" y="713470"/>
                  <a:pt x="4977051" y="712365"/>
                </a:cubicBezTo>
                <a:lnTo>
                  <a:pt x="4971126" y="710670"/>
                </a:lnTo>
                <a:lnTo>
                  <a:pt x="4974031" y="707974"/>
                </a:lnTo>
                <a:cubicBezTo>
                  <a:pt x="4971879" y="704602"/>
                  <a:pt x="4969822" y="701364"/>
                  <a:pt x="4967935" y="698392"/>
                </a:cubicBezTo>
                <a:cubicBezTo>
                  <a:pt x="4969116" y="694639"/>
                  <a:pt x="4975165" y="693906"/>
                  <a:pt x="4974450" y="689658"/>
                </a:cubicBezTo>
                <a:cubicBezTo>
                  <a:pt x="4977965" y="687600"/>
                  <a:pt x="4977060" y="683266"/>
                  <a:pt x="4980842" y="681295"/>
                </a:cubicBezTo>
                <a:lnTo>
                  <a:pt x="4980842" y="670989"/>
                </a:lnTo>
                <a:lnTo>
                  <a:pt x="4984128" y="667960"/>
                </a:lnTo>
                <a:lnTo>
                  <a:pt x="4984128" y="666769"/>
                </a:lnTo>
                <a:lnTo>
                  <a:pt x="4986347" y="667083"/>
                </a:lnTo>
                <a:cubicBezTo>
                  <a:pt x="4985814" y="665845"/>
                  <a:pt x="4985261" y="664502"/>
                  <a:pt x="4984604" y="662912"/>
                </a:cubicBezTo>
                <a:lnTo>
                  <a:pt x="4991100" y="661730"/>
                </a:lnTo>
                <a:cubicBezTo>
                  <a:pt x="4992567" y="658892"/>
                  <a:pt x="4994015" y="656082"/>
                  <a:pt x="4995510" y="653196"/>
                </a:cubicBezTo>
                <a:lnTo>
                  <a:pt x="4996949" y="653672"/>
                </a:lnTo>
                <a:cubicBezTo>
                  <a:pt x="4997920" y="650253"/>
                  <a:pt x="4998891" y="646919"/>
                  <a:pt x="4999835" y="643623"/>
                </a:cubicBezTo>
                <a:lnTo>
                  <a:pt x="5003035" y="642033"/>
                </a:lnTo>
                <a:lnTo>
                  <a:pt x="5002578" y="641633"/>
                </a:lnTo>
                <a:cubicBezTo>
                  <a:pt x="5005293" y="640442"/>
                  <a:pt x="5005597" y="639032"/>
                  <a:pt x="5003731" y="636841"/>
                </a:cubicBezTo>
                <a:lnTo>
                  <a:pt x="5007559" y="637785"/>
                </a:lnTo>
                <a:lnTo>
                  <a:pt x="5007940" y="638099"/>
                </a:lnTo>
                <a:lnTo>
                  <a:pt x="5008140" y="637927"/>
                </a:lnTo>
                <a:lnTo>
                  <a:pt x="5008502" y="637927"/>
                </a:lnTo>
                <a:lnTo>
                  <a:pt x="5008340" y="637651"/>
                </a:lnTo>
                <a:lnTo>
                  <a:pt x="5015684" y="631041"/>
                </a:lnTo>
                <a:cubicBezTo>
                  <a:pt x="5015684" y="630688"/>
                  <a:pt x="5015779" y="629850"/>
                  <a:pt x="5015865" y="628726"/>
                </a:cubicBezTo>
                <a:lnTo>
                  <a:pt x="5024371" y="625259"/>
                </a:lnTo>
                <a:lnTo>
                  <a:pt x="5026753" y="627212"/>
                </a:lnTo>
                <a:cubicBezTo>
                  <a:pt x="5028667" y="626126"/>
                  <a:pt x="5030648" y="625088"/>
                  <a:pt x="5031257" y="623173"/>
                </a:cubicBezTo>
                <a:lnTo>
                  <a:pt x="5028515" y="620201"/>
                </a:lnTo>
                <a:lnTo>
                  <a:pt x="5038097" y="618925"/>
                </a:lnTo>
                <a:lnTo>
                  <a:pt x="5038097" y="613191"/>
                </a:lnTo>
                <a:lnTo>
                  <a:pt x="5043850" y="608228"/>
                </a:lnTo>
                <a:cubicBezTo>
                  <a:pt x="5044383" y="607162"/>
                  <a:pt x="5044593" y="605962"/>
                  <a:pt x="5044450" y="604780"/>
                </a:cubicBezTo>
                <a:lnTo>
                  <a:pt x="5045393" y="604638"/>
                </a:lnTo>
                <a:lnTo>
                  <a:pt x="5044469" y="603790"/>
                </a:lnTo>
                <a:cubicBezTo>
                  <a:pt x="5044469" y="602828"/>
                  <a:pt x="5044973" y="601932"/>
                  <a:pt x="5045793" y="601428"/>
                </a:cubicBezTo>
                <a:cubicBezTo>
                  <a:pt x="5047488" y="600837"/>
                  <a:pt x="5050070" y="601951"/>
                  <a:pt x="5050584" y="599637"/>
                </a:cubicBezTo>
                <a:cubicBezTo>
                  <a:pt x="5049670" y="598713"/>
                  <a:pt x="5048860" y="597846"/>
                  <a:pt x="5048041" y="597008"/>
                </a:cubicBezTo>
                <a:cubicBezTo>
                  <a:pt x="5050660" y="595046"/>
                  <a:pt x="5053470" y="596446"/>
                  <a:pt x="5054737" y="596113"/>
                </a:cubicBezTo>
                <a:cubicBezTo>
                  <a:pt x="5059395" y="592522"/>
                  <a:pt x="5063262" y="589550"/>
                  <a:pt x="5065300" y="587950"/>
                </a:cubicBezTo>
                <a:lnTo>
                  <a:pt x="5072815" y="575786"/>
                </a:lnTo>
                <a:lnTo>
                  <a:pt x="5070443" y="573843"/>
                </a:lnTo>
                <a:cubicBezTo>
                  <a:pt x="5071301" y="572005"/>
                  <a:pt x="5074615" y="571062"/>
                  <a:pt x="5073329" y="568442"/>
                </a:cubicBezTo>
                <a:lnTo>
                  <a:pt x="5070139" y="565566"/>
                </a:lnTo>
                <a:lnTo>
                  <a:pt x="5070139" y="557184"/>
                </a:lnTo>
                <a:lnTo>
                  <a:pt x="5068814" y="556374"/>
                </a:lnTo>
                <a:lnTo>
                  <a:pt x="5069777" y="552298"/>
                </a:lnTo>
                <a:cubicBezTo>
                  <a:pt x="5069310" y="552298"/>
                  <a:pt x="5068177" y="552298"/>
                  <a:pt x="5067176" y="552498"/>
                </a:cubicBezTo>
                <a:cubicBezTo>
                  <a:pt x="5066176" y="552688"/>
                  <a:pt x="5064700" y="552898"/>
                  <a:pt x="5063471" y="553098"/>
                </a:cubicBezTo>
                <a:lnTo>
                  <a:pt x="5063119" y="552888"/>
                </a:lnTo>
                <a:lnTo>
                  <a:pt x="5066462" y="547202"/>
                </a:lnTo>
                <a:cubicBezTo>
                  <a:pt x="5064223" y="545811"/>
                  <a:pt x="5062328" y="543935"/>
                  <a:pt x="5060938" y="541706"/>
                </a:cubicBezTo>
                <a:cubicBezTo>
                  <a:pt x="5060890" y="541277"/>
                  <a:pt x="5060633" y="540906"/>
                  <a:pt x="5060252" y="540706"/>
                </a:cubicBezTo>
                <a:cubicBezTo>
                  <a:pt x="5059480" y="539572"/>
                  <a:pt x="5058652" y="538458"/>
                  <a:pt x="5057870" y="537381"/>
                </a:cubicBezTo>
                <a:cubicBezTo>
                  <a:pt x="5059719" y="535019"/>
                  <a:pt x="5061452" y="532829"/>
                  <a:pt x="5063147" y="530638"/>
                </a:cubicBezTo>
                <a:cubicBezTo>
                  <a:pt x="5063910" y="530114"/>
                  <a:pt x="5063147" y="529809"/>
                  <a:pt x="5062395" y="529361"/>
                </a:cubicBezTo>
                <a:cubicBezTo>
                  <a:pt x="5062233" y="529266"/>
                  <a:pt x="5062395" y="528676"/>
                  <a:pt x="5062538" y="528418"/>
                </a:cubicBezTo>
                <a:cubicBezTo>
                  <a:pt x="5062795" y="528190"/>
                  <a:pt x="5063138" y="528066"/>
                  <a:pt x="5063490" y="528095"/>
                </a:cubicBezTo>
                <a:cubicBezTo>
                  <a:pt x="5066681" y="529295"/>
                  <a:pt x="5069872" y="530600"/>
                  <a:pt x="5073072" y="531724"/>
                </a:cubicBezTo>
                <a:cubicBezTo>
                  <a:pt x="5074396" y="532209"/>
                  <a:pt x="5075797" y="532429"/>
                  <a:pt x="5077206" y="532362"/>
                </a:cubicBezTo>
                <a:cubicBezTo>
                  <a:pt x="5078435" y="530219"/>
                  <a:pt x="5075616" y="530409"/>
                  <a:pt x="5074482" y="529580"/>
                </a:cubicBezTo>
                <a:lnTo>
                  <a:pt x="5076844" y="524008"/>
                </a:lnTo>
                <a:lnTo>
                  <a:pt x="5079282" y="527437"/>
                </a:lnTo>
                <a:lnTo>
                  <a:pt x="5083293" y="523189"/>
                </a:lnTo>
                <a:lnTo>
                  <a:pt x="5085769" y="526380"/>
                </a:lnTo>
                <a:cubicBezTo>
                  <a:pt x="5086751" y="524094"/>
                  <a:pt x="5087369" y="522599"/>
                  <a:pt x="5088007" y="521113"/>
                </a:cubicBezTo>
                <a:cubicBezTo>
                  <a:pt x="5080721" y="523161"/>
                  <a:pt x="5080721" y="523122"/>
                  <a:pt x="5078702" y="518160"/>
                </a:cubicBezTo>
                <a:cubicBezTo>
                  <a:pt x="5078159" y="517532"/>
                  <a:pt x="5077406" y="517131"/>
                  <a:pt x="5076577" y="517045"/>
                </a:cubicBezTo>
                <a:cubicBezTo>
                  <a:pt x="5075797" y="517588"/>
                  <a:pt x="5074634" y="518817"/>
                  <a:pt x="5074882" y="519151"/>
                </a:cubicBezTo>
                <a:cubicBezTo>
                  <a:pt x="5076863" y="521751"/>
                  <a:pt x="5074139" y="521780"/>
                  <a:pt x="5072339" y="523237"/>
                </a:cubicBezTo>
                <a:lnTo>
                  <a:pt x="5072339" y="519179"/>
                </a:lnTo>
                <a:lnTo>
                  <a:pt x="5065852" y="520332"/>
                </a:lnTo>
                <a:cubicBezTo>
                  <a:pt x="5068434" y="517712"/>
                  <a:pt x="5073844" y="516274"/>
                  <a:pt x="5069453" y="511331"/>
                </a:cubicBezTo>
                <a:cubicBezTo>
                  <a:pt x="5068272" y="512531"/>
                  <a:pt x="5067252" y="513874"/>
                  <a:pt x="5066415" y="515331"/>
                </a:cubicBezTo>
                <a:cubicBezTo>
                  <a:pt x="5065700" y="517169"/>
                  <a:pt x="5064938" y="517360"/>
                  <a:pt x="5062824" y="516560"/>
                </a:cubicBezTo>
                <a:cubicBezTo>
                  <a:pt x="5061252" y="516236"/>
                  <a:pt x="5059623" y="516207"/>
                  <a:pt x="5058033" y="516465"/>
                </a:cubicBezTo>
                <a:cubicBezTo>
                  <a:pt x="5057356" y="516465"/>
                  <a:pt x="5056670" y="516865"/>
                  <a:pt x="5055994" y="516855"/>
                </a:cubicBezTo>
                <a:cubicBezTo>
                  <a:pt x="5054089" y="516855"/>
                  <a:pt x="5052193" y="516646"/>
                  <a:pt x="5050670" y="516550"/>
                </a:cubicBezTo>
                <a:lnTo>
                  <a:pt x="5046422" y="513921"/>
                </a:lnTo>
                <a:lnTo>
                  <a:pt x="5048384" y="512121"/>
                </a:lnTo>
                <a:lnTo>
                  <a:pt x="5046393" y="509597"/>
                </a:lnTo>
                <a:lnTo>
                  <a:pt x="5052013" y="508406"/>
                </a:lnTo>
                <a:cubicBezTo>
                  <a:pt x="5052270" y="510416"/>
                  <a:pt x="5052527" y="512426"/>
                  <a:pt x="5052679" y="513626"/>
                </a:cubicBezTo>
                <a:cubicBezTo>
                  <a:pt x="5054480" y="512388"/>
                  <a:pt x="5056194" y="511035"/>
                  <a:pt x="5057804" y="509549"/>
                </a:cubicBezTo>
                <a:cubicBezTo>
                  <a:pt x="5059156" y="507978"/>
                  <a:pt x="5060366" y="506301"/>
                  <a:pt x="5061433" y="504539"/>
                </a:cubicBezTo>
                <a:lnTo>
                  <a:pt x="5060252" y="503663"/>
                </a:lnTo>
                <a:cubicBezTo>
                  <a:pt x="5059137" y="503911"/>
                  <a:pt x="5058061" y="504330"/>
                  <a:pt x="5057061" y="504892"/>
                </a:cubicBezTo>
                <a:cubicBezTo>
                  <a:pt x="5055308" y="506273"/>
                  <a:pt x="5053051" y="506797"/>
                  <a:pt x="5050879" y="506330"/>
                </a:cubicBezTo>
                <a:cubicBezTo>
                  <a:pt x="5048555" y="506092"/>
                  <a:pt x="5047269" y="505349"/>
                  <a:pt x="5047288" y="503329"/>
                </a:cubicBezTo>
                <a:cubicBezTo>
                  <a:pt x="5047288" y="503073"/>
                  <a:pt x="5046583" y="502825"/>
                  <a:pt x="5046202" y="502568"/>
                </a:cubicBezTo>
                <a:cubicBezTo>
                  <a:pt x="5045831" y="502987"/>
                  <a:pt x="5045545" y="503463"/>
                  <a:pt x="5045326" y="503987"/>
                </a:cubicBezTo>
                <a:cubicBezTo>
                  <a:pt x="5044926" y="505835"/>
                  <a:pt x="5044640" y="507711"/>
                  <a:pt x="5044278" y="509778"/>
                </a:cubicBezTo>
                <a:lnTo>
                  <a:pt x="5042192" y="509778"/>
                </a:lnTo>
                <a:cubicBezTo>
                  <a:pt x="5042497" y="510578"/>
                  <a:pt x="5042726" y="511178"/>
                  <a:pt x="5042945" y="511807"/>
                </a:cubicBezTo>
                <a:lnTo>
                  <a:pt x="5038154" y="512531"/>
                </a:lnTo>
                <a:lnTo>
                  <a:pt x="5037744" y="509692"/>
                </a:lnTo>
                <a:lnTo>
                  <a:pt x="5034782" y="510026"/>
                </a:lnTo>
                <a:cubicBezTo>
                  <a:pt x="5036106" y="508949"/>
                  <a:pt x="5037554" y="508045"/>
                  <a:pt x="5039106" y="507340"/>
                </a:cubicBezTo>
                <a:cubicBezTo>
                  <a:pt x="5039659" y="507006"/>
                  <a:pt x="5040126" y="505749"/>
                  <a:pt x="5039821" y="505435"/>
                </a:cubicBezTo>
                <a:cubicBezTo>
                  <a:pt x="5038640" y="504492"/>
                  <a:pt x="5037382" y="503644"/>
                  <a:pt x="5036068" y="502901"/>
                </a:cubicBezTo>
                <a:cubicBezTo>
                  <a:pt x="5035554" y="503939"/>
                  <a:pt x="5035049" y="504987"/>
                  <a:pt x="5034468" y="506235"/>
                </a:cubicBezTo>
                <a:lnTo>
                  <a:pt x="5029495" y="503749"/>
                </a:lnTo>
                <a:lnTo>
                  <a:pt x="5029067" y="504311"/>
                </a:lnTo>
                <a:lnTo>
                  <a:pt x="5027200" y="499377"/>
                </a:lnTo>
                <a:lnTo>
                  <a:pt x="5026200" y="499377"/>
                </a:lnTo>
                <a:cubicBezTo>
                  <a:pt x="5025790" y="502196"/>
                  <a:pt x="5025352" y="505025"/>
                  <a:pt x="5024838" y="508463"/>
                </a:cubicBezTo>
                <a:cubicBezTo>
                  <a:pt x="5028381" y="507282"/>
                  <a:pt x="5031324" y="506035"/>
                  <a:pt x="5032496" y="509597"/>
                </a:cubicBezTo>
                <a:lnTo>
                  <a:pt x="5030896" y="511188"/>
                </a:lnTo>
                <a:lnTo>
                  <a:pt x="5036515" y="513312"/>
                </a:lnTo>
                <a:cubicBezTo>
                  <a:pt x="5031886" y="518103"/>
                  <a:pt x="5024895" y="514903"/>
                  <a:pt x="5020552" y="518341"/>
                </a:cubicBezTo>
                <a:cubicBezTo>
                  <a:pt x="5019685" y="514941"/>
                  <a:pt x="5017256" y="515836"/>
                  <a:pt x="5014703" y="516331"/>
                </a:cubicBezTo>
                <a:lnTo>
                  <a:pt x="5014703" y="519313"/>
                </a:lnTo>
                <a:lnTo>
                  <a:pt x="5014160" y="519313"/>
                </a:lnTo>
                <a:lnTo>
                  <a:pt x="5013198" y="516560"/>
                </a:lnTo>
                <a:lnTo>
                  <a:pt x="5012255" y="516779"/>
                </a:lnTo>
                <a:cubicBezTo>
                  <a:pt x="5012617" y="517760"/>
                  <a:pt x="5012722" y="519360"/>
                  <a:pt x="5013398" y="519560"/>
                </a:cubicBezTo>
                <a:cubicBezTo>
                  <a:pt x="5015132" y="519827"/>
                  <a:pt x="5016885" y="519874"/>
                  <a:pt x="5018627" y="519703"/>
                </a:cubicBezTo>
                <a:cubicBezTo>
                  <a:pt x="5017961" y="521570"/>
                  <a:pt x="5017332" y="523275"/>
                  <a:pt x="5016780" y="524866"/>
                </a:cubicBezTo>
                <a:lnTo>
                  <a:pt x="5016961" y="525066"/>
                </a:lnTo>
                <a:cubicBezTo>
                  <a:pt x="5015770" y="524646"/>
                  <a:pt x="5014436" y="524913"/>
                  <a:pt x="5013522" y="525780"/>
                </a:cubicBezTo>
                <a:cubicBezTo>
                  <a:pt x="5012884" y="525571"/>
                  <a:pt x="5012370" y="525056"/>
                  <a:pt x="5012150" y="524408"/>
                </a:cubicBezTo>
                <a:lnTo>
                  <a:pt x="5012913" y="523561"/>
                </a:lnTo>
                <a:lnTo>
                  <a:pt x="5015208" y="524418"/>
                </a:lnTo>
                <a:lnTo>
                  <a:pt x="5016922" y="521351"/>
                </a:lnTo>
                <a:lnTo>
                  <a:pt x="5012417" y="521827"/>
                </a:lnTo>
                <a:lnTo>
                  <a:pt x="5011522" y="519198"/>
                </a:lnTo>
                <a:cubicBezTo>
                  <a:pt x="5011664" y="523665"/>
                  <a:pt x="5006979" y="524989"/>
                  <a:pt x="5004845" y="527752"/>
                </a:cubicBezTo>
                <a:lnTo>
                  <a:pt x="5004045" y="527323"/>
                </a:lnTo>
                <a:cubicBezTo>
                  <a:pt x="5004511" y="526656"/>
                  <a:pt x="5004997" y="525961"/>
                  <a:pt x="5005645" y="524989"/>
                </a:cubicBezTo>
                <a:lnTo>
                  <a:pt x="4997025" y="522294"/>
                </a:lnTo>
                <a:cubicBezTo>
                  <a:pt x="4996692" y="524561"/>
                  <a:pt x="4996406" y="526523"/>
                  <a:pt x="4996101" y="528485"/>
                </a:cubicBezTo>
                <a:lnTo>
                  <a:pt x="4995120" y="528485"/>
                </a:lnTo>
                <a:cubicBezTo>
                  <a:pt x="4994939" y="527275"/>
                  <a:pt x="4994786" y="526056"/>
                  <a:pt x="4994586" y="524704"/>
                </a:cubicBezTo>
                <a:lnTo>
                  <a:pt x="4990929" y="524561"/>
                </a:lnTo>
                <a:lnTo>
                  <a:pt x="4989233" y="527504"/>
                </a:lnTo>
                <a:lnTo>
                  <a:pt x="4986042" y="525761"/>
                </a:lnTo>
                <a:cubicBezTo>
                  <a:pt x="4986557" y="527352"/>
                  <a:pt x="4986919" y="528523"/>
                  <a:pt x="4987310" y="529724"/>
                </a:cubicBezTo>
                <a:lnTo>
                  <a:pt x="4986585" y="529904"/>
                </a:lnTo>
                <a:lnTo>
                  <a:pt x="4983880" y="526418"/>
                </a:lnTo>
                <a:lnTo>
                  <a:pt x="4984175" y="526152"/>
                </a:lnTo>
                <a:lnTo>
                  <a:pt x="4983261" y="525656"/>
                </a:lnTo>
                <a:cubicBezTo>
                  <a:pt x="4982499" y="524646"/>
                  <a:pt x="4981670" y="523608"/>
                  <a:pt x="4980775" y="522465"/>
                </a:cubicBezTo>
                <a:cubicBezTo>
                  <a:pt x="4980775" y="523065"/>
                  <a:pt x="4980775" y="523647"/>
                  <a:pt x="4980661" y="524189"/>
                </a:cubicBezTo>
                <a:lnTo>
                  <a:pt x="4974832" y="520998"/>
                </a:lnTo>
                <a:cubicBezTo>
                  <a:pt x="4975660" y="520122"/>
                  <a:pt x="4976432" y="519256"/>
                  <a:pt x="4977279" y="518446"/>
                </a:cubicBezTo>
                <a:lnTo>
                  <a:pt x="4971136" y="513397"/>
                </a:lnTo>
                <a:cubicBezTo>
                  <a:pt x="4971136" y="508273"/>
                  <a:pt x="4971136" y="503034"/>
                  <a:pt x="4971136" y="497796"/>
                </a:cubicBezTo>
                <a:cubicBezTo>
                  <a:pt x="4971136" y="497472"/>
                  <a:pt x="4971745" y="497138"/>
                  <a:pt x="4972117" y="496796"/>
                </a:cubicBezTo>
                <a:lnTo>
                  <a:pt x="4976479" y="498548"/>
                </a:lnTo>
                <a:cubicBezTo>
                  <a:pt x="4978070" y="496681"/>
                  <a:pt x="4981270" y="495919"/>
                  <a:pt x="4980423" y="491747"/>
                </a:cubicBezTo>
                <a:lnTo>
                  <a:pt x="4974298" y="488394"/>
                </a:lnTo>
                <a:lnTo>
                  <a:pt x="4974298" y="488394"/>
                </a:lnTo>
                <a:lnTo>
                  <a:pt x="4973498" y="488394"/>
                </a:lnTo>
                <a:lnTo>
                  <a:pt x="4961658" y="479336"/>
                </a:lnTo>
                <a:lnTo>
                  <a:pt x="4961658" y="471831"/>
                </a:lnTo>
                <a:lnTo>
                  <a:pt x="4965116" y="467420"/>
                </a:lnTo>
                <a:cubicBezTo>
                  <a:pt x="4962297" y="463848"/>
                  <a:pt x="4962087" y="463287"/>
                  <a:pt x="4962183" y="460334"/>
                </a:cubicBezTo>
                <a:lnTo>
                  <a:pt x="4967602" y="458743"/>
                </a:lnTo>
                <a:cubicBezTo>
                  <a:pt x="4967717" y="457657"/>
                  <a:pt x="4967802" y="456810"/>
                  <a:pt x="4967974" y="455257"/>
                </a:cubicBezTo>
                <a:lnTo>
                  <a:pt x="4958553" y="448666"/>
                </a:lnTo>
                <a:cubicBezTo>
                  <a:pt x="4957868" y="445437"/>
                  <a:pt x="4958744" y="442074"/>
                  <a:pt x="4960934" y="439598"/>
                </a:cubicBezTo>
                <a:lnTo>
                  <a:pt x="4958668" y="437207"/>
                </a:lnTo>
                <a:lnTo>
                  <a:pt x="4958668" y="426482"/>
                </a:lnTo>
                <a:lnTo>
                  <a:pt x="4964688" y="421529"/>
                </a:lnTo>
                <a:lnTo>
                  <a:pt x="4964688" y="416290"/>
                </a:lnTo>
                <a:lnTo>
                  <a:pt x="4962297" y="414204"/>
                </a:lnTo>
                <a:cubicBezTo>
                  <a:pt x="4960697" y="411451"/>
                  <a:pt x="4962802" y="409061"/>
                  <a:pt x="4960915" y="407813"/>
                </a:cubicBezTo>
                <a:cubicBezTo>
                  <a:pt x="4958687" y="406680"/>
                  <a:pt x="4956039" y="407813"/>
                  <a:pt x="4955505" y="405632"/>
                </a:cubicBezTo>
                <a:cubicBezTo>
                  <a:pt x="4956524" y="404593"/>
                  <a:pt x="4957506" y="403622"/>
                  <a:pt x="4958382" y="402755"/>
                </a:cubicBezTo>
                <a:cubicBezTo>
                  <a:pt x="4958001" y="400488"/>
                  <a:pt x="4959144" y="398288"/>
                  <a:pt x="4956686" y="396497"/>
                </a:cubicBezTo>
                <a:cubicBezTo>
                  <a:pt x="4953838" y="394468"/>
                  <a:pt x="4955086" y="391887"/>
                  <a:pt x="4955791" y="389477"/>
                </a:cubicBezTo>
                <a:lnTo>
                  <a:pt x="4958220" y="387496"/>
                </a:lnTo>
                <a:lnTo>
                  <a:pt x="4958220" y="382334"/>
                </a:lnTo>
                <a:cubicBezTo>
                  <a:pt x="4960421" y="380438"/>
                  <a:pt x="4962592" y="378562"/>
                  <a:pt x="4964602" y="376809"/>
                </a:cubicBezTo>
                <a:lnTo>
                  <a:pt x="4964602" y="371447"/>
                </a:lnTo>
                <a:lnTo>
                  <a:pt x="4957686" y="368608"/>
                </a:lnTo>
                <a:cubicBezTo>
                  <a:pt x="4958887" y="366655"/>
                  <a:pt x="4959906" y="364969"/>
                  <a:pt x="4960877" y="363274"/>
                </a:cubicBezTo>
                <a:cubicBezTo>
                  <a:pt x="4958982" y="361264"/>
                  <a:pt x="4955820" y="360083"/>
                  <a:pt x="4954857" y="356635"/>
                </a:cubicBezTo>
                <a:lnTo>
                  <a:pt x="4958058" y="353140"/>
                </a:lnTo>
                <a:lnTo>
                  <a:pt x="4955229" y="350568"/>
                </a:lnTo>
                <a:lnTo>
                  <a:pt x="4958182" y="347643"/>
                </a:lnTo>
                <a:lnTo>
                  <a:pt x="4952658" y="345777"/>
                </a:lnTo>
                <a:cubicBezTo>
                  <a:pt x="4950933" y="343653"/>
                  <a:pt x="4953905" y="340490"/>
                  <a:pt x="4951143" y="339147"/>
                </a:cubicBezTo>
                <a:lnTo>
                  <a:pt x="4945752" y="338014"/>
                </a:lnTo>
                <a:cubicBezTo>
                  <a:pt x="4945752" y="336023"/>
                  <a:pt x="4944942" y="333842"/>
                  <a:pt x="4945904" y="332680"/>
                </a:cubicBezTo>
                <a:cubicBezTo>
                  <a:pt x="4949000" y="328898"/>
                  <a:pt x="4950371" y="324107"/>
                  <a:pt x="4955477" y="321612"/>
                </a:cubicBezTo>
                <a:lnTo>
                  <a:pt x="4955477" y="316487"/>
                </a:lnTo>
                <a:lnTo>
                  <a:pt x="4958229" y="313734"/>
                </a:lnTo>
                <a:lnTo>
                  <a:pt x="4955029" y="310448"/>
                </a:lnTo>
                <a:lnTo>
                  <a:pt x="4955029" y="303295"/>
                </a:lnTo>
                <a:lnTo>
                  <a:pt x="4952457" y="300457"/>
                </a:lnTo>
                <a:lnTo>
                  <a:pt x="4955305" y="298104"/>
                </a:lnTo>
                <a:lnTo>
                  <a:pt x="4955305" y="292884"/>
                </a:lnTo>
                <a:lnTo>
                  <a:pt x="4952495" y="290379"/>
                </a:lnTo>
                <a:cubicBezTo>
                  <a:pt x="4952038" y="288779"/>
                  <a:pt x="4951705" y="287664"/>
                  <a:pt x="4951457" y="286807"/>
                </a:cubicBezTo>
                <a:cubicBezTo>
                  <a:pt x="4949333" y="285893"/>
                  <a:pt x="4946799" y="286921"/>
                  <a:pt x="4946104" y="284779"/>
                </a:cubicBezTo>
                <a:lnTo>
                  <a:pt x="4949495" y="281454"/>
                </a:lnTo>
                <a:cubicBezTo>
                  <a:pt x="4948571" y="278959"/>
                  <a:pt x="4947600" y="276387"/>
                  <a:pt x="4946542" y="273577"/>
                </a:cubicBezTo>
                <a:lnTo>
                  <a:pt x="4949067" y="273148"/>
                </a:lnTo>
                <a:lnTo>
                  <a:pt x="4964925" y="260090"/>
                </a:lnTo>
                <a:lnTo>
                  <a:pt x="4964925" y="248917"/>
                </a:lnTo>
                <a:cubicBezTo>
                  <a:pt x="4961325" y="246526"/>
                  <a:pt x="4962287" y="242802"/>
                  <a:pt x="4960915" y="239773"/>
                </a:cubicBezTo>
                <a:cubicBezTo>
                  <a:pt x="4959763" y="237754"/>
                  <a:pt x="4958382" y="235868"/>
                  <a:pt x="4956810" y="234153"/>
                </a:cubicBezTo>
                <a:lnTo>
                  <a:pt x="4952162" y="232763"/>
                </a:lnTo>
                <a:lnTo>
                  <a:pt x="4952162" y="227286"/>
                </a:lnTo>
                <a:lnTo>
                  <a:pt x="4949104" y="224542"/>
                </a:lnTo>
                <a:lnTo>
                  <a:pt x="4952295" y="221542"/>
                </a:lnTo>
                <a:lnTo>
                  <a:pt x="4952295" y="212103"/>
                </a:lnTo>
                <a:lnTo>
                  <a:pt x="4958868" y="202121"/>
                </a:lnTo>
                <a:lnTo>
                  <a:pt x="4958868" y="195367"/>
                </a:lnTo>
                <a:lnTo>
                  <a:pt x="4964888" y="190414"/>
                </a:lnTo>
                <a:lnTo>
                  <a:pt x="4964888" y="182528"/>
                </a:lnTo>
                <a:cubicBezTo>
                  <a:pt x="4963163" y="180927"/>
                  <a:pt x="4960563" y="179794"/>
                  <a:pt x="4963163" y="174546"/>
                </a:cubicBezTo>
                <a:lnTo>
                  <a:pt x="4968202" y="172298"/>
                </a:lnTo>
                <a:cubicBezTo>
                  <a:pt x="4968059" y="169650"/>
                  <a:pt x="4967954" y="167954"/>
                  <a:pt x="4967869" y="166583"/>
                </a:cubicBezTo>
                <a:cubicBezTo>
                  <a:pt x="4966754" y="165659"/>
                  <a:pt x="4965992" y="164992"/>
                  <a:pt x="4965259" y="164430"/>
                </a:cubicBezTo>
                <a:lnTo>
                  <a:pt x="4970879" y="156124"/>
                </a:lnTo>
                <a:lnTo>
                  <a:pt x="4967517" y="152419"/>
                </a:lnTo>
                <a:cubicBezTo>
                  <a:pt x="4968879" y="150628"/>
                  <a:pt x="4969869" y="149333"/>
                  <a:pt x="4971517" y="147152"/>
                </a:cubicBezTo>
                <a:cubicBezTo>
                  <a:pt x="4967393" y="146990"/>
                  <a:pt x="4963773" y="147152"/>
                  <a:pt x="4960163" y="147056"/>
                </a:cubicBezTo>
                <a:cubicBezTo>
                  <a:pt x="4958363" y="145094"/>
                  <a:pt x="4954724" y="144104"/>
                  <a:pt x="4955372" y="140675"/>
                </a:cubicBezTo>
                <a:lnTo>
                  <a:pt x="4958392" y="137884"/>
                </a:lnTo>
                <a:lnTo>
                  <a:pt x="4955372" y="135169"/>
                </a:lnTo>
                <a:lnTo>
                  <a:pt x="4955372" y="130873"/>
                </a:lnTo>
                <a:cubicBezTo>
                  <a:pt x="4956972" y="128292"/>
                  <a:pt x="4958068" y="126482"/>
                  <a:pt x="4960697" y="122234"/>
                </a:cubicBezTo>
                <a:lnTo>
                  <a:pt x="4965249" y="119777"/>
                </a:lnTo>
                <a:lnTo>
                  <a:pt x="4965249" y="103413"/>
                </a:lnTo>
                <a:lnTo>
                  <a:pt x="4967831" y="101289"/>
                </a:lnTo>
                <a:lnTo>
                  <a:pt x="4968497" y="95478"/>
                </a:lnTo>
                <a:lnTo>
                  <a:pt x="4971374" y="93116"/>
                </a:lnTo>
                <a:lnTo>
                  <a:pt x="4964992" y="90640"/>
                </a:lnTo>
                <a:lnTo>
                  <a:pt x="4964992" y="80391"/>
                </a:lnTo>
                <a:lnTo>
                  <a:pt x="4971641" y="77772"/>
                </a:lnTo>
                <a:cubicBezTo>
                  <a:pt x="4970431" y="76724"/>
                  <a:pt x="4970050" y="76181"/>
                  <a:pt x="4969716" y="76181"/>
                </a:cubicBezTo>
                <a:cubicBezTo>
                  <a:pt x="4963326" y="76181"/>
                  <a:pt x="4956934" y="76181"/>
                  <a:pt x="4950686" y="76181"/>
                </a:cubicBezTo>
                <a:cubicBezTo>
                  <a:pt x="4949581" y="75181"/>
                  <a:pt x="4948352" y="74324"/>
                  <a:pt x="4947038" y="73609"/>
                </a:cubicBezTo>
                <a:cubicBezTo>
                  <a:pt x="4945675" y="73047"/>
                  <a:pt x="4942961" y="74228"/>
                  <a:pt x="4943247" y="71056"/>
                </a:cubicBezTo>
                <a:lnTo>
                  <a:pt x="4956801" y="71056"/>
                </a:lnTo>
                <a:lnTo>
                  <a:pt x="4959630" y="68723"/>
                </a:lnTo>
                <a:cubicBezTo>
                  <a:pt x="4962201" y="67304"/>
                  <a:pt x="4966011" y="69742"/>
                  <a:pt x="4968107" y="66885"/>
                </a:cubicBezTo>
                <a:cubicBezTo>
                  <a:pt x="4969403" y="64236"/>
                  <a:pt x="4966049" y="63313"/>
                  <a:pt x="4965297" y="61551"/>
                </a:cubicBezTo>
                <a:lnTo>
                  <a:pt x="4967545" y="59255"/>
                </a:lnTo>
                <a:cubicBezTo>
                  <a:pt x="4965954" y="57664"/>
                  <a:pt x="4964659" y="56236"/>
                  <a:pt x="4963706" y="55245"/>
                </a:cubicBezTo>
                <a:cubicBezTo>
                  <a:pt x="4959487" y="54683"/>
                  <a:pt x="4955620" y="56350"/>
                  <a:pt x="4952105" y="53854"/>
                </a:cubicBezTo>
                <a:lnTo>
                  <a:pt x="4958496" y="51349"/>
                </a:lnTo>
                <a:lnTo>
                  <a:pt x="4958496" y="45901"/>
                </a:lnTo>
                <a:cubicBezTo>
                  <a:pt x="4956515" y="43491"/>
                  <a:pt x="4952105" y="42519"/>
                  <a:pt x="4952105" y="38938"/>
                </a:cubicBezTo>
                <a:cubicBezTo>
                  <a:pt x="4953038" y="37576"/>
                  <a:pt x="4953953" y="36271"/>
                  <a:pt x="4954886" y="34947"/>
                </a:cubicBezTo>
                <a:lnTo>
                  <a:pt x="4949314" y="33204"/>
                </a:lnTo>
                <a:cubicBezTo>
                  <a:pt x="4949000" y="30985"/>
                  <a:pt x="4948714" y="28927"/>
                  <a:pt x="4948438" y="27070"/>
                </a:cubicBezTo>
                <a:lnTo>
                  <a:pt x="4942542" y="22288"/>
                </a:lnTo>
                <a:cubicBezTo>
                  <a:pt x="4941799" y="18393"/>
                  <a:pt x="4946247" y="17259"/>
                  <a:pt x="4948324" y="14859"/>
                </a:cubicBezTo>
                <a:cubicBezTo>
                  <a:pt x="4948495" y="14659"/>
                  <a:pt x="4948324" y="14259"/>
                  <a:pt x="4948324" y="13954"/>
                </a:cubicBezTo>
                <a:lnTo>
                  <a:pt x="4938865" y="10392"/>
                </a:lnTo>
                <a:lnTo>
                  <a:pt x="4934074" y="12725"/>
                </a:lnTo>
                <a:cubicBezTo>
                  <a:pt x="4932683" y="10039"/>
                  <a:pt x="4932102" y="6134"/>
                  <a:pt x="4928426" y="5648"/>
                </a:cubicBezTo>
                <a:cubicBezTo>
                  <a:pt x="4923635" y="5010"/>
                  <a:pt x="4921720" y="1867"/>
                  <a:pt x="4918539" y="0"/>
                </a:cubicBezTo>
                <a:lnTo>
                  <a:pt x="4914986" y="0"/>
                </a:lnTo>
                <a:cubicBezTo>
                  <a:pt x="4914348" y="1486"/>
                  <a:pt x="4913700" y="3019"/>
                  <a:pt x="4913052" y="4563"/>
                </a:cubicBezTo>
                <a:cubicBezTo>
                  <a:pt x="4910090" y="5810"/>
                  <a:pt x="4906889" y="4867"/>
                  <a:pt x="4903823" y="5229"/>
                </a:cubicBezTo>
                <a:cubicBezTo>
                  <a:pt x="4900756" y="5601"/>
                  <a:pt x="4897431" y="4124"/>
                  <a:pt x="4894602" y="6544"/>
                </a:cubicBezTo>
                <a:lnTo>
                  <a:pt x="4901308" y="9125"/>
                </a:lnTo>
                <a:cubicBezTo>
                  <a:pt x="4900956" y="10420"/>
                  <a:pt x="4900660" y="11601"/>
                  <a:pt x="4900365" y="12735"/>
                </a:cubicBezTo>
                <a:lnTo>
                  <a:pt x="4891812" y="13545"/>
                </a:lnTo>
                <a:cubicBezTo>
                  <a:pt x="4891611" y="15688"/>
                  <a:pt x="4891431" y="17755"/>
                  <a:pt x="4891211" y="20088"/>
                </a:cubicBezTo>
                <a:lnTo>
                  <a:pt x="4885792" y="21679"/>
                </a:lnTo>
                <a:cubicBezTo>
                  <a:pt x="4883544" y="23536"/>
                  <a:pt x="4881267" y="25384"/>
                  <a:pt x="4879048" y="27289"/>
                </a:cubicBezTo>
                <a:cubicBezTo>
                  <a:pt x="4878934" y="27384"/>
                  <a:pt x="4879334" y="27880"/>
                  <a:pt x="4879496" y="28185"/>
                </a:cubicBezTo>
                <a:lnTo>
                  <a:pt x="4882096" y="30328"/>
                </a:lnTo>
                <a:cubicBezTo>
                  <a:pt x="4879667" y="30890"/>
                  <a:pt x="4879429" y="33699"/>
                  <a:pt x="4876429" y="33614"/>
                </a:cubicBezTo>
                <a:lnTo>
                  <a:pt x="4874362" y="28823"/>
                </a:lnTo>
                <a:cubicBezTo>
                  <a:pt x="4873733" y="29156"/>
                  <a:pt x="4873057" y="29318"/>
                  <a:pt x="4873019" y="29556"/>
                </a:cubicBezTo>
                <a:cubicBezTo>
                  <a:pt x="4872571" y="32480"/>
                  <a:pt x="4872219" y="35414"/>
                  <a:pt x="4871876" y="38157"/>
                </a:cubicBezTo>
                <a:lnTo>
                  <a:pt x="4868790" y="41348"/>
                </a:lnTo>
                <a:lnTo>
                  <a:pt x="4868790" y="57417"/>
                </a:lnTo>
                <a:cubicBezTo>
                  <a:pt x="4864751" y="58569"/>
                  <a:pt x="4860160" y="56397"/>
                  <a:pt x="4857465" y="58179"/>
                </a:cubicBezTo>
                <a:lnTo>
                  <a:pt x="4853664" y="64389"/>
                </a:lnTo>
                <a:cubicBezTo>
                  <a:pt x="4855741" y="65408"/>
                  <a:pt x="4858855" y="66237"/>
                  <a:pt x="4860598" y="67980"/>
                </a:cubicBezTo>
                <a:cubicBezTo>
                  <a:pt x="4862865" y="70247"/>
                  <a:pt x="4866599" y="70285"/>
                  <a:pt x="4869285" y="72847"/>
                </a:cubicBezTo>
                <a:lnTo>
                  <a:pt x="4860293" y="73914"/>
                </a:lnTo>
                <a:cubicBezTo>
                  <a:pt x="4858350" y="76953"/>
                  <a:pt x="4860570" y="78324"/>
                  <a:pt x="4862484" y="79791"/>
                </a:cubicBezTo>
                <a:cubicBezTo>
                  <a:pt x="4861017" y="82791"/>
                  <a:pt x="4855226" y="83658"/>
                  <a:pt x="4856807" y="89230"/>
                </a:cubicBezTo>
                <a:lnTo>
                  <a:pt x="4863199" y="93012"/>
                </a:lnTo>
                <a:cubicBezTo>
                  <a:pt x="4860732" y="99546"/>
                  <a:pt x="4866808" y="103984"/>
                  <a:pt x="4866542" y="109480"/>
                </a:cubicBezTo>
                <a:lnTo>
                  <a:pt x="4872400" y="111204"/>
                </a:lnTo>
                <a:lnTo>
                  <a:pt x="4869085" y="114224"/>
                </a:lnTo>
                <a:lnTo>
                  <a:pt x="4869085" y="119367"/>
                </a:lnTo>
                <a:lnTo>
                  <a:pt x="4872285" y="122244"/>
                </a:lnTo>
                <a:lnTo>
                  <a:pt x="4872285" y="127254"/>
                </a:lnTo>
                <a:lnTo>
                  <a:pt x="4875124" y="129997"/>
                </a:lnTo>
                <a:lnTo>
                  <a:pt x="4871933" y="133188"/>
                </a:lnTo>
                <a:lnTo>
                  <a:pt x="4871933" y="151162"/>
                </a:lnTo>
                <a:lnTo>
                  <a:pt x="4869390" y="153238"/>
                </a:lnTo>
                <a:cubicBezTo>
                  <a:pt x="4868809" y="156239"/>
                  <a:pt x="4868104" y="159268"/>
                  <a:pt x="4872000" y="161220"/>
                </a:cubicBezTo>
                <a:cubicBezTo>
                  <a:pt x="4870152" y="164754"/>
                  <a:pt x="4877305" y="165725"/>
                  <a:pt x="4875448" y="169202"/>
                </a:cubicBezTo>
                <a:lnTo>
                  <a:pt x="4872295" y="172107"/>
                </a:lnTo>
                <a:cubicBezTo>
                  <a:pt x="4874867" y="173374"/>
                  <a:pt x="4874619" y="176051"/>
                  <a:pt x="4876029" y="177394"/>
                </a:cubicBezTo>
                <a:cubicBezTo>
                  <a:pt x="4879943" y="181099"/>
                  <a:pt x="4880210" y="184128"/>
                  <a:pt x="4875810" y="187423"/>
                </a:cubicBezTo>
                <a:cubicBezTo>
                  <a:pt x="4876943" y="190776"/>
                  <a:pt x="4871152" y="192053"/>
                  <a:pt x="4872304" y="195501"/>
                </a:cubicBezTo>
                <a:lnTo>
                  <a:pt x="4875495" y="198263"/>
                </a:lnTo>
                <a:lnTo>
                  <a:pt x="4875495" y="208674"/>
                </a:lnTo>
                <a:lnTo>
                  <a:pt x="4872190" y="211693"/>
                </a:lnTo>
                <a:lnTo>
                  <a:pt x="4878344" y="213512"/>
                </a:lnTo>
                <a:lnTo>
                  <a:pt x="4878344" y="222009"/>
                </a:lnTo>
                <a:cubicBezTo>
                  <a:pt x="4877353" y="223028"/>
                  <a:pt x="4876543" y="223895"/>
                  <a:pt x="4876162" y="224304"/>
                </a:cubicBezTo>
                <a:lnTo>
                  <a:pt x="4880258" y="230686"/>
                </a:lnTo>
                <a:lnTo>
                  <a:pt x="4884934" y="231962"/>
                </a:lnTo>
                <a:cubicBezTo>
                  <a:pt x="4885458" y="236077"/>
                  <a:pt x="4884582" y="239944"/>
                  <a:pt x="4885230" y="242964"/>
                </a:cubicBezTo>
                <a:lnTo>
                  <a:pt x="4888306" y="245650"/>
                </a:lnTo>
                <a:lnTo>
                  <a:pt x="4882020" y="248107"/>
                </a:lnTo>
                <a:lnTo>
                  <a:pt x="4884763" y="250850"/>
                </a:lnTo>
                <a:lnTo>
                  <a:pt x="4882020" y="253775"/>
                </a:lnTo>
                <a:lnTo>
                  <a:pt x="4887963" y="255546"/>
                </a:lnTo>
                <a:lnTo>
                  <a:pt x="4888297" y="258442"/>
                </a:lnTo>
                <a:lnTo>
                  <a:pt x="4885097" y="261318"/>
                </a:lnTo>
                <a:lnTo>
                  <a:pt x="4885097" y="269015"/>
                </a:lnTo>
                <a:lnTo>
                  <a:pt x="4882001" y="271824"/>
                </a:lnTo>
                <a:lnTo>
                  <a:pt x="4884897" y="274558"/>
                </a:lnTo>
                <a:lnTo>
                  <a:pt x="4882334" y="276644"/>
                </a:lnTo>
                <a:cubicBezTo>
                  <a:pt x="4882334" y="282092"/>
                  <a:pt x="4882334" y="287646"/>
                  <a:pt x="4882334" y="293218"/>
                </a:cubicBezTo>
                <a:cubicBezTo>
                  <a:pt x="4882334" y="293532"/>
                  <a:pt x="4883020" y="293856"/>
                  <a:pt x="4883039" y="293856"/>
                </a:cubicBezTo>
                <a:lnTo>
                  <a:pt x="4887973" y="294713"/>
                </a:lnTo>
                <a:lnTo>
                  <a:pt x="4884515" y="299856"/>
                </a:lnTo>
                <a:lnTo>
                  <a:pt x="4888954" y="304648"/>
                </a:lnTo>
                <a:lnTo>
                  <a:pt x="4885859" y="307838"/>
                </a:lnTo>
                <a:cubicBezTo>
                  <a:pt x="4884134" y="310648"/>
                  <a:pt x="4886325" y="313049"/>
                  <a:pt x="4883811" y="314782"/>
                </a:cubicBezTo>
                <a:lnTo>
                  <a:pt x="4878544" y="315773"/>
                </a:lnTo>
                <a:cubicBezTo>
                  <a:pt x="4878857" y="318649"/>
                  <a:pt x="4878258" y="321564"/>
                  <a:pt x="4878944" y="324536"/>
                </a:cubicBezTo>
                <a:cubicBezTo>
                  <a:pt x="4879705" y="325145"/>
                  <a:pt x="4880543" y="325764"/>
                  <a:pt x="4881772" y="326850"/>
                </a:cubicBezTo>
                <a:lnTo>
                  <a:pt x="4881772" y="336147"/>
                </a:lnTo>
                <a:lnTo>
                  <a:pt x="4886563" y="343653"/>
                </a:lnTo>
                <a:lnTo>
                  <a:pt x="4892145" y="345005"/>
                </a:lnTo>
                <a:lnTo>
                  <a:pt x="4885944" y="347415"/>
                </a:lnTo>
                <a:lnTo>
                  <a:pt x="4881649" y="355111"/>
                </a:lnTo>
                <a:lnTo>
                  <a:pt x="4885554" y="359769"/>
                </a:lnTo>
                <a:lnTo>
                  <a:pt x="4882096" y="363969"/>
                </a:lnTo>
                <a:lnTo>
                  <a:pt x="4882096" y="380238"/>
                </a:lnTo>
                <a:lnTo>
                  <a:pt x="4886887" y="381048"/>
                </a:lnTo>
                <a:lnTo>
                  <a:pt x="4891393" y="384753"/>
                </a:lnTo>
                <a:lnTo>
                  <a:pt x="4884049" y="387572"/>
                </a:lnTo>
                <a:lnTo>
                  <a:pt x="4891174" y="392154"/>
                </a:lnTo>
                <a:lnTo>
                  <a:pt x="4891174" y="403069"/>
                </a:lnTo>
                <a:lnTo>
                  <a:pt x="4887678" y="406594"/>
                </a:lnTo>
                <a:cubicBezTo>
                  <a:pt x="4888925" y="408384"/>
                  <a:pt x="4890869" y="410042"/>
                  <a:pt x="4891202" y="411918"/>
                </a:cubicBezTo>
                <a:cubicBezTo>
                  <a:pt x="4891717" y="414442"/>
                  <a:pt x="4891088" y="417138"/>
                  <a:pt x="4894498" y="418767"/>
                </a:cubicBezTo>
                <a:lnTo>
                  <a:pt x="4887945" y="424472"/>
                </a:lnTo>
                <a:cubicBezTo>
                  <a:pt x="4888830" y="428044"/>
                  <a:pt x="4892736" y="430959"/>
                  <a:pt x="4891793" y="434978"/>
                </a:cubicBezTo>
                <a:cubicBezTo>
                  <a:pt x="4896898" y="437674"/>
                  <a:pt x="4893155" y="442293"/>
                  <a:pt x="4895574" y="445465"/>
                </a:cubicBezTo>
                <a:lnTo>
                  <a:pt x="4898270" y="449685"/>
                </a:lnTo>
                <a:lnTo>
                  <a:pt x="4894641" y="453019"/>
                </a:lnTo>
                <a:cubicBezTo>
                  <a:pt x="4894050" y="455828"/>
                  <a:pt x="4895460" y="458924"/>
                  <a:pt x="4893650" y="461629"/>
                </a:cubicBezTo>
                <a:lnTo>
                  <a:pt x="4891383" y="463572"/>
                </a:lnTo>
                <a:lnTo>
                  <a:pt x="4891383" y="471126"/>
                </a:lnTo>
                <a:cubicBezTo>
                  <a:pt x="4896393" y="476888"/>
                  <a:pt x="4904623" y="480070"/>
                  <a:pt x="4908004" y="487004"/>
                </a:cubicBezTo>
                <a:lnTo>
                  <a:pt x="4900927" y="489737"/>
                </a:lnTo>
                <a:cubicBezTo>
                  <a:pt x="4902127" y="490804"/>
                  <a:pt x="4903165" y="491766"/>
                  <a:pt x="4904270" y="492785"/>
                </a:cubicBezTo>
                <a:lnTo>
                  <a:pt x="4904270" y="508159"/>
                </a:lnTo>
                <a:lnTo>
                  <a:pt x="4907099" y="511016"/>
                </a:lnTo>
                <a:lnTo>
                  <a:pt x="4904356" y="513264"/>
                </a:lnTo>
                <a:lnTo>
                  <a:pt x="4906966" y="515884"/>
                </a:lnTo>
                <a:lnTo>
                  <a:pt x="4900994" y="524428"/>
                </a:lnTo>
                <a:lnTo>
                  <a:pt x="4900994" y="537038"/>
                </a:lnTo>
                <a:lnTo>
                  <a:pt x="4903680" y="539591"/>
                </a:lnTo>
                <a:lnTo>
                  <a:pt x="4899736" y="544763"/>
                </a:lnTo>
                <a:lnTo>
                  <a:pt x="4907204" y="548916"/>
                </a:lnTo>
                <a:lnTo>
                  <a:pt x="4907204" y="553707"/>
                </a:lnTo>
                <a:lnTo>
                  <a:pt x="4906728" y="554107"/>
                </a:lnTo>
                <a:lnTo>
                  <a:pt x="4906128" y="553717"/>
                </a:lnTo>
                <a:lnTo>
                  <a:pt x="4907023" y="552126"/>
                </a:lnTo>
                <a:lnTo>
                  <a:pt x="4902632" y="551488"/>
                </a:lnTo>
                <a:cubicBezTo>
                  <a:pt x="4902413" y="552450"/>
                  <a:pt x="4902213" y="553288"/>
                  <a:pt x="4901851" y="554898"/>
                </a:cubicBezTo>
                <a:lnTo>
                  <a:pt x="4898822" y="550440"/>
                </a:lnTo>
                <a:cubicBezTo>
                  <a:pt x="4898337" y="551364"/>
                  <a:pt x="4898213" y="552431"/>
                  <a:pt x="4898470" y="553441"/>
                </a:cubicBezTo>
                <a:cubicBezTo>
                  <a:pt x="4898670" y="554384"/>
                  <a:pt x="4899022" y="555307"/>
                  <a:pt x="4899298" y="556231"/>
                </a:cubicBezTo>
                <a:cubicBezTo>
                  <a:pt x="4895183" y="553041"/>
                  <a:pt x="4893859" y="553136"/>
                  <a:pt x="4891850" y="556755"/>
                </a:cubicBezTo>
                <a:lnTo>
                  <a:pt x="4889202" y="556403"/>
                </a:lnTo>
                <a:lnTo>
                  <a:pt x="4891545" y="558994"/>
                </a:lnTo>
                <a:lnTo>
                  <a:pt x="4890916" y="559403"/>
                </a:lnTo>
                <a:lnTo>
                  <a:pt x="4886201" y="557327"/>
                </a:lnTo>
                <a:cubicBezTo>
                  <a:pt x="4887135" y="559156"/>
                  <a:pt x="4887802" y="560518"/>
                  <a:pt x="4888630" y="562118"/>
                </a:cubicBezTo>
                <a:lnTo>
                  <a:pt x="4884077" y="562118"/>
                </a:lnTo>
                <a:cubicBezTo>
                  <a:pt x="4884573" y="562766"/>
                  <a:pt x="4884973" y="563270"/>
                  <a:pt x="4884877" y="563137"/>
                </a:cubicBezTo>
                <a:lnTo>
                  <a:pt x="4882163" y="566509"/>
                </a:lnTo>
                <a:lnTo>
                  <a:pt x="4885354" y="567662"/>
                </a:lnTo>
                <a:lnTo>
                  <a:pt x="4884011" y="570547"/>
                </a:lnTo>
                <a:cubicBezTo>
                  <a:pt x="4882944" y="568423"/>
                  <a:pt x="4880486" y="567404"/>
                  <a:pt x="4878238" y="568157"/>
                </a:cubicBezTo>
                <a:lnTo>
                  <a:pt x="4881629" y="572757"/>
                </a:lnTo>
                <a:lnTo>
                  <a:pt x="4878438" y="573024"/>
                </a:lnTo>
                <a:cubicBezTo>
                  <a:pt x="4877095" y="575501"/>
                  <a:pt x="4876676" y="577739"/>
                  <a:pt x="4880039" y="579406"/>
                </a:cubicBezTo>
                <a:cubicBezTo>
                  <a:pt x="4880553" y="579663"/>
                  <a:pt x="4880115" y="581225"/>
                  <a:pt x="4880115" y="582168"/>
                </a:cubicBezTo>
                <a:cubicBezTo>
                  <a:pt x="4879420" y="579539"/>
                  <a:pt x="4879420" y="579539"/>
                  <a:pt x="4875324" y="580844"/>
                </a:cubicBezTo>
                <a:lnTo>
                  <a:pt x="4875324" y="583768"/>
                </a:lnTo>
                <a:lnTo>
                  <a:pt x="4877638" y="583930"/>
                </a:lnTo>
                <a:cubicBezTo>
                  <a:pt x="4877438" y="584902"/>
                  <a:pt x="4877000" y="586264"/>
                  <a:pt x="4877210" y="586321"/>
                </a:cubicBezTo>
                <a:cubicBezTo>
                  <a:pt x="4881229" y="587683"/>
                  <a:pt x="4878105" y="588588"/>
                  <a:pt x="4876724" y="590388"/>
                </a:cubicBezTo>
                <a:cubicBezTo>
                  <a:pt x="4875848" y="588426"/>
                  <a:pt x="4875248" y="587083"/>
                  <a:pt x="4874667" y="585826"/>
                </a:cubicBezTo>
                <a:cubicBezTo>
                  <a:pt x="4873352" y="586588"/>
                  <a:pt x="4872590" y="590007"/>
                  <a:pt x="4874086" y="590693"/>
                </a:cubicBezTo>
                <a:cubicBezTo>
                  <a:pt x="4876229" y="591550"/>
                  <a:pt x="4878410" y="592303"/>
                  <a:pt x="4880639" y="592922"/>
                </a:cubicBezTo>
                <a:cubicBezTo>
                  <a:pt x="4880458" y="593246"/>
                  <a:pt x="4880306" y="593560"/>
                  <a:pt x="4880134" y="593884"/>
                </a:cubicBezTo>
                <a:lnTo>
                  <a:pt x="4875133" y="592693"/>
                </a:lnTo>
                <a:lnTo>
                  <a:pt x="4878638" y="600551"/>
                </a:lnTo>
                <a:lnTo>
                  <a:pt x="4879753" y="598332"/>
                </a:lnTo>
                <a:lnTo>
                  <a:pt x="4883811" y="600227"/>
                </a:lnTo>
                <a:cubicBezTo>
                  <a:pt x="4881325" y="602352"/>
                  <a:pt x="4880029" y="606333"/>
                  <a:pt x="4881486" y="607705"/>
                </a:cubicBezTo>
                <a:cubicBezTo>
                  <a:pt x="4882449" y="608629"/>
                  <a:pt x="4883448" y="609524"/>
                  <a:pt x="4884439" y="610419"/>
                </a:cubicBezTo>
                <a:lnTo>
                  <a:pt x="4880715" y="616391"/>
                </a:lnTo>
                <a:lnTo>
                  <a:pt x="4869409" y="620763"/>
                </a:lnTo>
                <a:cubicBezTo>
                  <a:pt x="4866723" y="622830"/>
                  <a:pt x="4864142" y="625040"/>
                  <a:pt x="4861675" y="627374"/>
                </a:cubicBezTo>
                <a:cubicBezTo>
                  <a:pt x="4859151" y="629926"/>
                  <a:pt x="4858750" y="633756"/>
                  <a:pt x="4854788" y="635546"/>
                </a:cubicBezTo>
                <a:lnTo>
                  <a:pt x="4845311" y="635546"/>
                </a:lnTo>
                <a:lnTo>
                  <a:pt x="4842282" y="637880"/>
                </a:lnTo>
                <a:lnTo>
                  <a:pt x="4837652" y="638870"/>
                </a:lnTo>
                <a:cubicBezTo>
                  <a:pt x="4837233" y="640461"/>
                  <a:pt x="4836919" y="641633"/>
                  <a:pt x="4836519" y="643166"/>
                </a:cubicBezTo>
                <a:lnTo>
                  <a:pt x="4825803" y="643661"/>
                </a:lnTo>
                <a:lnTo>
                  <a:pt x="4814631" y="652891"/>
                </a:lnTo>
                <a:lnTo>
                  <a:pt x="4802591" y="657539"/>
                </a:lnTo>
                <a:lnTo>
                  <a:pt x="4791094" y="667007"/>
                </a:lnTo>
                <a:lnTo>
                  <a:pt x="4787446" y="664293"/>
                </a:lnTo>
                <a:cubicBezTo>
                  <a:pt x="4786779" y="665893"/>
                  <a:pt x="4786141" y="667483"/>
                  <a:pt x="4785303" y="669436"/>
                </a:cubicBezTo>
                <a:lnTo>
                  <a:pt x="4772263" y="669436"/>
                </a:lnTo>
                <a:lnTo>
                  <a:pt x="4768272" y="672179"/>
                </a:lnTo>
                <a:lnTo>
                  <a:pt x="4765872" y="670170"/>
                </a:lnTo>
                <a:cubicBezTo>
                  <a:pt x="4755928" y="674656"/>
                  <a:pt x="4755928" y="674656"/>
                  <a:pt x="4752480" y="680276"/>
                </a:cubicBezTo>
                <a:lnTo>
                  <a:pt x="4749642" y="680276"/>
                </a:lnTo>
                <a:cubicBezTo>
                  <a:pt x="4747079" y="682095"/>
                  <a:pt x="4745041" y="684505"/>
                  <a:pt x="4742298" y="685352"/>
                </a:cubicBezTo>
                <a:cubicBezTo>
                  <a:pt x="4737268" y="686819"/>
                  <a:pt x="4732382" y="688724"/>
                  <a:pt x="4727686" y="691058"/>
                </a:cubicBezTo>
                <a:cubicBezTo>
                  <a:pt x="4723124" y="693411"/>
                  <a:pt x="4718476" y="695849"/>
                  <a:pt x="4714047" y="698354"/>
                </a:cubicBezTo>
                <a:lnTo>
                  <a:pt x="4710856" y="696192"/>
                </a:lnTo>
                <a:lnTo>
                  <a:pt x="4701531" y="703859"/>
                </a:lnTo>
                <a:lnTo>
                  <a:pt x="4698702" y="703859"/>
                </a:lnTo>
                <a:lnTo>
                  <a:pt x="4688005" y="711841"/>
                </a:lnTo>
                <a:cubicBezTo>
                  <a:pt x="4682795" y="711222"/>
                  <a:pt x="4682128" y="716185"/>
                  <a:pt x="4677937" y="717280"/>
                </a:cubicBezTo>
                <a:cubicBezTo>
                  <a:pt x="4673689" y="718214"/>
                  <a:pt x="4669650" y="719957"/>
                  <a:pt x="4666060" y="722424"/>
                </a:cubicBezTo>
                <a:lnTo>
                  <a:pt x="4655363" y="722424"/>
                </a:lnTo>
                <a:lnTo>
                  <a:pt x="4652172" y="726177"/>
                </a:lnTo>
                <a:cubicBezTo>
                  <a:pt x="4645657" y="728072"/>
                  <a:pt x="4641504" y="728634"/>
                  <a:pt x="4638313" y="730377"/>
                </a:cubicBezTo>
                <a:cubicBezTo>
                  <a:pt x="4635027" y="732206"/>
                  <a:pt x="4632160" y="734692"/>
                  <a:pt x="4629865" y="737673"/>
                </a:cubicBezTo>
                <a:cubicBezTo>
                  <a:pt x="4628798" y="739054"/>
                  <a:pt x="4628969" y="740531"/>
                  <a:pt x="4626207" y="740864"/>
                </a:cubicBezTo>
                <a:cubicBezTo>
                  <a:pt x="4623893" y="741150"/>
                  <a:pt x="4621845" y="742855"/>
                  <a:pt x="4619501" y="743274"/>
                </a:cubicBezTo>
                <a:cubicBezTo>
                  <a:pt x="4617501" y="743522"/>
                  <a:pt x="4615482" y="743550"/>
                  <a:pt x="4613482" y="743369"/>
                </a:cubicBezTo>
                <a:lnTo>
                  <a:pt x="4604414" y="747236"/>
                </a:lnTo>
                <a:cubicBezTo>
                  <a:pt x="4603995" y="748675"/>
                  <a:pt x="4603652" y="749856"/>
                  <a:pt x="4603299" y="751037"/>
                </a:cubicBezTo>
                <a:cubicBezTo>
                  <a:pt x="4595318" y="750122"/>
                  <a:pt x="4590364" y="755828"/>
                  <a:pt x="4583649" y="756656"/>
                </a:cubicBezTo>
                <a:lnTo>
                  <a:pt x="4580382" y="754247"/>
                </a:lnTo>
                <a:lnTo>
                  <a:pt x="4569114" y="759390"/>
                </a:lnTo>
                <a:lnTo>
                  <a:pt x="4560551" y="759390"/>
                </a:lnTo>
                <a:cubicBezTo>
                  <a:pt x="4556455" y="764372"/>
                  <a:pt x="4548607" y="764915"/>
                  <a:pt x="4544759" y="769753"/>
                </a:cubicBezTo>
                <a:lnTo>
                  <a:pt x="4532129" y="769753"/>
                </a:lnTo>
                <a:lnTo>
                  <a:pt x="4529176" y="772182"/>
                </a:lnTo>
                <a:lnTo>
                  <a:pt x="4516403" y="772182"/>
                </a:lnTo>
                <a:lnTo>
                  <a:pt x="4510192" y="777297"/>
                </a:lnTo>
                <a:cubicBezTo>
                  <a:pt x="4503468" y="778050"/>
                  <a:pt x="4496600" y="776926"/>
                  <a:pt x="4489847" y="777916"/>
                </a:cubicBezTo>
                <a:lnTo>
                  <a:pt x="4484494" y="782803"/>
                </a:lnTo>
                <a:lnTo>
                  <a:pt x="4480998" y="780279"/>
                </a:lnTo>
                <a:lnTo>
                  <a:pt x="4478417" y="782422"/>
                </a:lnTo>
                <a:lnTo>
                  <a:pt x="4471464" y="783060"/>
                </a:lnTo>
                <a:lnTo>
                  <a:pt x="4468702" y="784822"/>
                </a:lnTo>
                <a:lnTo>
                  <a:pt x="4462787" y="782364"/>
                </a:lnTo>
                <a:lnTo>
                  <a:pt x="4458767" y="785393"/>
                </a:lnTo>
                <a:lnTo>
                  <a:pt x="4449185" y="785393"/>
                </a:lnTo>
                <a:lnTo>
                  <a:pt x="4444794" y="781526"/>
                </a:lnTo>
                <a:lnTo>
                  <a:pt x="4447556" y="778878"/>
                </a:lnTo>
                <a:lnTo>
                  <a:pt x="4444508" y="776116"/>
                </a:lnTo>
                <a:lnTo>
                  <a:pt x="4444508" y="760495"/>
                </a:lnTo>
                <a:lnTo>
                  <a:pt x="4441393" y="757704"/>
                </a:lnTo>
                <a:cubicBezTo>
                  <a:pt x="4440146" y="754256"/>
                  <a:pt x="4445775" y="753075"/>
                  <a:pt x="4444813" y="749389"/>
                </a:cubicBezTo>
                <a:cubicBezTo>
                  <a:pt x="4444280" y="747408"/>
                  <a:pt x="4447156" y="744979"/>
                  <a:pt x="4447585" y="742636"/>
                </a:cubicBezTo>
                <a:cubicBezTo>
                  <a:pt x="4447890" y="739826"/>
                  <a:pt x="4447937" y="736997"/>
                  <a:pt x="4447718" y="734187"/>
                </a:cubicBezTo>
                <a:lnTo>
                  <a:pt x="4450909" y="731549"/>
                </a:lnTo>
                <a:cubicBezTo>
                  <a:pt x="4450909" y="727462"/>
                  <a:pt x="4450909" y="723119"/>
                  <a:pt x="4450909" y="718776"/>
                </a:cubicBezTo>
                <a:cubicBezTo>
                  <a:pt x="4450909" y="718423"/>
                  <a:pt x="4450395" y="718090"/>
                  <a:pt x="4450128" y="717737"/>
                </a:cubicBezTo>
                <a:cubicBezTo>
                  <a:pt x="4449366" y="717128"/>
                  <a:pt x="4448613" y="716509"/>
                  <a:pt x="4448051" y="716042"/>
                </a:cubicBezTo>
                <a:lnTo>
                  <a:pt x="4451633" y="710737"/>
                </a:lnTo>
                <a:lnTo>
                  <a:pt x="4450033" y="709698"/>
                </a:lnTo>
                <a:lnTo>
                  <a:pt x="4460815" y="700916"/>
                </a:lnTo>
                <a:lnTo>
                  <a:pt x="4460815" y="686543"/>
                </a:lnTo>
                <a:lnTo>
                  <a:pt x="4463396" y="684419"/>
                </a:lnTo>
                <a:cubicBezTo>
                  <a:pt x="4464206" y="678875"/>
                  <a:pt x="4463044" y="673246"/>
                  <a:pt x="4463987" y="668169"/>
                </a:cubicBezTo>
                <a:lnTo>
                  <a:pt x="4466863" y="665797"/>
                </a:lnTo>
                <a:cubicBezTo>
                  <a:pt x="4466863" y="660625"/>
                  <a:pt x="4466863" y="655377"/>
                  <a:pt x="4466863" y="650139"/>
                </a:cubicBezTo>
                <a:cubicBezTo>
                  <a:pt x="4466863" y="649815"/>
                  <a:pt x="4467521" y="649500"/>
                  <a:pt x="4467854" y="649176"/>
                </a:cubicBezTo>
                <a:lnTo>
                  <a:pt x="4473140" y="647662"/>
                </a:lnTo>
                <a:lnTo>
                  <a:pt x="4473140" y="642214"/>
                </a:lnTo>
                <a:cubicBezTo>
                  <a:pt x="4472092" y="641194"/>
                  <a:pt x="4471131" y="640299"/>
                  <a:pt x="4470168" y="639385"/>
                </a:cubicBezTo>
                <a:lnTo>
                  <a:pt x="4473140" y="636956"/>
                </a:lnTo>
                <a:lnTo>
                  <a:pt x="4473140" y="629393"/>
                </a:lnTo>
                <a:lnTo>
                  <a:pt x="4476750" y="625592"/>
                </a:lnTo>
                <a:lnTo>
                  <a:pt x="4476750" y="615420"/>
                </a:lnTo>
                <a:lnTo>
                  <a:pt x="4482903" y="613601"/>
                </a:lnTo>
                <a:lnTo>
                  <a:pt x="4479608" y="610571"/>
                </a:lnTo>
                <a:lnTo>
                  <a:pt x="4479608" y="594903"/>
                </a:lnTo>
                <a:lnTo>
                  <a:pt x="4482798" y="592046"/>
                </a:lnTo>
                <a:lnTo>
                  <a:pt x="4482798" y="587016"/>
                </a:lnTo>
                <a:lnTo>
                  <a:pt x="4486094" y="583968"/>
                </a:lnTo>
                <a:lnTo>
                  <a:pt x="4486094" y="571081"/>
                </a:lnTo>
                <a:lnTo>
                  <a:pt x="4488704" y="568919"/>
                </a:lnTo>
                <a:cubicBezTo>
                  <a:pt x="4488942" y="567023"/>
                  <a:pt x="4489218" y="564956"/>
                  <a:pt x="4489438" y="563299"/>
                </a:cubicBezTo>
                <a:lnTo>
                  <a:pt x="4492638" y="559880"/>
                </a:lnTo>
                <a:lnTo>
                  <a:pt x="4492638" y="544649"/>
                </a:lnTo>
                <a:lnTo>
                  <a:pt x="4495353" y="542411"/>
                </a:lnTo>
                <a:lnTo>
                  <a:pt x="4495353" y="534753"/>
                </a:lnTo>
                <a:cubicBezTo>
                  <a:pt x="4499125" y="532762"/>
                  <a:pt x="4498191" y="528371"/>
                  <a:pt x="4501925" y="526352"/>
                </a:cubicBezTo>
                <a:lnTo>
                  <a:pt x="4501925" y="510797"/>
                </a:lnTo>
                <a:lnTo>
                  <a:pt x="4504849" y="507959"/>
                </a:lnTo>
                <a:lnTo>
                  <a:pt x="4502106" y="505711"/>
                </a:lnTo>
                <a:lnTo>
                  <a:pt x="4505297" y="502520"/>
                </a:lnTo>
                <a:lnTo>
                  <a:pt x="4505297" y="492271"/>
                </a:lnTo>
                <a:lnTo>
                  <a:pt x="4508202" y="489880"/>
                </a:lnTo>
                <a:lnTo>
                  <a:pt x="4508202" y="482079"/>
                </a:lnTo>
                <a:lnTo>
                  <a:pt x="4504373" y="478107"/>
                </a:lnTo>
                <a:lnTo>
                  <a:pt x="4508049" y="473973"/>
                </a:lnTo>
                <a:lnTo>
                  <a:pt x="4505258" y="471326"/>
                </a:lnTo>
                <a:cubicBezTo>
                  <a:pt x="4503944" y="468297"/>
                  <a:pt x="4507887" y="467592"/>
                  <a:pt x="4508611" y="464077"/>
                </a:cubicBezTo>
                <a:lnTo>
                  <a:pt x="4508611" y="458095"/>
                </a:lnTo>
                <a:lnTo>
                  <a:pt x="4514622" y="453142"/>
                </a:lnTo>
                <a:lnTo>
                  <a:pt x="4514622" y="447923"/>
                </a:lnTo>
                <a:cubicBezTo>
                  <a:pt x="4513660" y="447046"/>
                  <a:pt x="4512602" y="446103"/>
                  <a:pt x="4511907" y="445484"/>
                </a:cubicBezTo>
                <a:cubicBezTo>
                  <a:pt x="4512898" y="443894"/>
                  <a:pt x="4513888" y="442465"/>
                  <a:pt x="4514688" y="440960"/>
                </a:cubicBezTo>
                <a:cubicBezTo>
                  <a:pt x="4516079" y="438360"/>
                  <a:pt x="4517879" y="436074"/>
                  <a:pt x="4518241" y="432902"/>
                </a:cubicBezTo>
                <a:cubicBezTo>
                  <a:pt x="4518613" y="429730"/>
                  <a:pt x="4521965" y="427244"/>
                  <a:pt x="4523966" y="424424"/>
                </a:cubicBezTo>
                <a:cubicBezTo>
                  <a:pt x="4524223" y="424091"/>
                  <a:pt x="4524337" y="423653"/>
                  <a:pt x="4524251" y="423243"/>
                </a:cubicBezTo>
                <a:cubicBezTo>
                  <a:pt x="4522937" y="419871"/>
                  <a:pt x="4526909" y="417909"/>
                  <a:pt x="4527442" y="415109"/>
                </a:cubicBezTo>
                <a:cubicBezTo>
                  <a:pt x="4528004" y="411709"/>
                  <a:pt x="4532405" y="410975"/>
                  <a:pt x="4533615" y="408280"/>
                </a:cubicBezTo>
                <a:lnTo>
                  <a:pt x="4530966" y="405708"/>
                </a:lnTo>
                <a:lnTo>
                  <a:pt x="4530966" y="398802"/>
                </a:lnTo>
                <a:lnTo>
                  <a:pt x="4537491" y="388344"/>
                </a:lnTo>
                <a:cubicBezTo>
                  <a:pt x="4535986" y="385953"/>
                  <a:pt x="4532700" y="384972"/>
                  <a:pt x="4533948" y="382257"/>
                </a:cubicBezTo>
                <a:cubicBezTo>
                  <a:pt x="4534996" y="381314"/>
                  <a:pt x="4536053" y="380352"/>
                  <a:pt x="4537139" y="379362"/>
                </a:cubicBezTo>
                <a:lnTo>
                  <a:pt x="4537139" y="374323"/>
                </a:lnTo>
                <a:lnTo>
                  <a:pt x="4540110" y="371589"/>
                </a:lnTo>
                <a:lnTo>
                  <a:pt x="4540110" y="361179"/>
                </a:lnTo>
                <a:lnTo>
                  <a:pt x="4537653" y="358692"/>
                </a:lnTo>
                <a:lnTo>
                  <a:pt x="4540844" y="354092"/>
                </a:lnTo>
                <a:lnTo>
                  <a:pt x="4537320" y="350691"/>
                </a:lnTo>
                <a:lnTo>
                  <a:pt x="4540930" y="347348"/>
                </a:lnTo>
                <a:lnTo>
                  <a:pt x="4533510" y="343100"/>
                </a:lnTo>
                <a:cubicBezTo>
                  <a:pt x="4535101" y="341852"/>
                  <a:pt x="4535767" y="341252"/>
                  <a:pt x="4536882" y="340319"/>
                </a:cubicBezTo>
                <a:cubicBezTo>
                  <a:pt x="4532271" y="338414"/>
                  <a:pt x="4534919" y="334489"/>
                  <a:pt x="4533205" y="331641"/>
                </a:cubicBezTo>
                <a:lnTo>
                  <a:pt x="4527547" y="327003"/>
                </a:lnTo>
                <a:cubicBezTo>
                  <a:pt x="4527547" y="326127"/>
                  <a:pt x="4527547" y="325260"/>
                  <a:pt x="4527547" y="324060"/>
                </a:cubicBezTo>
                <a:cubicBezTo>
                  <a:pt x="4525699" y="323745"/>
                  <a:pt x="4523890" y="323202"/>
                  <a:pt x="4522175" y="322459"/>
                </a:cubicBezTo>
                <a:cubicBezTo>
                  <a:pt x="4520146" y="321069"/>
                  <a:pt x="4518222" y="319526"/>
                  <a:pt x="4516422" y="317849"/>
                </a:cubicBezTo>
                <a:lnTo>
                  <a:pt x="4497258" y="317849"/>
                </a:lnTo>
                <a:cubicBezTo>
                  <a:pt x="4495410" y="320745"/>
                  <a:pt x="4490876" y="320069"/>
                  <a:pt x="4488333" y="322326"/>
                </a:cubicBezTo>
                <a:cubicBezTo>
                  <a:pt x="4485218" y="325326"/>
                  <a:pt x="4481513" y="327650"/>
                  <a:pt x="4477455" y="329146"/>
                </a:cubicBezTo>
                <a:cubicBezTo>
                  <a:pt x="4471702" y="331127"/>
                  <a:pt x="4469787" y="336690"/>
                  <a:pt x="4466825" y="341071"/>
                </a:cubicBezTo>
                <a:lnTo>
                  <a:pt x="4466825" y="350425"/>
                </a:lnTo>
                <a:lnTo>
                  <a:pt x="4463625" y="353311"/>
                </a:lnTo>
                <a:lnTo>
                  <a:pt x="4463625" y="358321"/>
                </a:lnTo>
                <a:lnTo>
                  <a:pt x="4460339" y="361245"/>
                </a:lnTo>
                <a:lnTo>
                  <a:pt x="4460339" y="365208"/>
                </a:lnTo>
                <a:cubicBezTo>
                  <a:pt x="4457824" y="369523"/>
                  <a:pt x="4455738" y="372751"/>
                  <a:pt x="4454081" y="376142"/>
                </a:cubicBezTo>
                <a:cubicBezTo>
                  <a:pt x="4453547" y="377209"/>
                  <a:pt x="4454157" y="378647"/>
                  <a:pt x="4454223" y="379543"/>
                </a:cubicBezTo>
                <a:lnTo>
                  <a:pt x="4456910" y="382381"/>
                </a:lnTo>
                <a:lnTo>
                  <a:pt x="4454128" y="384667"/>
                </a:lnTo>
                <a:lnTo>
                  <a:pt x="4454128" y="392068"/>
                </a:lnTo>
                <a:cubicBezTo>
                  <a:pt x="4452900" y="393668"/>
                  <a:pt x="4451814" y="395068"/>
                  <a:pt x="4450804" y="396488"/>
                </a:cubicBezTo>
                <a:cubicBezTo>
                  <a:pt x="4449804" y="397907"/>
                  <a:pt x="4448890" y="399317"/>
                  <a:pt x="4447908" y="400765"/>
                </a:cubicBezTo>
                <a:lnTo>
                  <a:pt x="4450642" y="403241"/>
                </a:lnTo>
                <a:lnTo>
                  <a:pt x="4450642" y="413795"/>
                </a:lnTo>
                <a:lnTo>
                  <a:pt x="4447680" y="416233"/>
                </a:lnTo>
                <a:lnTo>
                  <a:pt x="4447680" y="426434"/>
                </a:lnTo>
                <a:lnTo>
                  <a:pt x="4444060" y="430206"/>
                </a:lnTo>
                <a:lnTo>
                  <a:pt x="4444060" y="445360"/>
                </a:lnTo>
                <a:lnTo>
                  <a:pt x="4441327" y="447589"/>
                </a:lnTo>
                <a:lnTo>
                  <a:pt x="4441327" y="467868"/>
                </a:lnTo>
                <a:lnTo>
                  <a:pt x="4434755" y="477269"/>
                </a:lnTo>
                <a:lnTo>
                  <a:pt x="4434755" y="488899"/>
                </a:lnTo>
                <a:lnTo>
                  <a:pt x="4428992" y="498043"/>
                </a:lnTo>
                <a:lnTo>
                  <a:pt x="4431602" y="500805"/>
                </a:lnTo>
                <a:lnTo>
                  <a:pt x="4431602" y="507959"/>
                </a:lnTo>
                <a:lnTo>
                  <a:pt x="4434688" y="510912"/>
                </a:lnTo>
                <a:lnTo>
                  <a:pt x="4434688" y="516179"/>
                </a:lnTo>
                <a:cubicBezTo>
                  <a:pt x="4431097" y="518960"/>
                  <a:pt x="4427230" y="521932"/>
                  <a:pt x="4422991" y="525218"/>
                </a:cubicBezTo>
                <a:lnTo>
                  <a:pt x="4419705" y="525780"/>
                </a:lnTo>
                <a:cubicBezTo>
                  <a:pt x="4417562" y="528666"/>
                  <a:pt x="4419705" y="530095"/>
                  <a:pt x="4422182" y="531971"/>
                </a:cubicBezTo>
                <a:lnTo>
                  <a:pt x="4422182" y="545163"/>
                </a:lnTo>
                <a:lnTo>
                  <a:pt x="4425010" y="547497"/>
                </a:lnTo>
                <a:cubicBezTo>
                  <a:pt x="4425010" y="549573"/>
                  <a:pt x="4426039" y="551726"/>
                  <a:pt x="4424306" y="553669"/>
                </a:cubicBezTo>
                <a:lnTo>
                  <a:pt x="4418829" y="555269"/>
                </a:lnTo>
                <a:lnTo>
                  <a:pt x="4418829" y="571233"/>
                </a:lnTo>
                <a:lnTo>
                  <a:pt x="4415543" y="574139"/>
                </a:lnTo>
                <a:lnTo>
                  <a:pt x="4415543" y="581425"/>
                </a:lnTo>
                <a:lnTo>
                  <a:pt x="4412028" y="585654"/>
                </a:lnTo>
                <a:lnTo>
                  <a:pt x="4414704" y="589359"/>
                </a:lnTo>
                <a:cubicBezTo>
                  <a:pt x="4414028" y="591112"/>
                  <a:pt x="4413257" y="592827"/>
                  <a:pt x="4412390" y="594503"/>
                </a:cubicBezTo>
                <a:cubicBezTo>
                  <a:pt x="4411552" y="595798"/>
                  <a:pt x="4410628" y="597027"/>
                  <a:pt x="4409618" y="598189"/>
                </a:cubicBezTo>
                <a:lnTo>
                  <a:pt x="4415638" y="599885"/>
                </a:lnTo>
                <a:lnTo>
                  <a:pt x="4411866" y="604037"/>
                </a:lnTo>
                <a:lnTo>
                  <a:pt x="4415171" y="608352"/>
                </a:lnTo>
                <a:lnTo>
                  <a:pt x="4412695" y="610924"/>
                </a:lnTo>
                <a:lnTo>
                  <a:pt x="4416067" y="613705"/>
                </a:lnTo>
                <a:lnTo>
                  <a:pt x="4409170" y="617639"/>
                </a:lnTo>
                <a:lnTo>
                  <a:pt x="4415219" y="626898"/>
                </a:lnTo>
                <a:cubicBezTo>
                  <a:pt x="4413009" y="627764"/>
                  <a:pt x="4411818" y="630184"/>
                  <a:pt x="4412475" y="632470"/>
                </a:cubicBezTo>
                <a:cubicBezTo>
                  <a:pt x="4413123" y="635346"/>
                  <a:pt x="4408237" y="636270"/>
                  <a:pt x="4409285" y="639270"/>
                </a:cubicBezTo>
                <a:cubicBezTo>
                  <a:pt x="4410085" y="641699"/>
                  <a:pt x="4408437" y="643395"/>
                  <a:pt x="4406084" y="644785"/>
                </a:cubicBezTo>
                <a:cubicBezTo>
                  <a:pt x="4406084" y="650034"/>
                  <a:pt x="4406084" y="655273"/>
                  <a:pt x="4406084" y="660511"/>
                </a:cubicBezTo>
                <a:cubicBezTo>
                  <a:pt x="4406084" y="660845"/>
                  <a:pt x="4405456" y="661168"/>
                  <a:pt x="4405113" y="661492"/>
                </a:cubicBezTo>
                <a:lnTo>
                  <a:pt x="4399702" y="662988"/>
                </a:lnTo>
                <a:lnTo>
                  <a:pt x="4399702" y="671103"/>
                </a:lnTo>
                <a:cubicBezTo>
                  <a:pt x="4398636" y="672094"/>
                  <a:pt x="4397674" y="673008"/>
                  <a:pt x="4396731" y="673894"/>
                </a:cubicBezTo>
                <a:cubicBezTo>
                  <a:pt x="4398541" y="675923"/>
                  <a:pt x="4401665" y="676923"/>
                  <a:pt x="4402484" y="680104"/>
                </a:cubicBezTo>
                <a:lnTo>
                  <a:pt x="4394750" y="680504"/>
                </a:lnTo>
                <a:cubicBezTo>
                  <a:pt x="4389625" y="683695"/>
                  <a:pt x="4389530" y="689829"/>
                  <a:pt x="4383929" y="691972"/>
                </a:cubicBezTo>
                <a:lnTo>
                  <a:pt x="4383929" y="697563"/>
                </a:lnTo>
                <a:lnTo>
                  <a:pt x="4393225" y="705193"/>
                </a:lnTo>
                <a:lnTo>
                  <a:pt x="4390177" y="707984"/>
                </a:lnTo>
                <a:lnTo>
                  <a:pt x="4390177" y="720976"/>
                </a:lnTo>
                <a:lnTo>
                  <a:pt x="4386882" y="723881"/>
                </a:lnTo>
                <a:lnTo>
                  <a:pt x="4386882" y="739416"/>
                </a:lnTo>
                <a:lnTo>
                  <a:pt x="4383596" y="742483"/>
                </a:lnTo>
                <a:lnTo>
                  <a:pt x="4383596" y="765238"/>
                </a:lnTo>
                <a:lnTo>
                  <a:pt x="4380395" y="769458"/>
                </a:lnTo>
                <a:cubicBezTo>
                  <a:pt x="4380995" y="772363"/>
                  <a:pt x="4384939" y="773068"/>
                  <a:pt x="4382958" y="777630"/>
                </a:cubicBezTo>
                <a:cubicBezTo>
                  <a:pt x="4381386" y="778440"/>
                  <a:pt x="4379929" y="779440"/>
                  <a:pt x="4378595" y="780602"/>
                </a:cubicBezTo>
                <a:cubicBezTo>
                  <a:pt x="4376719" y="782450"/>
                  <a:pt x="4376842" y="785279"/>
                  <a:pt x="4374318" y="787070"/>
                </a:cubicBezTo>
                <a:cubicBezTo>
                  <a:pt x="4373528" y="787651"/>
                  <a:pt x="4374318" y="789613"/>
                  <a:pt x="4374128" y="790899"/>
                </a:cubicBezTo>
                <a:cubicBezTo>
                  <a:pt x="4373852" y="791680"/>
                  <a:pt x="4373433" y="792404"/>
                  <a:pt x="4372899" y="793042"/>
                </a:cubicBezTo>
                <a:lnTo>
                  <a:pt x="4368718" y="793813"/>
                </a:lnTo>
                <a:cubicBezTo>
                  <a:pt x="4366117" y="797004"/>
                  <a:pt x="4369946" y="800967"/>
                  <a:pt x="4366251" y="803796"/>
                </a:cubicBezTo>
                <a:lnTo>
                  <a:pt x="4360031" y="803796"/>
                </a:lnTo>
                <a:cubicBezTo>
                  <a:pt x="4356935" y="805386"/>
                  <a:pt x="4355773" y="808977"/>
                  <a:pt x="4351449" y="809111"/>
                </a:cubicBezTo>
                <a:lnTo>
                  <a:pt x="4345648" y="806463"/>
                </a:lnTo>
                <a:lnTo>
                  <a:pt x="4338962" y="811968"/>
                </a:lnTo>
                <a:lnTo>
                  <a:pt x="4324388" y="811968"/>
                </a:lnTo>
                <a:lnTo>
                  <a:pt x="4321550" y="814321"/>
                </a:lnTo>
                <a:lnTo>
                  <a:pt x="4317387" y="814321"/>
                </a:lnTo>
                <a:lnTo>
                  <a:pt x="4312215" y="819731"/>
                </a:lnTo>
                <a:lnTo>
                  <a:pt x="4294432" y="819731"/>
                </a:lnTo>
                <a:cubicBezTo>
                  <a:pt x="4291517" y="820512"/>
                  <a:pt x="4288679" y="821512"/>
                  <a:pt x="4285917" y="822712"/>
                </a:cubicBezTo>
                <a:cubicBezTo>
                  <a:pt x="4283755" y="823951"/>
                  <a:pt x="4282374" y="826627"/>
                  <a:pt x="4280154" y="827103"/>
                </a:cubicBezTo>
                <a:cubicBezTo>
                  <a:pt x="4276182" y="827942"/>
                  <a:pt x="4273134" y="830104"/>
                  <a:pt x="4269334" y="831066"/>
                </a:cubicBezTo>
                <a:cubicBezTo>
                  <a:pt x="4268419" y="831285"/>
                  <a:pt x="4267848" y="832485"/>
                  <a:pt x="4266972" y="832666"/>
                </a:cubicBezTo>
                <a:cubicBezTo>
                  <a:pt x="4265371" y="832933"/>
                  <a:pt x="4263609" y="832380"/>
                  <a:pt x="4262181" y="832828"/>
                </a:cubicBezTo>
                <a:cubicBezTo>
                  <a:pt x="4258980" y="833857"/>
                  <a:pt x="4255989" y="835305"/>
                  <a:pt x="4252856" y="836600"/>
                </a:cubicBezTo>
                <a:lnTo>
                  <a:pt x="4252856" y="839610"/>
                </a:lnTo>
                <a:cubicBezTo>
                  <a:pt x="4251827" y="840515"/>
                  <a:pt x="4250693" y="841305"/>
                  <a:pt x="4249503" y="841972"/>
                </a:cubicBezTo>
                <a:cubicBezTo>
                  <a:pt x="4246502" y="843382"/>
                  <a:pt x="4243512" y="845172"/>
                  <a:pt x="4240254" y="845734"/>
                </a:cubicBezTo>
                <a:cubicBezTo>
                  <a:pt x="4235701" y="846382"/>
                  <a:pt x="4234872" y="851107"/>
                  <a:pt x="4230158" y="851145"/>
                </a:cubicBezTo>
                <a:cubicBezTo>
                  <a:pt x="4227043" y="851145"/>
                  <a:pt x="4227614" y="853107"/>
                  <a:pt x="4227129" y="854755"/>
                </a:cubicBezTo>
                <a:cubicBezTo>
                  <a:pt x="4226795" y="855850"/>
                  <a:pt x="4225214" y="856717"/>
                  <a:pt x="4224100" y="857783"/>
                </a:cubicBezTo>
                <a:lnTo>
                  <a:pt x="4224100" y="864584"/>
                </a:lnTo>
                <a:lnTo>
                  <a:pt x="4219308" y="872185"/>
                </a:lnTo>
                <a:cubicBezTo>
                  <a:pt x="4217889" y="871004"/>
                  <a:pt x="4216546" y="869804"/>
                  <a:pt x="4215079" y="868737"/>
                </a:cubicBezTo>
                <a:cubicBezTo>
                  <a:pt x="4212746" y="867061"/>
                  <a:pt x="4204831" y="864613"/>
                  <a:pt x="4201383" y="864232"/>
                </a:cubicBezTo>
                <a:cubicBezTo>
                  <a:pt x="4200449" y="864003"/>
                  <a:pt x="4199563" y="863632"/>
                  <a:pt x="4198734" y="863155"/>
                </a:cubicBezTo>
                <a:cubicBezTo>
                  <a:pt x="4198734" y="862308"/>
                  <a:pt x="4198592" y="861460"/>
                  <a:pt x="4198496" y="860508"/>
                </a:cubicBezTo>
                <a:cubicBezTo>
                  <a:pt x="4199516" y="859612"/>
                  <a:pt x="4200659" y="858717"/>
                  <a:pt x="4201697" y="857707"/>
                </a:cubicBezTo>
                <a:cubicBezTo>
                  <a:pt x="4201944" y="857460"/>
                  <a:pt x="4201697" y="856879"/>
                  <a:pt x="4201697" y="856117"/>
                </a:cubicBezTo>
                <a:lnTo>
                  <a:pt x="4192762" y="841600"/>
                </a:lnTo>
                <a:lnTo>
                  <a:pt x="4195058" y="839115"/>
                </a:lnTo>
                <a:lnTo>
                  <a:pt x="4188981" y="834114"/>
                </a:lnTo>
                <a:lnTo>
                  <a:pt x="4192181" y="831285"/>
                </a:lnTo>
                <a:lnTo>
                  <a:pt x="4185790" y="828751"/>
                </a:lnTo>
                <a:cubicBezTo>
                  <a:pt x="4188057" y="827037"/>
                  <a:pt x="4190181" y="825551"/>
                  <a:pt x="4188362" y="823093"/>
                </a:cubicBezTo>
                <a:lnTo>
                  <a:pt x="4182790" y="821398"/>
                </a:lnTo>
                <a:lnTo>
                  <a:pt x="4187085" y="815283"/>
                </a:lnTo>
                <a:lnTo>
                  <a:pt x="4172426" y="804910"/>
                </a:lnTo>
                <a:cubicBezTo>
                  <a:pt x="4169140" y="800919"/>
                  <a:pt x="4175751" y="799500"/>
                  <a:pt x="4175369" y="796652"/>
                </a:cubicBezTo>
                <a:lnTo>
                  <a:pt x="4173093" y="794766"/>
                </a:lnTo>
                <a:lnTo>
                  <a:pt x="4176074" y="792033"/>
                </a:lnTo>
                <a:cubicBezTo>
                  <a:pt x="4175027" y="791070"/>
                  <a:pt x="4173960" y="790118"/>
                  <a:pt x="4172884" y="789127"/>
                </a:cubicBezTo>
                <a:lnTo>
                  <a:pt x="4172884" y="781431"/>
                </a:lnTo>
                <a:lnTo>
                  <a:pt x="4169921" y="779002"/>
                </a:lnTo>
                <a:lnTo>
                  <a:pt x="4169921" y="757114"/>
                </a:lnTo>
                <a:lnTo>
                  <a:pt x="4164683" y="756218"/>
                </a:lnTo>
                <a:lnTo>
                  <a:pt x="4160539" y="752742"/>
                </a:lnTo>
                <a:lnTo>
                  <a:pt x="4163740" y="748894"/>
                </a:lnTo>
                <a:cubicBezTo>
                  <a:pt x="4162444" y="746817"/>
                  <a:pt x="4160806" y="745112"/>
                  <a:pt x="4160320" y="743207"/>
                </a:cubicBezTo>
                <a:cubicBezTo>
                  <a:pt x="4159672" y="740731"/>
                  <a:pt x="4155758" y="739483"/>
                  <a:pt x="4156967" y="736425"/>
                </a:cubicBezTo>
                <a:cubicBezTo>
                  <a:pt x="4157967" y="733892"/>
                  <a:pt x="4154719" y="732834"/>
                  <a:pt x="4154043" y="731511"/>
                </a:cubicBezTo>
                <a:lnTo>
                  <a:pt x="4154043" y="710308"/>
                </a:lnTo>
                <a:lnTo>
                  <a:pt x="4156653" y="708155"/>
                </a:lnTo>
                <a:lnTo>
                  <a:pt x="4156653" y="699964"/>
                </a:lnTo>
                <a:lnTo>
                  <a:pt x="4154100" y="697125"/>
                </a:lnTo>
                <a:lnTo>
                  <a:pt x="4156958" y="694782"/>
                </a:lnTo>
                <a:lnTo>
                  <a:pt x="4156958" y="686905"/>
                </a:lnTo>
                <a:lnTo>
                  <a:pt x="4153767" y="684048"/>
                </a:lnTo>
                <a:lnTo>
                  <a:pt x="4153767" y="679018"/>
                </a:lnTo>
                <a:lnTo>
                  <a:pt x="4150567" y="676132"/>
                </a:lnTo>
                <a:cubicBezTo>
                  <a:pt x="4150567" y="675551"/>
                  <a:pt x="4150386" y="675046"/>
                  <a:pt x="4150567" y="674694"/>
                </a:cubicBezTo>
                <a:cubicBezTo>
                  <a:pt x="4151395" y="673322"/>
                  <a:pt x="4152348" y="672027"/>
                  <a:pt x="4152919" y="671160"/>
                </a:cubicBezTo>
                <a:lnTo>
                  <a:pt x="4146176" y="659778"/>
                </a:lnTo>
                <a:lnTo>
                  <a:pt x="4141947" y="658587"/>
                </a:lnTo>
                <a:lnTo>
                  <a:pt x="4137384" y="650415"/>
                </a:lnTo>
                <a:lnTo>
                  <a:pt x="4142499" y="646204"/>
                </a:lnTo>
                <a:lnTo>
                  <a:pt x="4146004" y="646204"/>
                </a:lnTo>
                <a:cubicBezTo>
                  <a:pt x="4146623" y="644766"/>
                  <a:pt x="4147252" y="643261"/>
                  <a:pt x="4147890" y="641766"/>
                </a:cubicBezTo>
                <a:lnTo>
                  <a:pt x="4154100" y="636651"/>
                </a:lnTo>
                <a:lnTo>
                  <a:pt x="4154100" y="623526"/>
                </a:lnTo>
                <a:lnTo>
                  <a:pt x="4157024" y="621116"/>
                </a:lnTo>
                <a:lnTo>
                  <a:pt x="4150443" y="618554"/>
                </a:lnTo>
                <a:lnTo>
                  <a:pt x="4150443" y="610714"/>
                </a:lnTo>
                <a:lnTo>
                  <a:pt x="4147157" y="607619"/>
                </a:lnTo>
                <a:lnTo>
                  <a:pt x="4147157" y="600465"/>
                </a:lnTo>
                <a:cubicBezTo>
                  <a:pt x="4144956" y="597494"/>
                  <a:pt x="4143680" y="594560"/>
                  <a:pt x="4141184" y="592722"/>
                </a:cubicBezTo>
                <a:cubicBezTo>
                  <a:pt x="4138260" y="590550"/>
                  <a:pt x="4133631" y="590140"/>
                  <a:pt x="4131402" y="587016"/>
                </a:cubicBezTo>
                <a:lnTo>
                  <a:pt x="4131402" y="571272"/>
                </a:lnTo>
                <a:cubicBezTo>
                  <a:pt x="4133431" y="568843"/>
                  <a:pt x="4137003" y="567747"/>
                  <a:pt x="4138051" y="564280"/>
                </a:cubicBezTo>
                <a:cubicBezTo>
                  <a:pt x="4138822" y="561689"/>
                  <a:pt x="4142175" y="559632"/>
                  <a:pt x="4144442" y="557317"/>
                </a:cubicBezTo>
                <a:lnTo>
                  <a:pt x="4140527" y="550821"/>
                </a:lnTo>
                <a:lnTo>
                  <a:pt x="4144175" y="547630"/>
                </a:lnTo>
                <a:lnTo>
                  <a:pt x="4144175" y="539858"/>
                </a:lnTo>
                <a:lnTo>
                  <a:pt x="4141213" y="537124"/>
                </a:lnTo>
                <a:lnTo>
                  <a:pt x="4144328" y="534124"/>
                </a:lnTo>
                <a:cubicBezTo>
                  <a:pt x="4146899" y="530323"/>
                  <a:pt x="4142327" y="528552"/>
                  <a:pt x="4141004" y="525913"/>
                </a:cubicBezTo>
                <a:cubicBezTo>
                  <a:pt x="4143947" y="521856"/>
                  <a:pt x="4137031" y="520055"/>
                  <a:pt x="4137812" y="516331"/>
                </a:cubicBezTo>
                <a:lnTo>
                  <a:pt x="4144356" y="510635"/>
                </a:lnTo>
                <a:lnTo>
                  <a:pt x="4138136" y="508845"/>
                </a:lnTo>
                <a:cubicBezTo>
                  <a:pt x="4137936" y="506063"/>
                  <a:pt x="4137736" y="503129"/>
                  <a:pt x="4137536" y="500206"/>
                </a:cubicBezTo>
                <a:cubicBezTo>
                  <a:pt x="4135641" y="498615"/>
                  <a:pt x="4132478" y="497253"/>
                  <a:pt x="4132174" y="495510"/>
                </a:cubicBezTo>
                <a:cubicBezTo>
                  <a:pt x="4131679" y="492747"/>
                  <a:pt x="4128773" y="491328"/>
                  <a:pt x="4128278" y="488899"/>
                </a:cubicBezTo>
                <a:cubicBezTo>
                  <a:pt x="4128145" y="487689"/>
                  <a:pt x="4128145" y="486470"/>
                  <a:pt x="4128278" y="485261"/>
                </a:cubicBezTo>
                <a:cubicBezTo>
                  <a:pt x="4124373" y="482070"/>
                  <a:pt x="4120610" y="478965"/>
                  <a:pt x="4116105" y="475231"/>
                </a:cubicBezTo>
                <a:cubicBezTo>
                  <a:pt x="4115686" y="475097"/>
                  <a:pt x="4113057" y="476364"/>
                  <a:pt x="4112790" y="473726"/>
                </a:cubicBezTo>
                <a:lnTo>
                  <a:pt x="4118181" y="471983"/>
                </a:lnTo>
                <a:cubicBezTo>
                  <a:pt x="4119867" y="469287"/>
                  <a:pt x="4117620" y="467906"/>
                  <a:pt x="4115610" y="466382"/>
                </a:cubicBezTo>
                <a:lnTo>
                  <a:pt x="4119391" y="462915"/>
                </a:lnTo>
                <a:cubicBezTo>
                  <a:pt x="4113419" y="462506"/>
                  <a:pt x="4109095" y="460610"/>
                  <a:pt x="4108761" y="455457"/>
                </a:cubicBezTo>
                <a:lnTo>
                  <a:pt x="4099522" y="447875"/>
                </a:lnTo>
                <a:cubicBezTo>
                  <a:pt x="4099522" y="445865"/>
                  <a:pt x="4099446" y="443694"/>
                  <a:pt x="4099522" y="441493"/>
                </a:cubicBezTo>
                <a:cubicBezTo>
                  <a:pt x="4099703" y="440684"/>
                  <a:pt x="4099998" y="439903"/>
                  <a:pt x="4100408" y="439179"/>
                </a:cubicBezTo>
                <a:lnTo>
                  <a:pt x="4105866" y="437588"/>
                </a:lnTo>
                <a:lnTo>
                  <a:pt x="4105866" y="432016"/>
                </a:lnTo>
                <a:cubicBezTo>
                  <a:pt x="4102837" y="425625"/>
                  <a:pt x="4095931" y="420576"/>
                  <a:pt x="4095750" y="414547"/>
                </a:cubicBezTo>
                <a:lnTo>
                  <a:pt x="4088968" y="407260"/>
                </a:lnTo>
                <a:cubicBezTo>
                  <a:pt x="4085139" y="406698"/>
                  <a:pt x="4082234" y="407994"/>
                  <a:pt x="4082482" y="408280"/>
                </a:cubicBezTo>
                <a:cubicBezTo>
                  <a:pt x="4079291" y="403717"/>
                  <a:pt x="4081663" y="401307"/>
                  <a:pt x="4079291" y="399545"/>
                </a:cubicBezTo>
                <a:lnTo>
                  <a:pt x="4074881" y="398583"/>
                </a:lnTo>
                <a:lnTo>
                  <a:pt x="4072785" y="393792"/>
                </a:lnTo>
                <a:lnTo>
                  <a:pt x="4069147" y="396478"/>
                </a:lnTo>
                <a:cubicBezTo>
                  <a:pt x="4065651" y="396221"/>
                  <a:pt x="4061908" y="397421"/>
                  <a:pt x="4058526" y="395669"/>
                </a:cubicBezTo>
                <a:cubicBezTo>
                  <a:pt x="4057898" y="394154"/>
                  <a:pt x="4057250" y="392649"/>
                  <a:pt x="4056478" y="390877"/>
                </a:cubicBezTo>
                <a:cubicBezTo>
                  <a:pt x="4054688" y="391478"/>
                  <a:pt x="4053288" y="391849"/>
                  <a:pt x="4051945" y="392468"/>
                </a:cubicBezTo>
                <a:cubicBezTo>
                  <a:pt x="4051049" y="392859"/>
                  <a:pt x="4050345" y="393668"/>
                  <a:pt x="4049516" y="393973"/>
                </a:cubicBezTo>
                <a:cubicBezTo>
                  <a:pt x="4048125" y="394364"/>
                  <a:pt x="4046715" y="394668"/>
                  <a:pt x="4045287" y="394868"/>
                </a:cubicBezTo>
                <a:lnTo>
                  <a:pt x="4045287" y="397869"/>
                </a:lnTo>
                <a:lnTo>
                  <a:pt x="4048316" y="400612"/>
                </a:lnTo>
                <a:cubicBezTo>
                  <a:pt x="4047249" y="401555"/>
                  <a:pt x="4046192" y="402517"/>
                  <a:pt x="4045268" y="403365"/>
                </a:cubicBezTo>
                <a:cubicBezTo>
                  <a:pt x="4044706" y="405546"/>
                  <a:pt x="4046372" y="407899"/>
                  <a:pt x="4044030" y="409499"/>
                </a:cubicBezTo>
                <a:lnTo>
                  <a:pt x="4039553" y="410270"/>
                </a:lnTo>
                <a:cubicBezTo>
                  <a:pt x="4038886" y="415366"/>
                  <a:pt x="4033962" y="417424"/>
                  <a:pt x="4030532" y="420243"/>
                </a:cubicBezTo>
                <a:cubicBezTo>
                  <a:pt x="4027865" y="420691"/>
                  <a:pt x="4024980" y="419338"/>
                  <a:pt x="4023217" y="421224"/>
                </a:cubicBezTo>
                <a:lnTo>
                  <a:pt x="4022103" y="425710"/>
                </a:lnTo>
                <a:lnTo>
                  <a:pt x="4016045" y="424748"/>
                </a:lnTo>
                <a:lnTo>
                  <a:pt x="4019512" y="421481"/>
                </a:lnTo>
                <a:cubicBezTo>
                  <a:pt x="4018998" y="421062"/>
                  <a:pt x="4018626" y="420491"/>
                  <a:pt x="4018245" y="420491"/>
                </a:cubicBezTo>
                <a:cubicBezTo>
                  <a:pt x="4008663" y="420491"/>
                  <a:pt x="3999081" y="420491"/>
                  <a:pt x="3989680" y="420491"/>
                </a:cubicBezTo>
                <a:lnTo>
                  <a:pt x="3986060" y="417709"/>
                </a:lnTo>
                <a:lnTo>
                  <a:pt x="3974573" y="417709"/>
                </a:lnTo>
                <a:lnTo>
                  <a:pt x="3970887" y="412995"/>
                </a:lnTo>
                <a:cubicBezTo>
                  <a:pt x="3967163" y="411956"/>
                  <a:pt x="3964248" y="413404"/>
                  <a:pt x="3962248" y="411204"/>
                </a:cubicBezTo>
                <a:lnTo>
                  <a:pt x="3964896" y="408746"/>
                </a:lnTo>
                <a:lnTo>
                  <a:pt x="3960705" y="402003"/>
                </a:lnTo>
                <a:lnTo>
                  <a:pt x="3954313" y="402003"/>
                </a:lnTo>
                <a:lnTo>
                  <a:pt x="3951332" y="404251"/>
                </a:lnTo>
                <a:lnTo>
                  <a:pt x="3939550" y="399155"/>
                </a:lnTo>
                <a:lnTo>
                  <a:pt x="3933454" y="402184"/>
                </a:lnTo>
                <a:cubicBezTo>
                  <a:pt x="3928958" y="401003"/>
                  <a:pt x="3928148" y="397040"/>
                  <a:pt x="3924033" y="396678"/>
                </a:cubicBezTo>
                <a:cubicBezTo>
                  <a:pt x="3919918" y="396316"/>
                  <a:pt x="3918728" y="392763"/>
                  <a:pt x="3915204" y="391316"/>
                </a:cubicBezTo>
                <a:lnTo>
                  <a:pt x="3896287" y="391316"/>
                </a:lnTo>
                <a:cubicBezTo>
                  <a:pt x="3891163" y="384438"/>
                  <a:pt x="3879533" y="385039"/>
                  <a:pt x="3874389" y="378257"/>
                </a:cubicBezTo>
                <a:lnTo>
                  <a:pt x="3846548" y="378257"/>
                </a:lnTo>
                <a:lnTo>
                  <a:pt x="3842699" y="372847"/>
                </a:lnTo>
                <a:lnTo>
                  <a:pt x="3836108" y="372847"/>
                </a:lnTo>
                <a:lnTo>
                  <a:pt x="3831898" y="370132"/>
                </a:lnTo>
                <a:lnTo>
                  <a:pt x="3816334" y="370132"/>
                </a:lnTo>
                <a:lnTo>
                  <a:pt x="3814201" y="365265"/>
                </a:lnTo>
                <a:lnTo>
                  <a:pt x="3803571" y="365265"/>
                </a:lnTo>
                <a:lnTo>
                  <a:pt x="3795189" y="357149"/>
                </a:lnTo>
                <a:lnTo>
                  <a:pt x="3775424" y="357149"/>
                </a:lnTo>
                <a:lnTo>
                  <a:pt x="3771500" y="354463"/>
                </a:lnTo>
                <a:cubicBezTo>
                  <a:pt x="3764442" y="356054"/>
                  <a:pt x="3758965" y="351444"/>
                  <a:pt x="3752336" y="351349"/>
                </a:cubicBezTo>
                <a:cubicBezTo>
                  <a:pt x="3751564" y="351349"/>
                  <a:pt x="3750831" y="350187"/>
                  <a:pt x="3749974" y="349482"/>
                </a:cubicBezTo>
                <a:lnTo>
                  <a:pt x="3737410" y="349482"/>
                </a:lnTo>
                <a:lnTo>
                  <a:pt x="3730686" y="344272"/>
                </a:lnTo>
                <a:lnTo>
                  <a:pt x="3727333" y="346624"/>
                </a:lnTo>
                <a:cubicBezTo>
                  <a:pt x="3726771" y="346167"/>
                  <a:pt x="3726085" y="345853"/>
                  <a:pt x="3726066" y="345539"/>
                </a:cubicBezTo>
                <a:cubicBezTo>
                  <a:pt x="3725952" y="343795"/>
                  <a:pt x="3726066" y="342052"/>
                  <a:pt x="3726066" y="340423"/>
                </a:cubicBezTo>
                <a:cubicBezTo>
                  <a:pt x="3723685" y="337966"/>
                  <a:pt x="3720636" y="336252"/>
                  <a:pt x="3717284" y="335509"/>
                </a:cubicBezTo>
                <a:cubicBezTo>
                  <a:pt x="3713607" y="334518"/>
                  <a:pt x="3713979" y="330527"/>
                  <a:pt x="3711616" y="328422"/>
                </a:cubicBezTo>
                <a:lnTo>
                  <a:pt x="3708197" y="331022"/>
                </a:lnTo>
                <a:cubicBezTo>
                  <a:pt x="3705644" y="330575"/>
                  <a:pt x="3702787" y="331946"/>
                  <a:pt x="3700548" y="329794"/>
                </a:cubicBezTo>
                <a:lnTo>
                  <a:pt x="3706940" y="324240"/>
                </a:lnTo>
                <a:lnTo>
                  <a:pt x="3706940" y="319249"/>
                </a:lnTo>
                <a:lnTo>
                  <a:pt x="3709616" y="316678"/>
                </a:lnTo>
                <a:cubicBezTo>
                  <a:pt x="3708388" y="315087"/>
                  <a:pt x="3707340" y="313706"/>
                  <a:pt x="3706425" y="312544"/>
                </a:cubicBezTo>
                <a:lnTo>
                  <a:pt x="3709616" y="308467"/>
                </a:lnTo>
                <a:lnTo>
                  <a:pt x="3709616" y="300485"/>
                </a:lnTo>
                <a:lnTo>
                  <a:pt x="3706902" y="298247"/>
                </a:lnTo>
                <a:lnTo>
                  <a:pt x="3709883" y="295513"/>
                </a:lnTo>
                <a:lnTo>
                  <a:pt x="3706854" y="292827"/>
                </a:lnTo>
                <a:lnTo>
                  <a:pt x="3706854" y="287664"/>
                </a:lnTo>
                <a:lnTo>
                  <a:pt x="3709778" y="284845"/>
                </a:lnTo>
                <a:lnTo>
                  <a:pt x="3707349" y="282855"/>
                </a:lnTo>
                <a:cubicBezTo>
                  <a:pt x="3706959" y="280426"/>
                  <a:pt x="3705339" y="277854"/>
                  <a:pt x="3708502" y="275815"/>
                </a:cubicBezTo>
                <a:cubicBezTo>
                  <a:pt x="3710959" y="275349"/>
                  <a:pt x="3713807" y="276739"/>
                  <a:pt x="3715988" y="274815"/>
                </a:cubicBezTo>
                <a:cubicBezTo>
                  <a:pt x="3716293" y="272758"/>
                  <a:pt x="3716588" y="270672"/>
                  <a:pt x="3716865" y="268710"/>
                </a:cubicBezTo>
                <a:cubicBezTo>
                  <a:pt x="3720732" y="267405"/>
                  <a:pt x="3724932" y="266719"/>
                  <a:pt x="3727866" y="264766"/>
                </a:cubicBezTo>
                <a:cubicBezTo>
                  <a:pt x="3731362" y="262452"/>
                  <a:pt x="3734667" y="259975"/>
                  <a:pt x="3738182" y="258813"/>
                </a:cubicBezTo>
                <a:cubicBezTo>
                  <a:pt x="3738934" y="257051"/>
                  <a:pt x="3739430" y="255918"/>
                  <a:pt x="3739877" y="254841"/>
                </a:cubicBezTo>
                <a:lnTo>
                  <a:pt x="3746630" y="254841"/>
                </a:lnTo>
                <a:lnTo>
                  <a:pt x="3750059" y="257394"/>
                </a:lnTo>
                <a:lnTo>
                  <a:pt x="3753469" y="251641"/>
                </a:lnTo>
                <a:lnTo>
                  <a:pt x="3761461" y="254927"/>
                </a:lnTo>
                <a:lnTo>
                  <a:pt x="3766252" y="252489"/>
                </a:lnTo>
                <a:lnTo>
                  <a:pt x="3768928" y="254708"/>
                </a:lnTo>
                <a:lnTo>
                  <a:pt x="3781701" y="254708"/>
                </a:lnTo>
                <a:lnTo>
                  <a:pt x="3785026" y="252184"/>
                </a:lnTo>
                <a:lnTo>
                  <a:pt x="3791284" y="252184"/>
                </a:lnTo>
                <a:lnTo>
                  <a:pt x="3793484" y="253794"/>
                </a:lnTo>
                <a:cubicBezTo>
                  <a:pt x="3799142" y="251860"/>
                  <a:pt x="3805000" y="251879"/>
                  <a:pt x="3809324" y="249288"/>
                </a:cubicBezTo>
                <a:lnTo>
                  <a:pt x="3814429" y="252079"/>
                </a:lnTo>
                <a:lnTo>
                  <a:pt x="3822916" y="252079"/>
                </a:lnTo>
                <a:lnTo>
                  <a:pt x="3826354" y="254556"/>
                </a:lnTo>
                <a:cubicBezTo>
                  <a:pt x="3829317" y="254860"/>
                  <a:pt x="3832298" y="254403"/>
                  <a:pt x="3835022" y="253232"/>
                </a:cubicBezTo>
                <a:cubicBezTo>
                  <a:pt x="3839099" y="251231"/>
                  <a:pt x="3843290" y="248021"/>
                  <a:pt x="3848834" y="249593"/>
                </a:cubicBezTo>
                <a:lnTo>
                  <a:pt x="3852024" y="251927"/>
                </a:lnTo>
                <a:lnTo>
                  <a:pt x="3867284" y="251927"/>
                </a:lnTo>
                <a:cubicBezTo>
                  <a:pt x="3869770" y="250679"/>
                  <a:pt x="3871455" y="249831"/>
                  <a:pt x="3872856" y="249117"/>
                </a:cubicBezTo>
                <a:lnTo>
                  <a:pt x="3877866" y="251765"/>
                </a:lnTo>
                <a:lnTo>
                  <a:pt x="3880542" y="249564"/>
                </a:lnTo>
                <a:cubicBezTo>
                  <a:pt x="3885152" y="249469"/>
                  <a:pt x="3889820" y="249298"/>
                  <a:pt x="3893696" y="249564"/>
                </a:cubicBezTo>
                <a:lnTo>
                  <a:pt x="3896630" y="252070"/>
                </a:lnTo>
                <a:lnTo>
                  <a:pt x="3906203" y="252070"/>
                </a:lnTo>
                <a:lnTo>
                  <a:pt x="3909251" y="254318"/>
                </a:lnTo>
                <a:lnTo>
                  <a:pt x="3919404" y="249669"/>
                </a:lnTo>
                <a:lnTo>
                  <a:pt x="3944950" y="249669"/>
                </a:lnTo>
                <a:lnTo>
                  <a:pt x="3948065" y="252241"/>
                </a:lnTo>
                <a:lnTo>
                  <a:pt x="3966182" y="252241"/>
                </a:lnTo>
                <a:lnTo>
                  <a:pt x="3977516" y="257337"/>
                </a:lnTo>
                <a:lnTo>
                  <a:pt x="3989299" y="257337"/>
                </a:lnTo>
                <a:lnTo>
                  <a:pt x="3993318" y="260356"/>
                </a:lnTo>
                <a:lnTo>
                  <a:pt x="4007311" y="254498"/>
                </a:lnTo>
                <a:lnTo>
                  <a:pt x="4016073" y="258728"/>
                </a:lnTo>
                <a:cubicBezTo>
                  <a:pt x="4016693" y="260328"/>
                  <a:pt x="4017179" y="261433"/>
                  <a:pt x="4017674" y="262423"/>
                </a:cubicBezTo>
                <a:cubicBezTo>
                  <a:pt x="4020998" y="262919"/>
                  <a:pt x="4023779" y="262642"/>
                  <a:pt x="4026875" y="264109"/>
                </a:cubicBezTo>
                <a:cubicBezTo>
                  <a:pt x="4031914" y="266500"/>
                  <a:pt x="4037333" y="268596"/>
                  <a:pt x="4042715" y="270500"/>
                </a:cubicBezTo>
                <a:cubicBezTo>
                  <a:pt x="4045268" y="269938"/>
                  <a:pt x="4046287" y="267014"/>
                  <a:pt x="4049992" y="267938"/>
                </a:cubicBezTo>
                <a:lnTo>
                  <a:pt x="4053192" y="270177"/>
                </a:lnTo>
                <a:lnTo>
                  <a:pt x="4063184" y="270643"/>
                </a:lnTo>
                <a:lnTo>
                  <a:pt x="4066042" y="272987"/>
                </a:lnTo>
                <a:lnTo>
                  <a:pt x="4075510" y="272987"/>
                </a:lnTo>
                <a:lnTo>
                  <a:pt x="4077557" y="274577"/>
                </a:lnTo>
                <a:cubicBezTo>
                  <a:pt x="4082348" y="277073"/>
                  <a:pt x="4083225" y="273825"/>
                  <a:pt x="4085415" y="273339"/>
                </a:cubicBezTo>
                <a:lnTo>
                  <a:pt x="4089530" y="276158"/>
                </a:lnTo>
                <a:cubicBezTo>
                  <a:pt x="4091616" y="275120"/>
                  <a:pt x="4093626" y="273425"/>
                  <a:pt x="4095836" y="273225"/>
                </a:cubicBezTo>
                <a:cubicBezTo>
                  <a:pt x="4098312" y="272967"/>
                  <a:pt x="4100541" y="271644"/>
                  <a:pt x="4101979" y="269615"/>
                </a:cubicBezTo>
                <a:cubicBezTo>
                  <a:pt x="4103989" y="267186"/>
                  <a:pt x="4107695" y="268214"/>
                  <a:pt x="4109962" y="266100"/>
                </a:cubicBezTo>
                <a:cubicBezTo>
                  <a:pt x="4111857" y="264357"/>
                  <a:pt x="4111790" y="262242"/>
                  <a:pt x="4113152" y="260595"/>
                </a:cubicBezTo>
                <a:cubicBezTo>
                  <a:pt x="4114086" y="259461"/>
                  <a:pt x="4115238" y="258518"/>
                  <a:pt x="4116534" y="257832"/>
                </a:cubicBezTo>
                <a:cubicBezTo>
                  <a:pt x="4118134" y="256985"/>
                  <a:pt x="4121325" y="256765"/>
                  <a:pt x="4121591" y="255841"/>
                </a:cubicBezTo>
                <a:cubicBezTo>
                  <a:pt x="4122230" y="254270"/>
                  <a:pt x="4123039" y="252774"/>
                  <a:pt x="4124001" y="251374"/>
                </a:cubicBezTo>
                <a:cubicBezTo>
                  <a:pt x="4125363" y="248555"/>
                  <a:pt x="4127316" y="246069"/>
                  <a:pt x="4129745" y="244088"/>
                </a:cubicBezTo>
                <a:cubicBezTo>
                  <a:pt x="4131097" y="242678"/>
                  <a:pt x="4132183" y="241030"/>
                  <a:pt x="4132936" y="239220"/>
                </a:cubicBezTo>
                <a:lnTo>
                  <a:pt x="4137727" y="238135"/>
                </a:lnTo>
                <a:lnTo>
                  <a:pt x="4137727" y="229610"/>
                </a:lnTo>
                <a:lnTo>
                  <a:pt x="4122087" y="216741"/>
                </a:lnTo>
                <a:cubicBezTo>
                  <a:pt x="4121629" y="213722"/>
                  <a:pt x="4122506" y="211626"/>
                  <a:pt x="4120191" y="209750"/>
                </a:cubicBezTo>
                <a:cubicBezTo>
                  <a:pt x="4118591" y="208455"/>
                  <a:pt x="4117963" y="206369"/>
                  <a:pt x="4117000" y="204864"/>
                </a:cubicBezTo>
                <a:cubicBezTo>
                  <a:pt x="4114029" y="204397"/>
                  <a:pt x="4111143" y="205702"/>
                  <a:pt x="4109133" y="203483"/>
                </a:cubicBezTo>
                <a:lnTo>
                  <a:pt x="4109133" y="200882"/>
                </a:lnTo>
                <a:cubicBezTo>
                  <a:pt x="4106685" y="199415"/>
                  <a:pt x="4104094" y="198206"/>
                  <a:pt x="4101398" y="197272"/>
                </a:cubicBezTo>
                <a:cubicBezTo>
                  <a:pt x="4098836" y="196653"/>
                  <a:pt x="4096474" y="196187"/>
                  <a:pt x="4094845" y="194348"/>
                </a:cubicBezTo>
                <a:cubicBezTo>
                  <a:pt x="4091464" y="196215"/>
                  <a:pt x="4090407" y="191157"/>
                  <a:pt x="4087263" y="192396"/>
                </a:cubicBezTo>
                <a:cubicBezTo>
                  <a:pt x="4086311" y="193986"/>
                  <a:pt x="4087482" y="196005"/>
                  <a:pt x="4084368" y="196767"/>
                </a:cubicBezTo>
                <a:cubicBezTo>
                  <a:pt x="4082168" y="192072"/>
                  <a:pt x="4076148" y="191786"/>
                  <a:pt x="4071976" y="189300"/>
                </a:cubicBezTo>
                <a:lnTo>
                  <a:pt x="4069261" y="191529"/>
                </a:lnTo>
                <a:lnTo>
                  <a:pt x="4065803" y="188947"/>
                </a:lnTo>
                <a:lnTo>
                  <a:pt x="4056450" y="188947"/>
                </a:lnTo>
                <a:lnTo>
                  <a:pt x="4053126" y="186471"/>
                </a:lnTo>
                <a:lnTo>
                  <a:pt x="4046849" y="186471"/>
                </a:lnTo>
                <a:lnTo>
                  <a:pt x="4043401" y="188804"/>
                </a:lnTo>
                <a:lnTo>
                  <a:pt x="4034104" y="181156"/>
                </a:lnTo>
                <a:lnTo>
                  <a:pt x="4030770" y="183594"/>
                </a:lnTo>
                <a:lnTo>
                  <a:pt x="4027351" y="181089"/>
                </a:lnTo>
                <a:cubicBezTo>
                  <a:pt x="4024008" y="181385"/>
                  <a:pt x="4020674" y="180642"/>
                  <a:pt x="4017769" y="178946"/>
                </a:cubicBezTo>
                <a:cubicBezTo>
                  <a:pt x="4016512" y="179746"/>
                  <a:pt x="4015312" y="180537"/>
                  <a:pt x="4014416" y="181108"/>
                </a:cubicBezTo>
                <a:lnTo>
                  <a:pt x="4005834" y="181108"/>
                </a:lnTo>
                <a:cubicBezTo>
                  <a:pt x="4003481" y="180451"/>
                  <a:pt x="4002472" y="177498"/>
                  <a:pt x="3999176" y="178489"/>
                </a:cubicBezTo>
                <a:lnTo>
                  <a:pt x="3994099" y="181680"/>
                </a:lnTo>
                <a:lnTo>
                  <a:pt x="3989175" y="178698"/>
                </a:lnTo>
                <a:lnTo>
                  <a:pt x="3985898" y="181003"/>
                </a:lnTo>
                <a:lnTo>
                  <a:pt x="3983470" y="179003"/>
                </a:lnTo>
                <a:lnTo>
                  <a:pt x="3975316" y="177746"/>
                </a:lnTo>
                <a:lnTo>
                  <a:pt x="3974154" y="173622"/>
                </a:lnTo>
                <a:lnTo>
                  <a:pt x="3966515" y="172869"/>
                </a:lnTo>
                <a:cubicBezTo>
                  <a:pt x="3963724" y="171164"/>
                  <a:pt x="3962448" y="168402"/>
                  <a:pt x="3958038" y="167916"/>
                </a:cubicBezTo>
                <a:lnTo>
                  <a:pt x="3950237" y="173422"/>
                </a:lnTo>
                <a:lnTo>
                  <a:pt x="3931596" y="173422"/>
                </a:lnTo>
                <a:lnTo>
                  <a:pt x="3925795" y="178213"/>
                </a:lnTo>
                <a:lnTo>
                  <a:pt x="3918642" y="178213"/>
                </a:lnTo>
                <a:lnTo>
                  <a:pt x="3915928" y="175993"/>
                </a:lnTo>
                <a:lnTo>
                  <a:pt x="3912927" y="178232"/>
                </a:lnTo>
                <a:lnTo>
                  <a:pt x="3903059" y="173822"/>
                </a:lnTo>
                <a:lnTo>
                  <a:pt x="3892353" y="178536"/>
                </a:lnTo>
                <a:lnTo>
                  <a:pt x="3884362" y="178536"/>
                </a:lnTo>
                <a:lnTo>
                  <a:pt x="3879371" y="181604"/>
                </a:lnTo>
                <a:lnTo>
                  <a:pt x="3867264" y="176013"/>
                </a:lnTo>
                <a:lnTo>
                  <a:pt x="3858949" y="176013"/>
                </a:lnTo>
                <a:lnTo>
                  <a:pt x="3853672" y="178870"/>
                </a:lnTo>
                <a:lnTo>
                  <a:pt x="3847290" y="175679"/>
                </a:lnTo>
                <a:cubicBezTo>
                  <a:pt x="3843919" y="176451"/>
                  <a:pt x="3842976" y="179508"/>
                  <a:pt x="3839385" y="178441"/>
                </a:cubicBezTo>
                <a:lnTo>
                  <a:pt x="3836108" y="176013"/>
                </a:lnTo>
                <a:lnTo>
                  <a:pt x="3832784" y="178489"/>
                </a:lnTo>
                <a:lnTo>
                  <a:pt x="3826545" y="178489"/>
                </a:lnTo>
                <a:lnTo>
                  <a:pt x="3823135" y="176031"/>
                </a:lnTo>
                <a:lnTo>
                  <a:pt x="3820173" y="178460"/>
                </a:lnTo>
                <a:lnTo>
                  <a:pt x="3794627" y="178460"/>
                </a:lnTo>
                <a:lnTo>
                  <a:pt x="3791798" y="180794"/>
                </a:lnTo>
                <a:cubicBezTo>
                  <a:pt x="3786235" y="184947"/>
                  <a:pt x="3783625" y="177746"/>
                  <a:pt x="3778806" y="178527"/>
                </a:cubicBezTo>
                <a:lnTo>
                  <a:pt x="3775605" y="180908"/>
                </a:lnTo>
                <a:lnTo>
                  <a:pt x="3765509" y="176251"/>
                </a:lnTo>
                <a:lnTo>
                  <a:pt x="3762156" y="178527"/>
                </a:lnTo>
                <a:cubicBezTo>
                  <a:pt x="3760242" y="178527"/>
                  <a:pt x="3758641" y="178527"/>
                  <a:pt x="3757051" y="178527"/>
                </a:cubicBezTo>
                <a:cubicBezTo>
                  <a:pt x="3755450" y="178527"/>
                  <a:pt x="3754003" y="178689"/>
                  <a:pt x="3754107" y="178670"/>
                </a:cubicBezTo>
                <a:cubicBezTo>
                  <a:pt x="3749164" y="180775"/>
                  <a:pt x="3745659" y="182299"/>
                  <a:pt x="3742115" y="183747"/>
                </a:cubicBezTo>
                <a:cubicBezTo>
                  <a:pt x="3741534" y="183832"/>
                  <a:pt x="3740954" y="183832"/>
                  <a:pt x="3740372" y="183747"/>
                </a:cubicBezTo>
                <a:lnTo>
                  <a:pt x="3733743" y="178556"/>
                </a:lnTo>
                <a:lnTo>
                  <a:pt x="3727504" y="178556"/>
                </a:lnTo>
                <a:lnTo>
                  <a:pt x="3724161" y="180908"/>
                </a:lnTo>
                <a:lnTo>
                  <a:pt x="3720284" y="178280"/>
                </a:lnTo>
                <a:lnTo>
                  <a:pt x="3711207" y="178280"/>
                </a:lnTo>
                <a:lnTo>
                  <a:pt x="3708473" y="176041"/>
                </a:lnTo>
                <a:lnTo>
                  <a:pt x="3705149" y="178337"/>
                </a:lnTo>
                <a:cubicBezTo>
                  <a:pt x="3702749" y="178337"/>
                  <a:pt x="3700120" y="179203"/>
                  <a:pt x="3697777" y="177746"/>
                </a:cubicBezTo>
                <a:lnTo>
                  <a:pt x="3696014" y="173517"/>
                </a:lnTo>
                <a:lnTo>
                  <a:pt x="3691223" y="172726"/>
                </a:lnTo>
                <a:cubicBezTo>
                  <a:pt x="3690890" y="170269"/>
                  <a:pt x="3690604" y="168192"/>
                  <a:pt x="3690309" y="166211"/>
                </a:cubicBezTo>
                <a:lnTo>
                  <a:pt x="3686042" y="162916"/>
                </a:lnTo>
                <a:lnTo>
                  <a:pt x="3682498" y="165230"/>
                </a:lnTo>
                <a:cubicBezTo>
                  <a:pt x="3680898" y="163182"/>
                  <a:pt x="3678393" y="162335"/>
                  <a:pt x="3677860" y="159782"/>
                </a:cubicBezTo>
                <a:cubicBezTo>
                  <a:pt x="3677460" y="157944"/>
                  <a:pt x="3674993" y="156401"/>
                  <a:pt x="3673516" y="154800"/>
                </a:cubicBezTo>
                <a:cubicBezTo>
                  <a:pt x="3670764" y="155324"/>
                  <a:pt x="3667944" y="153924"/>
                  <a:pt x="3665744" y="155800"/>
                </a:cubicBezTo>
                <a:lnTo>
                  <a:pt x="3668240" y="159391"/>
                </a:lnTo>
                <a:cubicBezTo>
                  <a:pt x="3666639" y="159706"/>
                  <a:pt x="3665172" y="160334"/>
                  <a:pt x="3664801" y="160029"/>
                </a:cubicBezTo>
                <a:cubicBezTo>
                  <a:pt x="3659667" y="155924"/>
                  <a:pt x="3652295" y="154296"/>
                  <a:pt x="3646570" y="148523"/>
                </a:cubicBezTo>
                <a:lnTo>
                  <a:pt x="3642503" y="153876"/>
                </a:lnTo>
                <a:lnTo>
                  <a:pt x="3630921" y="156781"/>
                </a:lnTo>
                <a:lnTo>
                  <a:pt x="3629139" y="155324"/>
                </a:lnTo>
                <a:lnTo>
                  <a:pt x="3620605" y="161249"/>
                </a:lnTo>
                <a:lnTo>
                  <a:pt x="3620605" y="168878"/>
                </a:lnTo>
                <a:cubicBezTo>
                  <a:pt x="3616595" y="172231"/>
                  <a:pt x="3616795" y="178822"/>
                  <a:pt x="3608765" y="179203"/>
                </a:cubicBezTo>
                <a:cubicBezTo>
                  <a:pt x="3608299" y="179203"/>
                  <a:pt x="3608327" y="181594"/>
                  <a:pt x="3607565" y="182575"/>
                </a:cubicBezTo>
                <a:cubicBezTo>
                  <a:pt x="3605098" y="185671"/>
                  <a:pt x="3596497" y="188766"/>
                  <a:pt x="3588820" y="189186"/>
                </a:cubicBezTo>
                <a:lnTo>
                  <a:pt x="3584591" y="193977"/>
                </a:lnTo>
                <a:lnTo>
                  <a:pt x="3575104" y="193977"/>
                </a:lnTo>
                <a:lnTo>
                  <a:pt x="3568894" y="191119"/>
                </a:lnTo>
                <a:lnTo>
                  <a:pt x="3564570" y="194205"/>
                </a:lnTo>
                <a:cubicBezTo>
                  <a:pt x="3558073" y="194205"/>
                  <a:pt x="3551177" y="194205"/>
                  <a:pt x="3544291" y="194205"/>
                </a:cubicBezTo>
                <a:cubicBezTo>
                  <a:pt x="3543319" y="194091"/>
                  <a:pt x="3542376" y="193853"/>
                  <a:pt x="3541471" y="193500"/>
                </a:cubicBezTo>
                <a:lnTo>
                  <a:pt x="3539205" y="191633"/>
                </a:lnTo>
                <a:lnTo>
                  <a:pt x="3526774" y="191633"/>
                </a:lnTo>
                <a:lnTo>
                  <a:pt x="3521736" y="188443"/>
                </a:lnTo>
                <a:lnTo>
                  <a:pt x="3516802" y="191129"/>
                </a:lnTo>
                <a:lnTo>
                  <a:pt x="3511896" y="188624"/>
                </a:lnTo>
                <a:lnTo>
                  <a:pt x="3506848" y="191271"/>
                </a:lnTo>
                <a:lnTo>
                  <a:pt x="3504238" y="189109"/>
                </a:lnTo>
                <a:cubicBezTo>
                  <a:pt x="3500657" y="189109"/>
                  <a:pt x="3496999" y="188252"/>
                  <a:pt x="3493637" y="189643"/>
                </a:cubicBezTo>
                <a:lnTo>
                  <a:pt x="3491293" y="191595"/>
                </a:lnTo>
                <a:lnTo>
                  <a:pt x="3481712" y="191595"/>
                </a:lnTo>
                <a:lnTo>
                  <a:pt x="3477635" y="188404"/>
                </a:lnTo>
                <a:lnTo>
                  <a:pt x="3472329" y="190900"/>
                </a:lnTo>
                <a:cubicBezTo>
                  <a:pt x="3470405" y="190119"/>
                  <a:pt x="3468434" y="189471"/>
                  <a:pt x="3466424" y="188966"/>
                </a:cubicBezTo>
                <a:cubicBezTo>
                  <a:pt x="3464538" y="188614"/>
                  <a:pt x="3462252" y="189414"/>
                  <a:pt x="3460966" y="187376"/>
                </a:cubicBezTo>
                <a:lnTo>
                  <a:pt x="3467224" y="184899"/>
                </a:lnTo>
                <a:cubicBezTo>
                  <a:pt x="3464824" y="182680"/>
                  <a:pt x="3461966" y="184052"/>
                  <a:pt x="3459480" y="183604"/>
                </a:cubicBezTo>
                <a:lnTo>
                  <a:pt x="3456070" y="186204"/>
                </a:lnTo>
                <a:cubicBezTo>
                  <a:pt x="3454470" y="180870"/>
                  <a:pt x="3448784" y="178222"/>
                  <a:pt x="3444888" y="174250"/>
                </a:cubicBezTo>
                <a:lnTo>
                  <a:pt x="3444745" y="171678"/>
                </a:lnTo>
                <a:cubicBezTo>
                  <a:pt x="3439754" y="168983"/>
                  <a:pt x="3433277" y="168373"/>
                  <a:pt x="3429372" y="164287"/>
                </a:cubicBezTo>
                <a:cubicBezTo>
                  <a:pt x="3427990" y="161982"/>
                  <a:pt x="3430505" y="158858"/>
                  <a:pt x="3427057" y="157143"/>
                </a:cubicBezTo>
                <a:cubicBezTo>
                  <a:pt x="3423609" y="155438"/>
                  <a:pt x="3428333" y="151162"/>
                  <a:pt x="3423866" y="149790"/>
                </a:cubicBezTo>
                <a:lnTo>
                  <a:pt x="3420542" y="151914"/>
                </a:lnTo>
                <a:lnTo>
                  <a:pt x="3416313" y="148142"/>
                </a:lnTo>
                <a:lnTo>
                  <a:pt x="3419789" y="144628"/>
                </a:lnTo>
                <a:cubicBezTo>
                  <a:pt x="3418542" y="142865"/>
                  <a:pt x="3417227" y="141161"/>
                  <a:pt x="3416103" y="139360"/>
                </a:cubicBezTo>
                <a:cubicBezTo>
                  <a:pt x="3414970" y="137560"/>
                  <a:pt x="3414284" y="136036"/>
                  <a:pt x="3413436" y="134474"/>
                </a:cubicBezTo>
                <a:lnTo>
                  <a:pt x="3416484" y="132093"/>
                </a:lnTo>
                <a:cubicBezTo>
                  <a:pt x="3414979" y="131674"/>
                  <a:pt x="3413465" y="131340"/>
                  <a:pt x="3411922" y="131102"/>
                </a:cubicBezTo>
                <a:cubicBezTo>
                  <a:pt x="3409921" y="130921"/>
                  <a:pt x="3407693" y="131502"/>
                  <a:pt x="3406512" y="129512"/>
                </a:cubicBezTo>
                <a:lnTo>
                  <a:pt x="3406397" y="128188"/>
                </a:lnTo>
                <a:lnTo>
                  <a:pt x="3394720" y="118605"/>
                </a:lnTo>
                <a:lnTo>
                  <a:pt x="3391891" y="120472"/>
                </a:lnTo>
                <a:lnTo>
                  <a:pt x="3385852" y="115510"/>
                </a:lnTo>
                <a:lnTo>
                  <a:pt x="3376489" y="115510"/>
                </a:lnTo>
                <a:lnTo>
                  <a:pt x="3373298" y="113147"/>
                </a:lnTo>
                <a:lnTo>
                  <a:pt x="3352105" y="122025"/>
                </a:lnTo>
                <a:lnTo>
                  <a:pt x="3352105" y="124739"/>
                </a:lnTo>
                <a:cubicBezTo>
                  <a:pt x="3346352" y="127930"/>
                  <a:pt x="3345313" y="134321"/>
                  <a:pt x="3339494" y="137513"/>
                </a:cubicBezTo>
                <a:lnTo>
                  <a:pt x="3342542" y="140351"/>
                </a:lnTo>
                <a:lnTo>
                  <a:pt x="3342542" y="144942"/>
                </a:lnTo>
                <a:lnTo>
                  <a:pt x="3336579" y="153648"/>
                </a:lnTo>
                <a:cubicBezTo>
                  <a:pt x="3337446" y="154515"/>
                  <a:pt x="3338313" y="155391"/>
                  <a:pt x="3339141" y="156248"/>
                </a:cubicBezTo>
                <a:lnTo>
                  <a:pt x="3332655" y="161582"/>
                </a:lnTo>
                <a:lnTo>
                  <a:pt x="3332655" y="172374"/>
                </a:lnTo>
                <a:cubicBezTo>
                  <a:pt x="3326654" y="175565"/>
                  <a:pt x="3326187" y="181623"/>
                  <a:pt x="3320825" y="184623"/>
                </a:cubicBezTo>
                <a:cubicBezTo>
                  <a:pt x="3315872" y="187385"/>
                  <a:pt x="3309842" y="188452"/>
                  <a:pt x="3305471" y="191462"/>
                </a:cubicBezTo>
                <a:lnTo>
                  <a:pt x="3292859" y="191462"/>
                </a:lnTo>
                <a:lnTo>
                  <a:pt x="3290116" y="189214"/>
                </a:lnTo>
                <a:lnTo>
                  <a:pt x="3286668" y="191548"/>
                </a:lnTo>
                <a:lnTo>
                  <a:pt x="3280391" y="191548"/>
                </a:lnTo>
                <a:lnTo>
                  <a:pt x="3277200" y="189138"/>
                </a:lnTo>
                <a:lnTo>
                  <a:pt x="3273752" y="191710"/>
                </a:lnTo>
                <a:lnTo>
                  <a:pt x="3264427" y="191710"/>
                </a:lnTo>
                <a:cubicBezTo>
                  <a:pt x="3263141" y="192634"/>
                  <a:pt x="3261998" y="193500"/>
                  <a:pt x="3260769" y="194405"/>
                </a:cubicBezTo>
                <a:lnTo>
                  <a:pt x="3225918" y="194405"/>
                </a:lnTo>
                <a:lnTo>
                  <a:pt x="3222936" y="196853"/>
                </a:lnTo>
                <a:lnTo>
                  <a:pt x="3200581" y="196853"/>
                </a:lnTo>
                <a:lnTo>
                  <a:pt x="3197752" y="199187"/>
                </a:lnTo>
                <a:cubicBezTo>
                  <a:pt x="3194133" y="199682"/>
                  <a:pt x="3190437" y="200368"/>
                  <a:pt x="3187627" y="196663"/>
                </a:cubicBezTo>
                <a:lnTo>
                  <a:pt x="3174635" y="196663"/>
                </a:lnTo>
                <a:lnTo>
                  <a:pt x="3171444" y="194062"/>
                </a:lnTo>
                <a:cubicBezTo>
                  <a:pt x="3168244" y="195110"/>
                  <a:pt x="3164453" y="193195"/>
                  <a:pt x="3161081" y="195177"/>
                </a:cubicBezTo>
                <a:lnTo>
                  <a:pt x="3159214" y="199635"/>
                </a:lnTo>
                <a:lnTo>
                  <a:pt x="3155680" y="197130"/>
                </a:lnTo>
                <a:lnTo>
                  <a:pt x="3152775" y="199063"/>
                </a:lnTo>
                <a:lnTo>
                  <a:pt x="3147155" y="196482"/>
                </a:lnTo>
                <a:lnTo>
                  <a:pt x="3142993" y="199434"/>
                </a:lnTo>
                <a:cubicBezTo>
                  <a:pt x="3138678" y="199663"/>
                  <a:pt x="3134354" y="199663"/>
                  <a:pt x="3130039" y="199434"/>
                </a:cubicBezTo>
                <a:lnTo>
                  <a:pt x="3127058" y="196977"/>
                </a:lnTo>
                <a:lnTo>
                  <a:pt x="3123762" y="199501"/>
                </a:lnTo>
                <a:lnTo>
                  <a:pt x="3117476" y="199501"/>
                </a:lnTo>
                <a:lnTo>
                  <a:pt x="3114151" y="197091"/>
                </a:lnTo>
                <a:lnTo>
                  <a:pt x="3107893" y="197091"/>
                </a:lnTo>
                <a:lnTo>
                  <a:pt x="3104569" y="199339"/>
                </a:lnTo>
                <a:lnTo>
                  <a:pt x="3091625" y="199339"/>
                </a:lnTo>
                <a:lnTo>
                  <a:pt x="3088424" y="196787"/>
                </a:lnTo>
                <a:lnTo>
                  <a:pt x="3067869" y="196787"/>
                </a:lnTo>
                <a:lnTo>
                  <a:pt x="3060564" y="193910"/>
                </a:lnTo>
                <a:lnTo>
                  <a:pt x="3056620" y="196939"/>
                </a:lnTo>
                <a:lnTo>
                  <a:pt x="3047171" y="196939"/>
                </a:lnTo>
                <a:lnTo>
                  <a:pt x="3043495" y="194129"/>
                </a:lnTo>
                <a:lnTo>
                  <a:pt x="3038923" y="195177"/>
                </a:lnTo>
                <a:lnTo>
                  <a:pt x="3042428" y="198368"/>
                </a:lnTo>
                <a:lnTo>
                  <a:pt x="3038771" y="199577"/>
                </a:lnTo>
                <a:cubicBezTo>
                  <a:pt x="3035818" y="199044"/>
                  <a:pt x="3034922" y="195891"/>
                  <a:pt x="3031284" y="196977"/>
                </a:cubicBezTo>
                <a:lnTo>
                  <a:pt x="3027902" y="199434"/>
                </a:lnTo>
                <a:lnTo>
                  <a:pt x="3012300" y="199434"/>
                </a:lnTo>
                <a:cubicBezTo>
                  <a:pt x="3010138" y="200644"/>
                  <a:pt x="3008843" y="203073"/>
                  <a:pt x="3006328" y="202311"/>
                </a:cubicBezTo>
                <a:lnTo>
                  <a:pt x="3000794" y="198958"/>
                </a:lnTo>
                <a:lnTo>
                  <a:pt x="2995098" y="202292"/>
                </a:lnTo>
                <a:lnTo>
                  <a:pt x="2987469" y="202292"/>
                </a:lnTo>
                <a:lnTo>
                  <a:pt x="2976658" y="206855"/>
                </a:lnTo>
                <a:lnTo>
                  <a:pt x="2972562" y="204521"/>
                </a:lnTo>
                <a:lnTo>
                  <a:pt x="2964218" y="207874"/>
                </a:lnTo>
                <a:lnTo>
                  <a:pt x="2960789" y="202025"/>
                </a:lnTo>
                <a:cubicBezTo>
                  <a:pt x="2958408" y="202140"/>
                  <a:pt x="2955493" y="201549"/>
                  <a:pt x="2954398" y="202454"/>
                </a:cubicBezTo>
                <a:cubicBezTo>
                  <a:pt x="2950245" y="205759"/>
                  <a:pt x="2944244" y="205902"/>
                  <a:pt x="2939929" y="208836"/>
                </a:cubicBezTo>
                <a:cubicBezTo>
                  <a:pt x="2938815" y="209426"/>
                  <a:pt x="2937624" y="209864"/>
                  <a:pt x="2936405" y="210160"/>
                </a:cubicBezTo>
                <a:lnTo>
                  <a:pt x="2925575" y="204997"/>
                </a:lnTo>
                <a:lnTo>
                  <a:pt x="2922489" y="207264"/>
                </a:lnTo>
                <a:lnTo>
                  <a:pt x="2912917" y="207264"/>
                </a:lnTo>
                <a:lnTo>
                  <a:pt x="2910373" y="205187"/>
                </a:lnTo>
                <a:lnTo>
                  <a:pt x="2899019" y="209979"/>
                </a:lnTo>
                <a:lnTo>
                  <a:pt x="2887847" y="209979"/>
                </a:lnTo>
                <a:cubicBezTo>
                  <a:pt x="2885466" y="212979"/>
                  <a:pt x="2880427" y="212360"/>
                  <a:pt x="2877560" y="215084"/>
                </a:cubicBezTo>
                <a:cubicBezTo>
                  <a:pt x="2876664" y="215941"/>
                  <a:pt x="2873521" y="215227"/>
                  <a:pt x="2871683" y="215227"/>
                </a:cubicBezTo>
                <a:lnTo>
                  <a:pt x="2868492" y="212865"/>
                </a:lnTo>
                <a:cubicBezTo>
                  <a:pt x="2862653" y="212865"/>
                  <a:pt x="2857319" y="212865"/>
                  <a:pt x="2852099" y="212865"/>
                </a:cubicBezTo>
                <a:cubicBezTo>
                  <a:pt x="2851709" y="212865"/>
                  <a:pt x="2851347" y="213436"/>
                  <a:pt x="2851176" y="213579"/>
                </a:cubicBezTo>
                <a:cubicBezTo>
                  <a:pt x="2850823" y="214970"/>
                  <a:pt x="2850518" y="216170"/>
                  <a:pt x="2849690" y="219532"/>
                </a:cubicBezTo>
                <a:cubicBezTo>
                  <a:pt x="2846499" y="213531"/>
                  <a:pt x="2840450" y="212979"/>
                  <a:pt x="2836374" y="210064"/>
                </a:cubicBezTo>
                <a:lnTo>
                  <a:pt x="2833183" y="212445"/>
                </a:lnTo>
                <a:cubicBezTo>
                  <a:pt x="2823458" y="207083"/>
                  <a:pt x="2823458" y="207083"/>
                  <a:pt x="2820829" y="202244"/>
                </a:cubicBezTo>
                <a:lnTo>
                  <a:pt x="2809923" y="201768"/>
                </a:lnTo>
                <a:cubicBezTo>
                  <a:pt x="2807513" y="198425"/>
                  <a:pt x="2804512" y="195386"/>
                  <a:pt x="2803170" y="192014"/>
                </a:cubicBezTo>
                <a:cubicBezTo>
                  <a:pt x="2802084" y="189233"/>
                  <a:pt x="2799979" y="186633"/>
                  <a:pt x="2797578" y="186538"/>
                </a:cubicBezTo>
                <a:cubicBezTo>
                  <a:pt x="2792435" y="186319"/>
                  <a:pt x="2791749" y="181585"/>
                  <a:pt x="2785044" y="180708"/>
                </a:cubicBezTo>
                <a:lnTo>
                  <a:pt x="2778414" y="180708"/>
                </a:lnTo>
                <a:lnTo>
                  <a:pt x="2772642" y="175746"/>
                </a:lnTo>
                <a:cubicBezTo>
                  <a:pt x="2770070" y="176241"/>
                  <a:pt x="2767241" y="174850"/>
                  <a:pt x="2765041" y="176736"/>
                </a:cubicBezTo>
                <a:lnTo>
                  <a:pt x="2767851" y="180747"/>
                </a:lnTo>
                <a:lnTo>
                  <a:pt x="2753287" y="180747"/>
                </a:lnTo>
                <a:lnTo>
                  <a:pt x="2750287" y="178813"/>
                </a:lnTo>
                <a:lnTo>
                  <a:pt x="2729408" y="195996"/>
                </a:lnTo>
                <a:lnTo>
                  <a:pt x="2729408" y="200787"/>
                </a:lnTo>
                <a:lnTo>
                  <a:pt x="2721216" y="204254"/>
                </a:lnTo>
                <a:lnTo>
                  <a:pt x="2718235" y="202035"/>
                </a:lnTo>
                <a:lnTo>
                  <a:pt x="2712987" y="202035"/>
                </a:lnTo>
                <a:lnTo>
                  <a:pt x="2700662" y="207321"/>
                </a:lnTo>
                <a:cubicBezTo>
                  <a:pt x="2697471" y="206950"/>
                  <a:pt x="2696690" y="203663"/>
                  <a:pt x="2693689" y="204540"/>
                </a:cubicBezTo>
                <a:cubicBezTo>
                  <a:pt x="2691060" y="205245"/>
                  <a:pt x="2690070" y="208226"/>
                  <a:pt x="2686184" y="207064"/>
                </a:cubicBezTo>
                <a:cubicBezTo>
                  <a:pt x="2683679" y="202911"/>
                  <a:pt x="2677306" y="202435"/>
                  <a:pt x="2673153" y="199368"/>
                </a:cubicBezTo>
                <a:cubicBezTo>
                  <a:pt x="2667648" y="200101"/>
                  <a:pt x="2663828" y="196834"/>
                  <a:pt x="2659533" y="195444"/>
                </a:cubicBezTo>
                <a:cubicBezTo>
                  <a:pt x="2659161" y="194120"/>
                  <a:pt x="2658828" y="192919"/>
                  <a:pt x="2658428" y="191453"/>
                </a:cubicBezTo>
                <a:cubicBezTo>
                  <a:pt x="2656589" y="191710"/>
                  <a:pt x="2654808" y="191453"/>
                  <a:pt x="2653827" y="192157"/>
                </a:cubicBezTo>
                <a:cubicBezTo>
                  <a:pt x="2652236" y="193272"/>
                  <a:pt x="2650798" y="194548"/>
                  <a:pt x="2648274" y="194053"/>
                </a:cubicBezTo>
                <a:lnTo>
                  <a:pt x="2643207" y="190862"/>
                </a:lnTo>
                <a:lnTo>
                  <a:pt x="2638149" y="194186"/>
                </a:lnTo>
                <a:lnTo>
                  <a:pt x="2632167" y="194186"/>
                </a:lnTo>
                <a:lnTo>
                  <a:pt x="2628824" y="196520"/>
                </a:lnTo>
                <a:lnTo>
                  <a:pt x="2625471" y="194320"/>
                </a:lnTo>
                <a:lnTo>
                  <a:pt x="2622680" y="196634"/>
                </a:lnTo>
                <a:cubicBezTo>
                  <a:pt x="2620880" y="195177"/>
                  <a:pt x="2618718" y="194234"/>
                  <a:pt x="2616422" y="193900"/>
                </a:cubicBezTo>
                <a:cubicBezTo>
                  <a:pt x="2614298" y="193720"/>
                  <a:pt x="2612974" y="190710"/>
                  <a:pt x="2608564" y="191891"/>
                </a:cubicBezTo>
                <a:lnTo>
                  <a:pt x="2598582" y="183585"/>
                </a:lnTo>
                <a:cubicBezTo>
                  <a:pt x="2596468" y="183690"/>
                  <a:pt x="2594362" y="183232"/>
                  <a:pt x="2592486" y="182261"/>
                </a:cubicBezTo>
                <a:cubicBezTo>
                  <a:pt x="2592067" y="180918"/>
                  <a:pt x="2591714" y="179737"/>
                  <a:pt x="2591381" y="178689"/>
                </a:cubicBezTo>
                <a:lnTo>
                  <a:pt x="2583809" y="178689"/>
                </a:lnTo>
                <a:lnTo>
                  <a:pt x="2580246" y="181613"/>
                </a:lnTo>
                <a:lnTo>
                  <a:pt x="2579418" y="180718"/>
                </a:lnTo>
                <a:lnTo>
                  <a:pt x="2581237" y="175927"/>
                </a:lnTo>
                <a:lnTo>
                  <a:pt x="2577218" y="178194"/>
                </a:lnTo>
                <a:lnTo>
                  <a:pt x="2575017" y="175108"/>
                </a:lnTo>
                <a:lnTo>
                  <a:pt x="2574474" y="175384"/>
                </a:lnTo>
                <a:lnTo>
                  <a:pt x="2572084" y="172841"/>
                </a:lnTo>
                <a:lnTo>
                  <a:pt x="2571798" y="172841"/>
                </a:lnTo>
                <a:lnTo>
                  <a:pt x="2571798" y="167888"/>
                </a:lnTo>
                <a:cubicBezTo>
                  <a:pt x="2567283" y="169336"/>
                  <a:pt x="2567359" y="169288"/>
                  <a:pt x="2564359" y="165773"/>
                </a:cubicBezTo>
                <a:cubicBezTo>
                  <a:pt x="2563025" y="164459"/>
                  <a:pt x="2561587" y="163239"/>
                  <a:pt x="2560063" y="162153"/>
                </a:cubicBezTo>
                <a:cubicBezTo>
                  <a:pt x="2560063" y="161897"/>
                  <a:pt x="2560158" y="161115"/>
                  <a:pt x="2560244" y="160201"/>
                </a:cubicBezTo>
                <a:lnTo>
                  <a:pt x="2558358" y="161192"/>
                </a:lnTo>
                <a:lnTo>
                  <a:pt x="2551024" y="154810"/>
                </a:lnTo>
                <a:lnTo>
                  <a:pt x="2550386" y="155115"/>
                </a:lnTo>
                <a:cubicBezTo>
                  <a:pt x="2550605" y="156429"/>
                  <a:pt x="2550843" y="157715"/>
                  <a:pt x="2551090" y="159077"/>
                </a:cubicBezTo>
                <a:lnTo>
                  <a:pt x="2548042" y="158610"/>
                </a:lnTo>
                <a:cubicBezTo>
                  <a:pt x="2547233" y="156534"/>
                  <a:pt x="2546452" y="154572"/>
                  <a:pt x="2545823" y="152895"/>
                </a:cubicBezTo>
                <a:lnTo>
                  <a:pt x="2539098" y="152895"/>
                </a:lnTo>
                <a:lnTo>
                  <a:pt x="2538537" y="154048"/>
                </a:lnTo>
                <a:lnTo>
                  <a:pt x="2536288" y="150200"/>
                </a:lnTo>
                <a:lnTo>
                  <a:pt x="2530831" y="152419"/>
                </a:lnTo>
                <a:cubicBezTo>
                  <a:pt x="2530354" y="151238"/>
                  <a:pt x="2530050" y="150428"/>
                  <a:pt x="2529364" y="148695"/>
                </a:cubicBezTo>
                <a:cubicBezTo>
                  <a:pt x="2528573" y="150543"/>
                  <a:pt x="2528154" y="151505"/>
                  <a:pt x="2527573" y="152867"/>
                </a:cubicBezTo>
                <a:lnTo>
                  <a:pt x="2525802" y="150105"/>
                </a:lnTo>
                <a:lnTo>
                  <a:pt x="2524992" y="151705"/>
                </a:lnTo>
                <a:cubicBezTo>
                  <a:pt x="2524849" y="151105"/>
                  <a:pt x="2524687" y="150524"/>
                  <a:pt x="2524525" y="149866"/>
                </a:cubicBezTo>
                <a:lnTo>
                  <a:pt x="2522306" y="149866"/>
                </a:lnTo>
                <a:lnTo>
                  <a:pt x="2520849" y="148523"/>
                </a:lnTo>
                <a:cubicBezTo>
                  <a:pt x="2520849" y="149019"/>
                  <a:pt x="2520991" y="149466"/>
                  <a:pt x="2521058" y="149866"/>
                </a:cubicBezTo>
                <a:lnTo>
                  <a:pt x="2507485" y="149866"/>
                </a:lnTo>
                <a:lnTo>
                  <a:pt x="2504294" y="151905"/>
                </a:lnTo>
                <a:lnTo>
                  <a:pt x="2500637" y="149676"/>
                </a:lnTo>
                <a:lnTo>
                  <a:pt x="2498531" y="154819"/>
                </a:lnTo>
                <a:lnTo>
                  <a:pt x="2495464" y="154819"/>
                </a:lnTo>
                <a:lnTo>
                  <a:pt x="2480386" y="167031"/>
                </a:lnTo>
                <a:lnTo>
                  <a:pt x="2480386" y="170497"/>
                </a:lnTo>
                <a:cubicBezTo>
                  <a:pt x="2478948" y="174345"/>
                  <a:pt x="2475290" y="174965"/>
                  <a:pt x="2474652" y="177765"/>
                </a:cubicBezTo>
                <a:cubicBezTo>
                  <a:pt x="2475233" y="178108"/>
                  <a:pt x="2475767" y="178508"/>
                  <a:pt x="2476243" y="178965"/>
                </a:cubicBezTo>
                <a:cubicBezTo>
                  <a:pt x="2475348" y="180051"/>
                  <a:pt x="2475538" y="181261"/>
                  <a:pt x="2476786" y="182651"/>
                </a:cubicBezTo>
                <a:cubicBezTo>
                  <a:pt x="2476700" y="182813"/>
                  <a:pt x="2476605" y="182956"/>
                  <a:pt x="2476500" y="183099"/>
                </a:cubicBezTo>
                <a:lnTo>
                  <a:pt x="2474186" y="183766"/>
                </a:lnTo>
                <a:cubicBezTo>
                  <a:pt x="2473404" y="183661"/>
                  <a:pt x="2472605" y="183661"/>
                  <a:pt x="2471823" y="183766"/>
                </a:cubicBezTo>
                <a:cubicBezTo>
                  <a:pt x="2471566" y="183766"/>
                  <a:pt x="2471252" y="184213"/>
                  <a:pt x="2471042" y="184661"/>
                </a:cubicBezTo>
                <a:lnTo>
                  <a:pt x="2470776" y="184661"/>
                </a:lnTo>
                <a:lnTo>
                  <a:pt x="2470937" y="184823"/>
                </a:lnTo>
                <a:cubicBezTo>
                  <a:pt x="2470804" y="185138"/>
                  <a:pt x="2470757" y="185442"/>
                  <a:pt x="2470937" y="185585"/>
                </a:cubicBezTo>
                <a:cubicBezTo>
                  <a:pt x="2471642" y="186576"/>
                  <a:pt x="2472519" y="187433"/>
                  <a:pt x="2473509" y="188128"/>
                </a:cubicBezTo>
                <a:lnTo>
                  <a:pt x="2471080" y="190319"/>
                </a:lnTo>
                <a:lnTo>
                  <a:pt x="2471080" y="190881"/>
                </a:lnTo>
                <a:cubicBezTo>
                  <a:pt x="2470366" y="190910"/>
                  <a:pt x="2469680" y="190605"/>
                  <a:pt x="2469233" y="190052"/>
                </a:cubicBezTo>
                <a:cubicBezTo>
                  <a:pt x="2469233" y="191157"/>
                  <a:pt x="2469433" y="193034"/>
                  <a:pt x="2469728" y="193034"/>
                </a:cubicBezTo>
                <a:cubicBezTo>
                  <a:pt x="2470176" y="193053"/>
                  <a:pt x="2470633" y="193053"/>
                  <a:pt x="2471090" y="193034"/>
                </a:cubicBezTo>
                <a:lnTo>
                  <a:pt x="2471090" y="194091"/>
                </a:lnTo>
                <a:cubicBezTo>
                  <a:pt x="2471642" y="195501"/>
                  <a:pt x="2472557" y="196748"/>
                  <a:pt x="2473738" y="197701"/>
                </a:cubicBezTo>
                <a:cubicBezTo>
                  <a:pt x="2473243" y="200358"/>
                  <a:pt x="2471166" y="202454"/>
                  <a:pt x="2468518" y="202987"/>
                </a:cubicBezTo>
                <a:lnTo>
                  <a:pt x="2475081" y="204949"/>
                </a:lnTo>
                <a:lnTo>
                  <a:pt x="2472014" y="206978"/>
                </a:lnTo>
                <a:cubicBezTo>
                  <a:pt x="2472204" y="207255"/>
                  <a:pt x="2472395" y="207502"/>
                  <a:pt x="2472576" y="207778"/>
                </a:cubicBezTo>
                <a:lnTo>
                  <a:pt x="2477034" y="205797"/>
                </a:lnTo>
                <a:cubicBezTo>
                  <a:pt x="2476519" y="208607"/>
                  <a:pt x="2476110" y="210941"/>
                  <a:pt x="2475643" y="213446"/>
                </a:cubicBezTo>
                <a:lnTo>
                  <a:pt x="2477815" y="213046"/>
                </a:lnTo>
                <a:lnTo>
                  <a:pt x="2478167" y="213665"/>
                </a:lnTo>
                <a:lnTo>
                  <a:pt x="2474538" y="215455"/>
                </a:lnTo>
                <a:cubicBezTo>
                  <a:pt x="2474948" y="217341"/>
                  <a:pt x="2475386" y="219227"/>
                  <a:pt x="2475900" y="221504"/>
                </a:cubicBezTo>
                <a:lnTo>
                  <a:pt x="2478758" y="217370"/>
                </a:lnTo>
                <a:cubicBezTo>
                  <a:pt x="2479329" y="219399"/>
                  <a:pt x="2479796" y="221009"/>
                  <a:pt x="2480348" y="222723"/>
                </a:cubicBezTo>
                <a:cubicBezTo>
                  <a:pt x="2481034" y="222799"/>
                  <a:pt x="2481787" y="222904"/>
                  <a:pt x="2482529" y="222942"/>
                </a:cubicBezTo>
                <a:cubicBezTo>
                  <a:pt x="2485292" y="223104"/>
                  <a:pt x="2486101" y="224009"/>
                  <a:pt x="2484911" y="226266"/>
                </a:cubicBezTo>
                <a:cubicBezTo>
                  <a:pt x="2484511" y="227019"/>
                  <a:pt x="2485073" y="228343"/>
                  <a:pt x="2485663" y="229171"/>
                </a:cubicBezTo>
                <a:cubicBezTo>
                  <a:pt x="2486863" y="230762"/>
                  <a:pt x="2488406" y="232238"/>
                  <a:pt x="2489654" y="233610"/>
                </a:cubicBezTo>
                <a:cubicBezTo>
                  <a:pt x="2491378" y="234058"/>
                  <a:pt x="2494178" y="234153"/>
                  <a:pt x="2494617" y="235048"/>
                </a:cubicBezTo>
                <a:cubicBezTo>
                  <a:pt x="2495893" y="237620"/>
                  <a:pt x="2498912" y="237592"/>
                  <a:pt x="2500998" y="238801"/>
                </a:cubicBezTo>
                <a:cubicBezTo>
                  <a:pt x="2505104" y="241116"/>
                  <a:pt x="2509171" y="243592"/>
                  <a:pt x="2513486" y="245545"/>
                </a:cubicBezTo>
                <a:cubicBezTo>
                  <a:pt x="2517220" y="247288"/>
                  <a:pt x="2518277" y="249612"/>
                  <a:pt x="2517238" y="252841"/>
                </a:cubicBezTo>
                <a:cubicBezTo>
                  <a:pt x="2517105" y="253555"/>
                  <a:pt x="2517105" y="254280"/>
                  <a:pt x="2517238" y="254994"/>
                </a:cubicBezTo>
                <a:cubicBezTo>
                  <a:pt x="2517496" y="258604"/>
                  <a:pt x="2518296" y="262261"/>
                  <a:pt x="2517962" y="265833"/>
                </a:cubicBezTo>
                <a:cubicBezTo>
                  <a:pt x="2517115" y="275092"/>
                  <a:pt x="2515762" y="284321"/>
                  <a:pt x="2514610" y="293551"/>
                </a:cubicBezTo>
                <a:cubicBezTo>
                  <a:pt x="2513943" y="298961"/>
                  <a:pt x="2516305" y="303629"/>
                  <a:pt x="2519944" y="307924"/>
                </a:cubicBezTo>
                <a:cubicBezTo>
                  <a:pt x="2522220" y="310925"/>
                  <a:pt x="2526040" y="312315"/>
                  <a:pt x="2529716" y="311487"/>
                </a:cubicBezTo>
                <a:cubicBezTo>
                  <a:pt x="2534374" y="310582"/>
                  <a:pt x="2537060" y="308020"/>
                  <a:pt x="2537508" y="304276"/>
                </a:cubicBezTo>
                <a:cubicBezTo>
                  <a:pt x="2537708" y="301266"/>
                  <a:pt x="2537584" y="298237"/>
                  <a:pt x="2537136" y="295256"/>
                </a:cubicBezTo>
                <a:cubicBezTo>
                  <a:pt x="2536727" y="291217"/>
                  <a:pt x="2535184" y="287112"/>
                  <a:pt x="2535688" y="283169"/>
                </a:cubicBezTo>
                <a:cubicBezTo>
                  <a:pt x="2536851" y="273587"/>
                  <a:pt x="2538737" y="264005"/>
                  <a:pt x="2540680" y="254432"/>
                </a:cubicBezTo>
                <a:cubicBezTo>
                  <a:pt x="2540861" y="253575"/>
                  <a:pt x="2541089" y="252736"/>
                  <a:pt x="2541365" y="251908"/>
                </a:cubicBezTo>
                <a:cubicBezTo>
                  <a:pt x="2543851" y="252546"/>
                  <a:pt x="2545976" y="254260"/>
                  <a:pt x="2548452" y="254889"/>
                </a:cubicBezTo>
                <a:cubicBezTo>
                  <a:pt x="2552157" y="255803"/>
                  <a:pt x="2555596" y="257556"/>
                  <a:pt x="2558510" y="260013"/>
                </a:cubicBezTo>
                <a:cubicBezTo>
                  <a:pt x="2561435" y="262680"/>
                  <a:pt x="2566045" y="262366"/>
                  <a:pt x="2568588" y="264948"/>
                </a:cubicBezTo>
                <a:lnTo>
                  <a:pt x="2572407" y="262299"/>
                </a:lnTo>
                <a:lnTo>
                  <a:pt x="2582352" y="266386"/>
                </a:lnTo>
                <a:lnTo>
                  <a:pt x="2583666" y="270253"/>
                </a:lnTo>
                <a:lnTo>
                  <a:pt x="2594229" y="270748"/>
                </a:lnTo>
                <a:lnTo>
                  <a:pt x="2597087" y="273082"/>
                </a:lnTo>
                <a:lnTo>
                  <a:pt x="2609736" y="273082"/>
                </a:lnTo>
                <a:lnTo>
                  <a:pt x="2613374" y="275844"/>
                </a:lnTo>
                <a:cubicBezTo>
                  <a:pt x="2614375" y="275777"/>
                  <a:pt x="2615384" y="275777"/>
                  <a:pt x="2616394" y="275844"/>
                </a:cubicBezTo>
                <a:cubicBezTo>
                  <a:pt x="2616803" y="275844"/>
                  <a:pt x="2617146" y="276425"/>
                  <a:pt x="2617527" y="276720"/>
                </a:cubicBezTo>
                <a:lnTo>
                  <a:pt x="2618708" y="280740"/>
                </a:lnTo>
                <a:lnTo>
                  <a:pt x="2631720" y="280740"/>
                </a:lnTo>
                <a:lnTo>
                  <a:pt x="2636139" y="283788"/>
                </a:lnTo>
                <a:lnTo>
                  <a:pt x="2644712" y="283788"/>
                </a:lnTo>
                <a:cubicBezTo>
                  <a:pt x="2646664" y="284826"/>
                  <a:pt x="2647903" y="285607"/>
                  <a:pt x="2649217" y="286169"/>
                </a:cubicBezTo>
                <a:cubicBezTo>
                  <a:pt x="2650436" y="286617"/>
                  <a:pt x="2651684" y="287007"/>
                  <a:pt x="2652951" y="287331"/>
                </a:cubicBezTo>
                <a:cubicBezTo>
                  <a:pt x="2653084" y="288627"/>
                  <a:pt x="2653141" y="289493"/>
                  <a:pt x="2653227" y="290331"/>
                </a:cubicBezTo>
                <a:lnTo>
                  <a:pt x="2662038" y="294065"/>
                </a:lnTo>
                <a:lnTo>
                  <a:pt x="2667610" y="294065"/>
                </a:lnTo>
                <a:cubicBezTo>
                  <a:pt x="2670391" y="298237"/>
                  <a:pt x="2675992" y="299314"/>
                  <a:pt x="2680687" y="301523"/>
                </a:cubicBezTo>
                <a:lnTo>
                  <a:pt x="2683136" y="299495"/>
                </a:lnTo>
                <a:cubicBezTo>
                  <a:pt x="2684297" y="300133"/>
                  <a:pt x="2685364" y="300914"/>
                  <a:pt x="2686326" y="301828"/>
                </a:cubicBezTo>
                <a:cubicBezTo>
                  <a:pt x="2687555" y="303562"/>
                  <a:pt x="2688688" y="305353"/>
                  <a:pt x="2689708" y="307210"/>
                </a:cubicBezTo>
                <a:lnTo>
                  <a:pt x="2692994" y="307210"/>
                </a:lnTo>
                <a:lnTo>
                  <a:pt x="2697595" y="311039"/>
                </a:lnTo>
                <a:lnTo>
                  <a:pt x="2694147" y="314230"/>
                </a:lnTo>
                <a:lnTo>
                  <a:pt x="2698318" y="314896"/>
                </a:lnTo>
                <a:cubicBezTo>
                  <a:pt x="2702614" y="314039"/>
                  <a:pt x="2698899" y="309982"/>
                  <a:pt x="2703509" y="310344"/>
                </a:cubicBezTo>
                <a:cubicBezTo>
                  <a:pt x="2703986" y="312791"/>
                  <a:pt x="2704471" y="315135"/>
                  <a:pt x="2704948" y="317592"/>
                </a:cubicBezTo>
                <a:lnTo>
                  <a:pt x="2711777" y="317592"/>
                </a:lnTo>
                <a:cubicBezTo>
                  <a:pt x="2713978" y="318773"/>
                  <a:pt x="2715263" y="321250"/>
                  <a:pt x="2718426" y="320307"/>
                </a:cubicBezTo>
                <a:lnTo>
                  <a:pt x="2721779" y="317830"/>
                </a:lnTo>
                <a:cubicBezTo>
                  <a:pt x="2727674" y="322612"/>
                  <a:pt x="2739343" y="321631"/>
                  <a:pt x="2740304" y="330089"/>
                </a:cubicBezTo>
                <a:cubicBezTo>
                  <a:pt x="2742171" y="331365"/>
                  <a:pt x="2745096" y="329765"/>
                  <a:pt x="2745191" y="332527"/>
                </a:cubicBezTo>
                <a:lnTo>
                  <a:pt x="2739781" y="334270"/>
                </a:lnTo>
                <a:cubicBezTo>
                  <a:pt x="2741047" y="336471"/>
                  <a:pt x="2742276" y="338585"/>
                  <a:pt x="2742971" y="339747"/>
                </a:cubicBezTo>
                <a:lnTo>
                  <a:pt x="2752039" y="344805"/>
                </a:lnTo>
                <a:lnTo>
                  <a:pt x="2752039" y="352787"/>
                </a:lnTo>
                <a:lnTo>
                  <a:pt x="2748525" y="356968"/>
                </a:lnTo>
                <a:cubicBezTo>
                  <a:pt x="2750620" y="360054"/>
                  <a:pt x="2752116" y="362483"/>
                  <a:pt x="2752420" y="365608"/>
                </a:cubicBezTo>
                <a:cubicBezTo>
                  <a:pt x="2753001" y="368094"/>
                  <a:pt x="2754354" y="370332"/>
                  <a:pt x="2756287" y="371989"/>
                </a:cubicBezTo>
                <a:cubicBezTo>
                  <a:pt x="2758793" y="374285"/>
                  <a:pt x="2757888" y="378038"/>
                  <a:pt x="2761698" y="379428"/>
                </a:cubicBezTo>
                <a:lnTo>
                  <a:pt x="2761698" y="389887"/>
                </a:lnTo>
                <a:lnTo>
                  <a:pt x="2764888" y="392716"/>
                </a:lnTo>
                <a:cubicBezTo>
                  <a:pt x="2764888" y="400469"/>
                  <a:pt x="2764888" y="400469"/>
                  <a:pt x="2763622" y="401479"/>
                </a:cubicBezTo>
                <a:lnTo>
                  <a:pt x="2759364" y="402241"/>
                </a:lnTo>
                <a:cubicBezTo>
                  <a:pt x="2757097" y="406060"/>
                  <a:pt x="2759364" y="408870"/>
                  <a:pt x="2761402" y="411299"/>
                </a:cubicBezTo>
                <a:lnTo>
                  <a:pt x="2761402" y="445408"/>
                </a:lnTo>
                <a:lnTo>
                  <a:pt x="2755402" y="450342"/>
                </a:lnTo>
                <a:lnTo>
                  <a:pt x="2758488" y="453123"/>
                </a:lnTo>
                <a:lnTo>
                  <a:pt x="2758488" y="468830"/>
                </a:lnTo>
                <a:cubicBezTo>
                  <a:pt x="2754763" y="471268"/>
                  <a:pt x="2755211" y="476126"/>
                  <a:pt x="2750506" y="477993"/>
                </a:cubicBezTo>
                <a:lnTo>
                  <a:pt x="2747182" y="477993"/>
                </a:lnTo>
                <a:lnTo>
                  <a:pt x="2744419" y="473202"/>
                </a:lnTo>
                <a:lnTo>
                  <a:pt x="2734028" y="477641"/>
                </a:lnTo>
                <a:lnTo>
                  <a:pt x="2728265" y="472850"/>
                </a:lnTo>
                <a:lnTo>
                  <a:pt x="2718940" y="472850"/>
                </a:lnTo>
                <a:cubicBezTo>
                  <a:pt x="2716463" y="469830"/>
                  <a:pt x="2711358" y="470468"/>
                  <a:pt x="2708862" y="467725"/>
                </a:cubicBezTo>
                <a:lnTo>
                  <a:pt x="2705091" y="470440"/>
                </a:lnTo>
                <a:cubicBezTo>
                  <a:pt x="2703767" y="469925"/>
                  <a:pt x="2702404" y="469459"/>
                  <a:pt x="2701119" y="468849"/>
                </a:cubicBezTo>
                <a:cubicBezTo>
                  <a:pt x="2700242" y="468459"/>
                  <a:pt x="2699528" y="467830"/>
                  <a:pt x="2698594" y="467506"/>
                </a:cubicBezTo>
                <a:cubicBezTo>
                  <a:pt x="2697280" y="467030"/>
                  <a:pt x="2695861" y="466754"/>
                  <a:pt x="2694518" y="466401"/>
                </a:cubicBezTo>
                <a:cubicBezTo>
                  <a:pt x="2694603" y="465420"/>
                  <a:pt x="2694603" y="464430"/>
                  <a:pt x="2694518" y="463448"/>
                </a:cubicBezTo>
                <a:cubicBezTo>
                  <a:pt x="2694518" y="463096"/>
                  <a:pt x="2693813" y="462829"/>
                  <a:pt x="2692927" y="462058"/>
                </a:cubicBezTo>
                <a:lnTo>
                  <a:pt x="2680154" y="462058"/>
                </a:lnTo>
                <a:lnTo>
                  <a:pt x="2677468" y="459839"/>
                </a:lnTo>
                <a:lnTo>
                  <a:pt x="2670201" y="463210"/>
                </a:lnTo>
                <a:lnTo>
                  <a:pt x="2664771" y="456647"/>
                </a:lnTo>
                <a:lnTo>
                  <a:pt x="2661495" y="459343"/>
                </a:lnTo>
                <a:lnTo>
                  <a:pt x="2645283" y="459343"/>
                </a:lnTo>
                <a:lnTo>
                  <a:pt x="2640911" y="456629"/>
                </a:lnTo>
                <a:lnTo>
                  <a:pt x="2632043" y="456629"/>
                </a:lnTo>
                <a:lnTo>
                  <a:pt x="2629253" y="454333"/>
                </a:lnTo>
                <a:cubicBezTo>
                  <a:pt x="2623023" y="454333"/>
                  <a:pt x="2616651" y="454333"/>
                  <a:pt x="2610279" y="454333"/>
                </a:cubicBezTo>
                <a:cubicBezTo>
                  <a:pt x="2609879" y="454333"/>
                  <a:pt x="2609498" y="453819"/>
                  <a:pt x="2608488" y="453133"/>
                </a:cubicBezTo>
                <a:lnTo>
                  <a:pt x="2606888" y="451714"/>
                </a:lnTo>
                <a:lnTo>
                  <a:pt x="2587314" y="451714"/>
                </a:lnTo>
                <a:cubicBezTo>
                  <a:pt x="2586180" y="449571"/>
                  <a:pt x="2582828" y="449847"/>
                  <a:pt x="2581266" y="448713"/>
                </a:cubicBezTo>
                <a:cubicBezTo>
                  <a:pt x="2578522" y="446722"/>
                  <a:pt x="2575789" y="446780"/>
                  <a:pt x="2572731" y="446351"/>
                </a:cubicBezTo>
                <a:cubicBezTo>
                  <a:pt x="2570483" y="446037"/>
                  <a:pt x="2568502" y="444408"/>
                  <a:pt x="2566788" y="443560"/>
                </a:cubicBezTo>
                <a:lnTo>
                  <a:pt x="2559311" y="447008"/>
                </a:lnTo>
                <a:cubicBezTo>
                  <a:pt x="2556101" y="446018"/>
                  <a:pt x="2552767" y="445484"/>
                  <a:pt x="2549414" y="445418"/>
                </a:cubicBezTo>
                <a:cubicBezTo>
                  <a:pt x="2549195" y="445198"/>
                  <a:pt x="2548690" y="444941"/>
                  <a:pt x="2548776" y="444713"/>
                </a:cubicBezTo>
                <a:cubicBezTo>
                  <a:pt x="2549319" y="442913"/>
                  <a:pt x="2549814" y="441884"/>
                  <a:pt x="2541165" y="442141"/>
                </a:cubicBezTo>
                <a:cubicBezTo>
                  <a:pt x="2537708" y="442246"/>
                  <a:pt x="2534250" y="442141"/>
                  <a:pt x="2530821" y="441808"/>
                </a:cubicBezTo>
                <a:lnTo>
                  <a:pt x="2530421" y="441474"/>
                </a:lnTo>
                <a:lnTo>
                  <a:pt x="2527983" y="441474"/>
                </a:lnTo>
                <a:cubicBezTo>
                  <a:pt x="2524116" y="440998"/>
                  <a:pt x="2520315" y="440112"/>
                  <a:pt x="2516629" y="438836"/>
                </a:cubicBezTo>
                <a:cubicBezTo>
                  <a:pt x="2513752" y="437798"/>
                  <a:pt x="2508647" y="437388"/>
                  <a:pt x="2508428" y="435645"/>
                </a:cubicBezTo>
                <a:cubicBezTo>
                  <a:pt x="2506742" y="435302"/>
                  <a:pt x="2505018" y="435169"/>
                  <a:pt x="2503304" y="435235"/>
                </a:cubicBezTo>
                <a:cubicBezTo>
                  <a:pt x="2499132" y="436636"/>
                  <a:pt x="2494750" y="437302"/>
                  <a:pt x="2490349" y="437179"/>
                </a:cubicBezTo>
                <a:lnTo>
                  <a:pt x="2487778" y="435950"/>
                </a:lnTo>
                <a:lnTo>
                  <a:pt x="2479053" y="435950"/>
                </a:lnTo>
                <a:cubicBezTo>
                  <a:pt x="2478834" y="435807"/>
                  <a:pt x="2478643" y="435645"/>
                  <a:pt x="2478434" y="435502"/>
                </a:cubicBezTo>
                <a:lnTo>
                  <a:pt x="2478758" y="435312"/>
                </a:lnTo>
                <a:lnTo>
                  <a:pt x="2478234" y="435312"/>
                </a:lnTo>
                <a:lnTo>
                  <a:pt x="2475729" y="433473"/>
                </a:lnTo>
                <a:lnTo>
                  <a:pt x="2462956" y="433473"/>
                </a:lnTo>
                <a:lnTo>
                  <a:pt x="2461127" y="435064"/>
                </a:lnTo>
                <a:cubicBezTo>
                  <a:pt x="2457298" y="434454"/>
                  <a:pt x="2453611" y="433159"/>
                  <a:pt x="2450230" y="431254"/>
                </a:cubicBezTo>
                <a:lnTo>
                  <a:pt x="2439229" y="435245"/>
                </a:lnTo>
                <a:lnTo>
                  <a:pt x="2425694" y="433949"/>
                </a:lnTo>
                <a:lnTo>
                  <a:pt x="2425275" y="433473"/>
                </a:lnTo>
                <a:lnTo>
                  <a:pt x="2424932" y="433473"/>
                </a:lnTo>
                <a:cubicBezTo>
                  <a:pt x="2424713" y="433045"/>
                  <a:pt x="2424408" y="432473"/>
                  <a:pt x="2424122" y="431883"/>
                </a:cubicBezTo>
                <a:lnTo>
                  <a:pt x="2420274" y="433330"/>
                </a:lnTo>
                <a:cubicBezTo>
                  <a:pt x="2418541" y="433264"/>
                  <a:pt x="2416893" y="432578"/>
                  <a:pt x="2415616" y="431416"/>
                </a:cubicBezTo>
                <a:cubicBezTo>
                  <a:pt x="2413845" y="429825"/>
                  <a:pt x="2410378" y="429358"/>
                  <a:pt x="2407939" y="428473"/>
                </a:cubicBezTo>
                <a:lnTo>
                  <a:pt x="2400253" y="428473"/>
                </a:lnTo>
                <a:cubicBezTo>
                  <a:pt x="2398128" y="427558"/>
                  <a:pt x="2395862" y="427015"/>
                  <a:pt x="2393547" y="426882"/>
                </a:cubicBezTo>
                <a:lnTo>
                  <a:pt x="2395328" y="430663"/>
                </a:lnTo>
                <a:lnTo>
                  <a:pt x="2386622" y="430663"/>
                </a:lnTo>
                <a:lnTo>
                  <a:pt x="2381641" y="427472"/>
                </a:lnTo>
                <a:lnTo>
                  <a:pt x="2379859" y="428625"/>
                </a:lnTo>
                <a:cubicBezTo>
                  <a:pt x="2378936" y="428339"/>
                  <a:pt x="2377945" y="428063"/>
                  <a:pt x="2377097" y="427768"/>
                </a:cubicBezTo>
                <a:cubicBezTo>
                  <a:pt x="2374335" y="426777"/>
                  <a:pt x="2372449" y="426777"/>
                  <a:pt x="2371411" y="428177"/>
                </a:cubicBezTo>
                <a:cubicBezTo>
                  <a:pt x="2370792" y="429025"/>
                  <a:pt x="2370058" y="429892"/>
                  <a:pt x="2369258" y="430797"/>
                </a:cubicBezTo>
                <a:lnTo>
                  <a:pt x="2367344" y="430797"/>
                </a:lnTo>
                <a:lnTo>
                  <a:pt x="2364000" y="433130"/>
                </a:lnTo>
                <a:lnTo>
                  <a:pt x="2362295" y="431997"/>
                </a:lnTo>
                <a:lnTo>
                  <a:pt x="2366505" y="430159"/>
                </a:lnTo>
                <a:lnTo>
                  <a:pt x="2359743" y="429378"/>
                </a:lnTo>
                <a:lnTo>
                  <a:pt x="2361981" y="427368"/>
                </a:lnTo>
                <a:lnTo>
                  <a:pt x="2347065" y="426596"/>
                </a:lnTo>
                <a:lnTo>
                  <a:pt x="2346408" y="427234"/>
                </a:lnTo>
                <a:lnTo>
                  <a:pt x="2353275" y="429149"/>
                </a:lnTo>
                <a:lnTo>
                  <a:pt x="2351675" y="429673"/>
                </a:lnTo>
                <a:lnTo>
                  <a:pt x="2347141" y="428673"/>
                </a:lnTo>
                <a:cubicBezTo>
                  <a:pt x="2345160" y="430263"/>
                  <a:pt x="2344141" y="431054"/>
                  <a:pt x="2342255" y="431292"/>
                </a:cubicBezTo>
                <a:lnTo>
                  <a:pt x="2341388" y="430635"/>
                </a:lnTo>
                <a:lnTo>
                  <a:pt x="2333054" y="430635"/>
                </a:lnTo>
                <a:lnTo>
                  <a:pt x="2332006" y="430521"/>
                </a:lnTo>
                <a:lnTo>
                  <a:pt x="2331654" y="430282"/>
                </a:lnTo>
                <a:lnTo>
                  <a:pt x="2344426" y="429101"/>
                </a:lnTo>
                <a:lnTo>
                  <a:pt x="2343769" y="428330"/>
                </a:lnTo>
                <a:cubicBezTo>
                  <a:pt x="2342626" y="428215"/>
                  <a:pt x="2341483" y="428177"/>
                  <a:pt x="2340340" y="428235"/>
                </a:cubicBezTo>
                <a:cubicBezTo>
                  <a:pt x="2337245" y="429825"/>
                  <a:pt x="2332777" y="429035"/>
                  <a:pt x="2330491" y="428397"/>
                </a:cubicBezTo>
                <a:cubicBezTo>
                  <a:pt x="2326529" y="427291"/>
                  <a:pt x="2325205" y="427625"/>
                  <a:pt x="2324453" y="428273"/>
                </a:cubicBezTo>
                <a:lnTo>
                  <a:pt x="2317185" y="428273"/>
                </a:lnTo>
                <a:cubicBezTo>
                  <a:pt x="2317033" y="428054"/>
                  <a:pt x="2316804" y="427882"/>
                  <a:pt x="2316547" y="427806"/>
                </a:cubicBezTo>
                <a:cubicBezTo>
                  <a:pt x="2313480" y="426653"/>
                  <a:pt x="2301031" y="426482"/>
                  <a:pt x="2296697" y="427234"/>
                </a:cubicBezTo>
                <a:cubicBezTo>
                  <a:pt x="2294201" y="427501"/>
                  <a:pt x="2291706" y="427634"/>
                  <a:pt x="2289191" y="427634"/>
                </a:cubicBezTo>
                <a:cubicBezTo>
                  <a:pt x="2288648" y="427834"/>
                  <a:pt x="2288067" y="428130"/>
                  <a:pt x="2287448" y="428397"/>
                </a:cubicBezTo>
                <a:lnTo>
                  <a:pt x="2287076" y="428139"/>
                </a:lnTo>
                <a:cubicBezTo>
                  <a:pt x="2283771" y="427663"/>
                  <a:pt x="2280399" y="428968"/>
                  <a:pt x="2277732" y="427825"/>
                </a:cubicBezTo>
                <a:cubicBezTo>
                  <a:pt x="2278637" y="427406"/>
                  <a:pt x="2279475" y="426873"/>
                  <a:pt x="2280228" y="426225"/>
                </a:cubicBezTo>
                <a:cubicBezTo>
                  <a:pt x="2280752" y="425634"/>
                  <a:pt x="2280342" y="424967"/>
                  <a:pt x="2280342" y="424186"/>
                </a:cubicBezTo>
                <a:cubicBezTo>
                  <a:pt x="2278752" y="424186"/>
                  <a:pt x="2277275" y="424262"/>
                  <a:pt x="2275808" y="424262"/>
                </a:cubicBezTo>
                <a:cubicBezTo>
                  <a:pt x="2275685" y="423767"/>
                  <a:pt x="2275551" y="423243"/>
                  <a:pt x="2275408" y="422672"/>
                </a:cubicBezTo>
                <a:lnTo>
                  <a:pt x="2273046" y="424262"/>
                </a:lnTo>
                <a:cubicBezTo>
                  <a:pt x="2269979" y="424120"/>
                  <a:pt x="2267541" y="423605"/>
                  <a:pt x="2266664" y="422119"/>
                </a:cubicBezTo>
                <a:cubicBezTo>
                  <a:pt x="2264731" y="421919"/>
                  <a:pt x="2262788" y="421919"/>
                  <a:pt x="2260854" y="422119"/>
                </a:cubicBezTo>
                <a:cubicBezTo>
                  <a:pt x="2260130" y="422282"/>
                  <a:pt x="2259444" y="422567"/>
                  <a:pt x="2258825" y="422977"/>
                </a:cubicBezTo>
                <a:lnTo>
                  <a:pt x="2258625" y="422815"/>
                </a:lnTo>
                <a:cubicBezTo>
                  <a:pt x="2252767" y="422815"/>
                  <a:pt x="2246805" y="422815"/>
                  <a:pt x="2240852" y="422815"/>
                </a:cubicBezTo>
                <a:lnTo>
                  <a:pt x="2245995" y="420519"/>
                </a:lnTo>
                <a:lnTo>
                  <a:pt x="2236889" y="420824"/>
                </a:lnTo>
                <a:lnTo>
                  <a:pt x="2236175" y="420300"/>
                </a:lnTo>
                <a:cubicBezTo>
                  <a:pt x="2236041" y="420500"/>
                  <a:pt x="2235899" y="420691"/>
                  <a:pt x="2235746" y="420872"/>
                </a:cubicBezTo>
                <a:lnTo>
                  <a:pt x="2235441" y="420872"/>
                </a:lnTo>
                <a:lnTo>
                  <a:pt x="2235584" y="421091"/>
                </a:lnTo>
                <a:cubicBezTo>
                  <a:pt x="2235251" y="421510"/>
                  <a:pt x="2234956" y="421957"/>
                  <a:pt x="2234689" y="422415"/>
                </a:cubicBezTo>
                <a:cubicBezTo>
                  <a:pt x="2234460" y="422843"/>
                  <a:pt x="2234260" y="423291"/>
                  <a:pt x="2234051" y="423758"/>
                </a:cubicBezTo>
                <a:lnTo>
                  <a:pt x="2226707" y="422062"/>
                </a:lnTo>
                <a:lnTo>
                  <a:pt x="2226583" y="422910"/>
                </a:lnTo>
                <a:lnTo>
                  <a:pt x="2220754" y="422910"/>
                </a:lnTo>
                <a:lnTo>
                  <a:pt x="2216172" y="419938"/>
                </a:lnTo>
                <a:lnTo>
                  <a:pt x="2202190" y="419938"/>
                </a:lnTo>
                <a:lnTo>
                  <a:pt x="2195551" y="417157"/>
                </a:lnTo>
                <a:lnTo>
                  <a:pt x="2191531" y="420186"/>
                </a:lnTo>
                <a:lnTo>
                  <a:pt x="2185254" y="420186"/>
                </a:lnTo>
                <a:cubicBezTo>
                  <a:pt x="2184140" y="419328"/>
                  <a:pt x="2182987" y="418443"/>
                  <a:pt x="2181759" y="417538"/>
                </a:cubicBezTo>
                <a:lnTo>
                  <a:pt x="2176044" y="417538"/>
                </a:lnTo>
                <a:lnTo>
                  <a:pt x="2170976" y="414604"/>
                </a:lnTo>
                <a:lnTo>
                  <a:pt x="2165709" y="417138"/>
                </a:lnTo>
                <a:lnTo>
                  <a:pt x="2162756" y="415242"/>
                </a:lnTo>
                <a:lnTo>
                  <a:pt x="2147973" y="415242"/>
                </a:lnTo>
                <a:lnTo>
                  <a:pt x="2141239" y="418005"/>
                </a:lnTo>
                <a:lnTo>
                  <a:pt x="2137296" y="415023"/>
                </a:lnTo>
                <a:lnTo>
                  <a:pt x="2133333" y="418043"/>
                </a:lnTo>
                <a:lnTo>
                  <a:pt x="2119522" y="412118"/>
                </a:lnTo>
                <a:lnTo>
                  <a:pt x="2093500" y="412118"/>
                </a:lnTo>
                <a:lnTo>
                  <a:pt x="2075555" y="404451"/>
                </a:lnTo>
                <a:lnTo>
                  <a:pt x="2070316" y="404451"/>
                </a:lnTo>
                <a:cubicBezTo>
                  <a:pt x="2069163" y="403593"/>
                  <a:pt x="2068049" y="402745"/>
                  <a:pt x="2066992" y="401974"/>
                </a:cubicBezTo>
                <a:lnTo>
                  <a:pt x="2063801" y="404174"/>
                </a:lnTo>
                <a:cubicBezTo>
                  <a:pt x="2057838" y="399926"/>
                  <a:pt x="2048875" y="399879"/>
                  <a:pt x="2045218" y="394230"/>
                </a:cubicBezTo>
                <a:lnTo>
                  <a:pt x="2040436" y="393402"/>
                </a:lnTo>
                <a:cubicBezTo>
                  <a:pt x="2039922" y="391801"/>
                  <a:pt x="2039541" y="390620"/>
                  <a:pt x="2039093" y="389201"/>
                </a:cubicBezTo>
                <a:cubicBezTo>
                  <a:pt x="2033302" y="387477"/>
                  <a:pt x="2026749" y="390011"/>
                  <a:pt x="2021081" y="387839"/>
                </a:cubicBezTo>
                <a:lnTo>
                  <a:pt x="2020081" y="383943"/>
                </a:lnTo>
                <a:cubicBezTo>
                  <a:pt x="2013899" y="382353"/>
                  <a:pt x="2007308" y="384820"/>
                  <a:pt x="2001907" y="382581"/>
                </a:cubicBezTo>
                <a:cubicBezTo>
                  <a:pt x="2001488" y="380990"/>
                  <a:pt x="2001184" y="379724"/>
                  <a:pt x="2000869" y="378409"/>
                </a:cubicBezTo>
                <a:lnTo>
                  <a:pt x="1990058" y="378409"/>
                </a:lnTo>
                <a:lnTo>
                  <a:pt x="1987344" y="380648"/>
                </a:lnTo>
                <a:lnTo>
                  <a:pt x="1983915" y="378219"/>
                </a:lnTo>
                <a:lnTo>
                  <a:pt x="1977704" y="378219"/>
                </a:lnTo>
                <a:lnTo>
                  <a:pt x="1974380" y="380714"/>
                </a:lnTo>
                <a:lnTo>
                  <a:pt x="1971189" y="378352"/>
                </a:lnTo>
                <a:lnTo>
                  <a:pt x="1967836" y="380619"/>
                </a:lnTo>
                <a:lnTo>
                  <a:pt x="1961941" y="375828"/>
                </a:lnTo>
                <a:lnTo>
                  <a:pt x="1951768" y="375352"/>
                </a:lnTo>
                <a:lnTo>
                  <a:pt x="1948825" y="372923"/>
                </a:lnTo>
                <a:lnTo>
                  <a:pt x="1945777" y="378276"/>
                </a:lnTo>
                <a:lnTo>
                  <a:pt x="1940071" y="378276"/>
                </a:lnTo>
                <a:cubicBezTo>
                  <a:pt x="1936471" y="380162"/>
                  <a:pt x="1932765" y="381867"/>
                  <a:pt x="1928994" y="383391"/>
                </a:cubicBezTo>
                <a:cubicBezTo>
                  <a:pt x="1927251" y="384010"/>
                  <a:pt x="1924917" y="383505"/>
                  <a:pt x="1922716" y="383505"/>
                </a:cubicBezTo>
                <a:cubicBezTo>
                  <a:pt x="1921745" y="385791"/>
                  <a:pt x="1918249" y="386239"/>
                  <a:pt x="1918468" y="389001"/>
                </a:cubicBezTo>
                <a:cubicBezTo>
                  <a:pt x="1918468" y="389706"/>
                  <a:pt x="1917621" y="391096"/>
                  <a:pt x="1917221" y="391078"/>
                </a:cubicBezTo>
                <a:cubicBezTo>
                  <a:pt x="1912144" y="390906"/>
                  <a:pt x="1910486" y="394764"/>
                  <a:pt x="1907200" y="396650"/>
                </a:cubicBezTo>
                <a:cubicBezTo>
                  <a:pt x="1902076" y="395535"/>
                  <a:pt x="1903228" y="399402"/>
                  <a:pt x="1901771" y="401212"/>
                </a:cubicBezTo>
                <a:cubicBezTo>
                  <a:pt x="1901066" y="401926"/>
                  <a:pt x="1900295" y="402574"/>
                  <a:pt x="1899476" y="403146"/>
                </a:cubicBezTo>
                <a:lnTo>
                  <a:pt x="1899476" y="408270"/>
                </a:lnTo>
                <a:lnTo>
                  <a:pt x="1893094" y="413747"/>
                </a:lnTo>
                <a:lnTo>
                  <a:pt x="1893094" y="421462"/>
                </a:lnTo>
                <a:cubicBezTo>
                  <a:pt x="1894199" y="422548"/>
                  <a:pt x="1895085" y="423434"/>
                  <a:pt x="1895904" y="424253"/>
                </a:cubicBezTo>
                <a:cubicBezTo>
                  <a:pt x="1890284" y="431930"/>
                  <a:pt x="1890284" y="431930"/>
                  <a:pt x="1889770" y="437026"/>
                </a:cubicBezTo>
                <a:lnTo>
                  <a:pt x="1892837" y="439817"/>
                </a:lnTo>
                <a:lnTo>
                  <a:pt x="1889789" y="442598"/>
                </a:lnTo>
                <a:cubicBezTo>
                  <a:pt x="1890351" y="444627"/>
                  <a:pt x="1888655" y="446961"/>
                  <a:pt x="1891160" y="448885"/>
                </a:cubicBezTo>
                <a:cubicBezTo>
                  <a:pt x="1892856" y="449171"/>
                  <a:pt x="1895218" y="448685"/>
                  <a:pt x="1896761" y="452076"/>
                </a:cubicBezTo>
                <a:cubicBezTo>
                  <a:pt x="1897371" y="453419"/>
                  <a:pt x="1893684" y="454219"/>
                  <a:pt x="1892980" y="456181"/>
                </a:cubicBezTo>
                <a:cubicBezTo>
                  <a:pt x="1891989" y="460762"/>
                  <a:pt x="1896389" y="463706"/>
                  <a:pt x="1898028" y="467468"/>
                </a:cubicBezTo>
                <a:cubicBezTo>
                  <a:pt x="1900504" y="467896"/>
                  <a:pt x="1903362" y="466525"/>
                  <a:pt x="1905610" y="468668"/>
                </a:cubicBezTo>
                <a:lnTo>
                  <a:pt x="1905610" y="473764"/>
                </a:lnTo>
                <a:lnTo>
                  <a:pt x="1911991" y="479317"/>
                </a:lnTo>
                <a:lnTo>
                  <a:pt x="1908896" y="482155"/>
                </a:lnTo>
                <a:cubicBezTo>
                  <a:pt x="1909420" y="484299"/>
                  <a:pt x="1907772" y="486661"/>
                  <a:pt x="1910486" y="488394"/>
                </a:cubicBezTo>
                <a:lnTo>
                  <a:pt x="1913820" y="485889"/>
                </a:lnTo>
                <a:cubicBezTo>
                  <a:pt x="1918468" y="487737"/>
                  <a:pt x="1918021" y="492576"/>
                  <a:pt x="1921802" y="495024"/>
                </a:cubicBezTo>
                <a:lnTo>
                  <a:pt x="1921802" y="500320"/>
                </a:lnTo>
                <a:lnTo>
                  <a:pt x="1929918" y="506825"/>
                </a:lnTo>
                <a:cubicBezTo>
                  <a:pt x="1932137" y="507397"/>
                  <a:pt x="1934966" y="505996"/>
                  <a:pt x="1937566" y="507959"/>
                </a:cubicBezTo>
                <a:lnTo>
                  <a:pt x="1935042" y="510578"/>
                </a:lnTo>
                <a:cubicBezTo>
                  <a:pt x="1936204" y="514398"/>
                  <a:pt x="1941186" y="514131"/>
                  <a:pt x="1944233" y="515979"/>
                </a:cubicBezTo>
                <a:cubicBezTo>
                  <a:pt x="1947777" y="518131"/>
                  <a:pt x="1947424" y="521932"/>
                  <a:pt x="1950206" y="524247"/>
                </a:cubicBezTo>
                <a:lnTo>
                  <a:pt x="1947415" y="526542"/>
                </a:lnTo>
                <a:lnTo>
                  <a:pt x="1956997" y="534524"/>
                </a:lnTo>
                <a:cubicBezTo>
                  <a:pt x="1956187" y="538820"/>
                  <a:pt x="1962122" y="539687"/>
                  <a:pt x="1963379" y="542868"/>
                </a:cubicBezTo>
                <a:cubicBezTo>
                  <a:pt x="1964674" y="546363"/>
                  <a:pt x="1967789" y="549421"/>
                  <a:pt x="1967056" y="553250"/>
                </a:cubicBezTo>
                <a:cubicBezTo>
                  <a:pt x="1975247" y="558946"/>
                  <a:pt x="1976457" y="567909"/>
                  <a:pt x="1981429" y="573091"/>
                </a:cubicBezTo>
                <a:cubicBezTo>
                  <a:pt x="1983972" y="577529"/>
                  <a:pt x="1980914" y="581073"/>
                  <a:pt x="1985201" y="584159"/>
                </a:cubicBezTo>
                <a:cubicBezTo>
                  <a:pt x="1988106" y="586254"/>
                  <a:pt x="1983610" y="590836"/>
                  <a:pt x="1987534" y="593455"/>
                </a:cubicBezTo>
                <a:lnTo>
                  <a:pt x="1990725" y="591274"/>
                </a:lnTo>
                <a:lnTo>
                  <a:pt x="1995754" y="594960"/>
                </a:lnTo>
                <a:lnTo>
                  <a:pt x="1989372" y="597532"/>
                </a:lnTo>
                <a:lnTo>
                  <a:pt x="1989372" y="604571"/>
                </a:lnTo>
                <a:lnTo>
                  <a:pt x="1994992" y="613572"/>
                </a:lnTo>
                <a:lnTo>
                  <a:pt x="1991973" y="616944"/>
                </a:lnTo>
                <a:cubicBezTo>
                  <a:pt x="1994192" y="620287"/>
                  <a:pt x="1996316" y="623478"/>
                  <a:pt x="1998488" y="626716"/>
                </a:cubicBezTo>
                <a:cubicBezTo>
                  <a:pt x="1996897" y="628040"/>
                  <a:pt x="1994402" y="629298"/>
                  <a:pt x="1996107" y="632260"/>
                </a:cubicBezTo>
                <a:cubicBezTo>
                  <a:pt x="1997697" y="632727"/>
                  <a:pt x="2000317" y="632841"/>
                  <a:pt x="2001203" y="633860"/>
                </a:cubicBezTo>
                <a:cubicBezTo>
                  <a:pt x="2002993" y="636032"/>
                  <a:pt x="2006194" y="634927"/>
                  <a:pt x="2008022" y="636489"/>
                </a:cubicBezTo>
                <a:lnTo>
                  <a:pt x="2005070" y="640432"/>
                </a:lnTo>
                <a:lnTo>
                  <a:pt x="2009489" y="648319"/>
                </a:lnTo>
                <a:lnTo>
                  <a:pt x="2013499" y="649167"/>
                </a:lnTo>
                <a:cubicBezTo>
                  <a:pt x="2016004" y="653320"/>
                  <a:pt x="2018433" y="657311"/>
                  <a:pt x="2021481" y="662245"/>
                </a:cubicBezTo>
                <a:lnTo>
                  <a:pt x="2021481" y="667769"/>
                </a:lnTo>
                <a:lnTo>
                  <a:pt x="2024948" y="672894"/>
                </a:lnTo>
                <a:lnTo>
                  <a:pt x="2021310" y="676342"/>
                </a:lnTo>
                <a:lnTo>
                  <a:pt x="2021310" y="682914"/>
                </a:lnTo>
                <a:lnTo>
                  <a:pt x="2030892" y="689077"/>
                </a:lnTo>
                <a:lnTo>
                  <a:pt x="2027806" y="692267"/>
                </a:lnTo>
                <a:lnTo>
                  <a:pt x="2030559" y="694534"/>
                </a:lnTo>
                <a:lnTo>
                  <a:pt x="2027749" y="697268"/>
                </a:lnTo>
                <a:cubicBezTo>
                  <a:pt x="2029778" y="699087"/>
                  <a:pt x="2033340" y="700811"/>
                  <a:pt x="2033607" y="702850"/>
                </a:cubicBezTo>
                <a:cubicBezTo>
                  <a:pt x="2034026" y="706041"/>
                  <a:pt x="2038398" y="707479"/>
                  <a:pt x="2037540" y="710832"/>
                </a:cubicBezTo>
                <a:cubicBezTo>
                  <a:pt x="2043160" y="714308"/>
                  <a:pt x="2039474" y="718013"/>
                  <a:pt x="2037798" y="721623"/>
                </a:cubicBezTo>
                <a:lnTo>
                  <a:pt x="2043370" y="723224"/>
                </a:lnTo>
                <a:cubicBezTo>
                  <a:pt x="2043494" y="725567"/>
                  <a:pt x="2043608" y="727643"/>
                  <a:pt x="2043722" y="729605"/>
                </a:cubicBezTo>
                <a:lnTo>
                  <a:pt x="2054219" y="731196"/>
                </a:lnTo>
                <a:lnTo>
                  <a:pt x="2045360" y="734663"/>
                </a:lnTo>
                <a:lnTo>
                  <a:pt x="2053914" y="739330"/>
                </a:lnTo>
                <a:lnTo>
                  <a:pt x="2051857" y="742988"/>
                </a:lnTo>
                <a:lnTo>
                  <a:pt x="2046951" y="744055"/>
                </a:lnTo>
                <a:cubicBezTo>
                  <a:pt x="2046837" y="745893"/>
                  <a:pt x="2045884" y="747627"/>
                  <a:pt x="2048675" y="748284"/>
                </a:cubicBezTo>
                <a:cubicBezTo>
                  <a:pt x="2050923" y="746332"/>
                  <a:pt x="2053180" y="744388"/>
                  <a:pt x="2056257" y="747303"/>
                </a:cubicBezTo>
                <a:lnTo>
                  <a:pt x="2056257" y="752542"/>
                </a:lnTo>
                <a:lnTo>
                  <a:pt x="2051609" y="756371"/>
                </a:lnTo>
                <a:lnTo>
                  <a:pt x="2042027" y="756371"/>
                </a:lnTo>
                <a:cubicBezTo>
                  <a:pt x="2040322" y="757857"/>
                  <a:pt x="2038721" y="759838"/>
                  <a:pt x="2035512" y="758990"/>
                </a:cubicBezTo>
                <a:lnTo>
                  <a:pt x="2032083" y="756361"/>
                </a:lnTo>
                <a:lnTo>
                  <a:pt x="2022834" y="756361"/>
                </a:lnTo>
                <a:lnTo>
                  <a:pt x="2019738" y="754218"/>
                </a:lnTo>
                <a:lnTo>
                  <a:pt x="2014595" y="756790"/>
                </a:lnTo>
                <a:lnTo>
                  <a:pt x="2009804" y="754142"/>
                </a:lnTo>
                <a:lnTo>
                  <a:pt x="1999983" y="754142"/>
                </a:lnTo>
                <a:lnTo>
                  <a:pt x="1997269" y="756361"/>
                </a:lnTo>
                <a:lnTo>
                  <a:pt x="1993868" y="753799"/>
                </a:lnTo>
                <a:lnTo>
                  <a:pt x="1987648" y="753799"/>
                </a:lnTo>
                <a:lnTo>
                  <a:pt x="1984086" y="751084"/>
                </a:lnTo>
                <a:lnTo>
                  <a:pt x="1975657" y="751084"/>
                </a:lnTo>
                <a:lnTo>
                  <a:pt x="1964341" y="745922"/>
                </a:lnTo>
                <a:lnTo>
                  <a:pt x="1943586" y="745922"/>
                </a:lnTo>
                <a:cubicBezTo>
                  <a:pt x="1941462" y="745922"/>
                  <a:pt x="1938318" y="746655"/>
                  <a:pt x="1937395" y="745789"/>
                </a:cubicBezTo>
                <a:cubicBezTo>
                  <a:pt x="1934204" y="742817"/>
                  <a:pt x="1929746" y="743845"/>
                  <a:pt x="1926126" y="742598"/>
                </a:cubicBezTo>
                <a:cubicBezTo>
                  <a:pt x="1925212" y="742274"/>
                  <a:pt x="1924526" y="741398"/>
                  <a:pt x="1923717" y="740683"/>
                </a:cubicBezTo>
                <a:cubicBezTo>
                  <a:pt x="1917478" y="740683"/>
                  <a:pt x="1911106" y="740683"/>
                  <a:pt x="1904733" y="740683"/>
                </a:cubicBezTo>
                <a:cubicBezTo>
                  <a:pt x="1904333" y="740683"/>
                  <a:pt x="1903943" y="740169"/>
                  <a:pt x="1903543" y="739902"/>
                </a:cubicBezTo>
                <a:lnTo>
                  <a:pt x="1901714" y="735425"/>
                </a:lnTo>
                <a:lnTo>
                  <a:pt x="1888636" y="735425"/>
                </a:lnTo>
                <a:lnTo>
                  <a:pt x="1885026" y="732730"/>
                </a:lnTo>
                <a:lnTo>
                  <a:pt x="1878768" y="732730"/>
                </a:lnTo>
                <a:cubicBezTo>
                  <a:pt x="1876539" y="729196"/>
                  <a:pt x="1872272" y="730672"/>
                  <a:pt x="1868996" y="729853"/>
                </a:cubicBezTo>
                <a:lnTo>
                  <a:pt x="1863309" y="725176"/>
                </a:lnTo>
                <a:cubicBezTo>
                  <a:pt x="1861109" y="725929"/>
                  <a:pt x="1859956" y="728624"/>
                  <a:pt x="1856775" y="727567"/>
                </a:cubicBezTo>
                <a:lnTo>
                  <a:pt x="1850117" y="722386"/>
                </a:lnTo>
                <a:cubicBezTo>
                  <a:pt x="1847383" y="721919"/>
                  <a:pt x="1844516" y="723281"/>
                  <a:pt x="1842383" y="721109"/>
                </a:cubicBezTo>
                <a:lnTo>
                  <a:pt x="1847174" y="716737"/>
                </a:lnTo>
                <a:cubicBezTo>
                  <a:pt x="1840030" y="718766"/>
                  <a:pt x="1836315" y="715146"/>
                  <a:pt x="1831810" y="714280"/>
                </a:cubicBezTo>
                <a:cubicBezTo>
                  <a:pt x="1829257" y="715432"/>
                  <a:pt x="1828057" y="718061"/>
                  <a:pt x="1822837" y="716509"/>
                </a:cubicBezTo>
                <a:lnTo>
                  <a:pt x="1820266" y="713556"/>
                </a:lnTo>
                <a:cubicBezTo>
                  <a:pt x="1814427" y="710651"/>
                  <a:pt x="1810379" y="713356"/>
                  <a:pt x="1807493" y="710794"/>
                </a:cubicBezTo>
                <a:cubicBezTo>
                  <a:pt x="1807140" y="709403"/>
                  <a:pt x="1806835" y="708212"/>
                  <a:pt x="1806578" y="707136"/>
                </a:cubicBezTo>
                <a:lnTo>
                  <a:pt x="1797539" y="705717"/>
                </a:lnTo>
                <a:lnTo>
                  <a:pt x="1797539" y="700049"/>
                </a:lnTo>
                <a:lnTo>
                  <a:pt x="1794253" y="697078"/>
                </a:lnTo>
                <a:lnTo>
                  <a:pt x="1794253" y="690353"/>
                </a:lnTo>
                <a:cubicBezTo>
                  <a:pt x="1792338" y="687286"/>
                  <a:pt x="1790967" y="685114"/>
                  <a:pt x="1789624" y="682943"/>
                </a:cubicBezTo>
                <a:cubicBezTo>
                  <a:pt x="1788281" y="680771"/>
                  <a:pt x="1786690" y="678151"/>
                  <a:pt x="1785204" y="675789"/>
                </a:cubicBezTo>
                <a:lnTo>
                  <a:pt x="1791148" y="674084"/>
                </a:lnTo>
                <a:lnTo>
                  <a:pt x="1791148" y="671274"/>
                </a:lnTo>
                <a:lnTo>
                  <a:pt x="1797539" y="665636"/>
                </a:lnTo>
                <a:lnTo>
                  <a:pt x="1784671" y="660749"/>
                </a:lnTo>
                <a:lnTo>
                  <a:pt x="1784671" y="652624"/>
                </a:lnTo>
                <a:lnTo>
                  <a:pt x="1781718" y="650196"/>
                </a:lnTo>
                <a:lnTo>
                  <a:pt x="1781718" y="634384"/>
                </a:lnTo>
                <a:lnTo>
                  <a:pt x="1784747" y="631650"/>
                </a:lnTo>
                <a:lnTo>
                  <a:pt x="1784747" y="626555"/>
                </a:lnTo>
                <a:lnTo>
                  <a:pt x="1788033" y="623611"/>
                </a:lnTo>
                <a:lnTo>
                  <a:pt x="1788033" y="618601"/>
                </a:lnTo>
                <a:lnTo>
                  <a:pt x="1790919" y="615848"/>
                </a:lnTo>
                <a:lnTo>
                  <a:pt x="1788319" y="613220"/>
                </a:lnTo>
                <a:lnTo>
                  <a:pt x="1791157" y="610238"/>
                </a:lnTo>
                <a:lnTo>
                  <a:pt x="1791157" y="602256"/>
                </a:lnTo>
                <a:lnTo>
                  <a:pt x="1800663" y="595960"/>
                </a:lnTo>
                <a:lnTo>
                  <a:pt x="1800663" y="587054"/>
                </a:lnTo>
                <a:lnTo>
                  <a:pt x="1793910" y="584740"/>
                </a:lnTo>
                <a:lnTo>
                  <a:pt x="1800635" y="579215"/>
                </a:lnTo>
                <a:lnTo>
                  <a:pt x="1797549" y="576424"/>
                </a:lnTo>
                <a:lnTo>
                  <a:pt x="1797549" y="567281"/>
                </a:lnTo>
                <a:lnTo>
                  <a:pt x="1790662" y="563385"/>
                </a:lnTo>
                <a:cubicBezTo>
                  <a:pt x="1791386" y="561689"/>
                  <a:pt x="1791862" y="560546"/>
                  <a:pt x="1792386" y="559280"/>
                </a:cubicBezTo>
                <a:lnTo>
                  <a:pt x="1796606" y="562365"/>
                </a:lnTo>
                <a:lnTo>
                  <a:pt x="1798196" y="554889"/>
                </a:lnTo>
                <a:lnTo>
                  <a:pt x="1803864" y="553298"/>
                </a:lnTo>
                <a:lnTo>
                  <a:pt x="1803864" y="547707"/>
                </a:lnTo>
                <a:lnTo>
                  <a:pt x="1800825" y="545030"/>
                </a:lnTo>
                <a:lnTo>
                  <a:pt x="1803806" y="542296"/>
                </a:lnTo>
                <a:cubicBezTo>
                  <a:pt x="1801416" y="540382"/>
                  <a:pt x="1798701" y="538610"/>
                  <a:pt x="1802006" y="536086"/>
                </a:cubicBezTo>
                <a:lnTo>
                  <a:pt x="1806531" y="535314"/>
                </a:lnTo>
                <a:cubicBezTo>
                  <a:pt x="1807312" y="531962"/>
                  <a:pt x="1808236" y="528933"/>
                  <a:pt x="1803740" y="526628"/>
                </a:cubicBezTo>
                <a:cubicBezTo>
                  <a:pt x="1804064" y="523084"/>
                  <a:pt x="1804397" y="519265"/>
                  <a:pt x="1804797" y="515455"/>
                </a:cubicBezTo>
                <a:cubicBezTo>
                  <a:pt x="1804797" y="515293"/>
                  <a:pt x="1805502" y="515198"/>
                  <a:pt x="1805769" y="515103"/>
                </a:cubicBezTo>
                <a:lnTo>
                  <a:pt x="1809636" y="517655"/>
                </a:lnTo>
                <a:cubicBezTo>
                  <a:pt x="1809941" y="515826"/>
                  <a:pt x="1810236" y="514626"/>
                  <a:pt x="1810303" y="513407"/>
                </a:cubicBezTo>
                <a:cubicBezTo>
                  <a:pt x="1810417" y="511655"/>
                  <a:pt x="1810417" y="509902"/>
                  <a:pt x="1810303" y="508159"/>
                </a:cubicBezTo>
                <a:cubicBezTo>
                  <a:pt x="1810169" y="506997"/>
                  <a:pt x="1809950" y="505854"/>
                  <a:pt x="1809664" y="504730"/>
                </a:cubicBezTo>
                <a:lnTo>
                  <a:pt x="1804873" y="503692"/>
                </a:lnTo>
                <a:cubicBezTo>
                  <a:pt x="1803283" y="499415"/>
                  <a:pt x="1799511" y="495576"/>
                  <a:pt x="1800701" y="490614"/>
                </a:cubicBezTo>
                <a:cubicBezTo>
                  <a:pt x="1800844" y="490033"/>
                  <a:pt x="1799739" y="489242"/>
                  <a:pt x="1799215" y="488537"/>
                </a:cubicBezTo>
                <a:lnTo>
                  <a:pt x="1793929" y="488537"/>
                </a:lnTo>
                <a:lnTo>
                  <a:pt x="1785118" y="484756"/>
                </a:lnTo>
                <a:cubicBezTo>
                  <a:pt x="1784880" y="482765"/>
                  <a:pt x="1784642" y="480689"/>
                  <a:pt x="1784452" y="479003"/>
                </a:cubicBezTo>
                <a:lnTo>
                  <a:pt x="1781689" y="476736"/>
                </a:lnTo>
                <a:lnTo>
                  <a:pt x="1781689" y="468925"/>
                </a:lnTo>
                <a:cubicBezTo>
                  <a:pt x="1788576" y="466687"/>
                  <a:pt x="1793643" y="462953"/>
                  <a:pt x="1796063" y="457000"/>
                </a:cubicBezTo>
                <a:lnTo>
                  <a:pt x="1799254" y="457000"/>
                </a:lnTo>
                <a:lnTo>
                  <a:pt x="1803883" y="453190"/>
                </a:lnTo>
                <a:lnTo>
                  <a:pt x="1800939" y="450475"/>
                </a:lnTo>
                <a:lnTo>
                  <a:pt x="1803845" y="447761"/>
                </a:lnTo>
                <a:lnTo>
                  <a:pt x="1800511" y="444675"/>
                </a:lnTo>
                <a:cubicBezTo>
                  <a:pt x="1800511" y="438731"/>
                  <a:pt x="1800511" y="432635"/>
                  <a:pt x="1800511" y="426539"/>
                </a:cubicBezTo>
                <a:cubicBezTo>
                  <a:pt x="1800511" y="426234"/>
                  <a:pt x="1799806" y="425939"/>
                  <a:pt x="1799387" y="425577"/>
                </a:cubicBezTo>
                <a:lnTo>
                  <a:pt x="1795977" y="428120"/>
                </a:lnTo>
                <a:lnTo>
                  <a:pt x="1791710" y="420957"/>
                </a:lnTo>
                <a:lnTo>
                  <a:pt x="1798339" y="419072"/>
                </a:lnTo>
                <a:lnTo>
                  <a:pt x="1791214" y="416319"/>
                </a:lnTo>
                <a:lnTo>
                  <a:pt x="1791214" y="410889"/>
                </a:lnTo>
                <a:cubicBezTo>
                  <a:pt x="1788881" y="409527"/>
                  <a:pt x="1787433" y="407794"/>
                  <a:pt x="1788128" y="405384"/>
                </a:cubicBezTo>
                <a:cubicBezTo>
                  <a:pt x="1788833" y="402974"/>
                  <a:pt x="1785699" y="401831"/>
                  <a:pt x="1784937" y="399907"/>
                </a:cubicBezTo>
                <a:cubicBezTo>
                  <a:pt x="1784175" y="397974"/>
                  <a:pt x="1783232" y="396440"/>
                  <a:pt x="1782671" y="395307"/>
                </a:cubicBezTo>
                <a:lnTo>
                  <a:pt x="1785338" y="390792"/>
                </a:lnTo>
                <a:cubicBezTo>
                  <a:pt x="1782709" y="387277"/>
                  <a:pt x="1779061" y="385886"/>
                  <a:pt x="1775470" y="384600"/>
                </a:cubicBezTo>
                <a:lnTo>
                  <a:pt x="1775470" y="379428"/>
                </a:lnTo>
                <a:cubicBezTo>
                  <a:pt x="1777889" y="377828"/>
                  <a:pt x="1779318" y="375133"/>
                  <a:pt x="1783242" y="375437"/>
                </a:cubicBezTo>
                <a:cubicBezTo>
                  <a:pt x="1783833" y="375437"/>
                  <a:pt x="1784633" y="373504"/>
                  <a:pt x="1785137" y="372751"/>
                </a:cubicBezTo>
                <a:cubicBezTo>
                  <a:pt x="1783652" y="369084"/>
                  <a:pt x="1777889" y="368189"/>
                  <a:pt x="1778575" y="363893"/>
                </a:cubicBezTo>
                <a:lnTo>
                  <a:pt x="1781670" y="361131"/>
                </a:lnTo>
                <a:lnTo>
                  <a:pt x="1779261" y="358978"/>
                </a:lnTo>
                <a:cubicBezTo>
                  <a:pt x="1777775" y="356264"/>
                  <a:pt x="1779822" y="353854"/>
                  <a:pt x="1777356" y="352235"/>
                </a:cubicBezTo>
                <a:lnTo>
                  <a:pt x="1773060" y="351463"/>
                </a:lnTo>
                <a:cubicBezTo>
                  <a:pt x="1771012" y="348729"/>
                  <a:pt x="1773955" y="344900"/>
                  <a:pt x="1769497" y="343157"/>
                </a:cubicBezTo>
                <a:cubicBezTo>
                  <a:pt x="1769497" y="341100"/>
                  <a:pt x="1768602" y="338499"/>
                  <a:pt x="1769802" y="337118"/>
                </a:cubicBezTo>
                <a:cubicBezTo>
                  <a:pt x="1771164" y="335461"/>
                  <a:pt x="1772031" y="333451"/>
                  <a:pt x="1772326" y="331327"/>
                </a:cubicBezTo>
                <a:cubicBezTo>
                  <a:pt x="1772850" y="329012"/>
                  <a:pt x="1774660" y="326908"/>
                  <a:pt x="1775803" y="324945"/>
                </a:cubicBezTo>
                <a:lnTo>
                  <a:pt x="1769059" y="319021"/>
                </a:lnTo>
                <a:cubicBezTo>
                  <a:pt x="1772460" y="317154"/>
                  <a:pt x="1777270" y="317078"/>
                  <a:pt x="1778546" y="313144"/>
                </a:cubicBezTo>
                <a:cubicBezTo>
                  <a:pt x="1779422" y="309953"/>
                  <a:pt x="1776851" y="307619"/>
                  <a:pt x="1775355" y="305028"/>
                </a:cubicBezTo>
                <a:lnTo>
                  <a:pt x="1775355" y="298466"/>
                </a:lnTo>
                <a:cubicBezTo>
                  <a:pt x="1771860" y="296389"/>
                  <a:pt x="1772755" y="292084"/>
                  <a:pt x="1768974" y="290103"/>
                </a:cubicBezTo>
                <a:cubicBezTo>
                  <a:pt x="1768735" y="289979"/>
                  <a:pt x="1768974" y="289255"/>
                  <a:pt x="1768974" y="288827"/>
                </a:cubicBezTo>
                <a:cubicBezTo>
                  <a:pt x="1768974" y="288398"/>
                  <a:pt x="1768974" y="287960"/>
                  <a:pt x="1768974" y="287636"/>
                </a:cubicBezTo>
                <a:lnTo>
                  <a:pt x="1771545" y="285226"/>
                </a:lnTo>
                <a:lnTo>
                  <a:pt x="1762973" y="271482"/>
                </a:lnTo>
                <a:lnTo>
                  <a:pt x="1765411" y="269453"/>
                </a:lnTo>
                <a:lnTo>
                  <a:pt x="1759468" y="260918"/>
                </a:lnTo>
                <a:lnTo>
                  <a:pt x="1759468" y="250870"/>
                </a:lnTo>
                <a:lnTo>
                  <a:pt x="1762659" y="247536"/>
                </a:lnTo>
                <a:lnTo>
                  <a:pt x="1757105" y="246612"/>
                </a:lnTo>
                <a:cubicBezTo>
                  <a:pt x="1757105" y="244840"/>
                  <a:pt x="1752905" y="245012"/>
                  <a:pt x="1753543" y="242278"/>
                </a:cubicBezTo>
                <a:lnTo>
                  <a:pt x="1759230" y="240687"/>
                </a:lnTo>
                <a:lnTo>
                  <a:pt x="1759230" y="235191"/>
                </a:lnTo>
                <a:lnTo>
                  <a:pt x="1762296" y="232429"/>
                </a:lnTo>
                <a:cubicBezTo>
                  <a:pt x="1761192" y="231429"/>
                  <a:pt x="1760172" y="230467"/>
                  <a:pt x="1759010" y="229362"/>
                </a:cubicBezTo>
                <a:lnTo>
                  <a:pt x="1761820" y="223838"/>
                </a:lnTo>
                <a:cubicBezTo>
                  <a:pt x="1762392" y="223552"/>
                  <a:pt x="1763011" y="223390"/>
                  <a:pt x="1763659" y="223380"/>
                </a:cubicBezTo>
                <a:cubicBezTo>
                  <a:pt x="1764468" y="223456"/>
                  <a:pt x="1765249" y="224323"/>
                  <a:pt x="1765945" y="224828"/>
                </a:cubicBezTo>
                <a:lnTo>
                  <a:pt x="1766535" y="224352"/>
                </a:lnTo>
                <a:lnTo>
                  <a:pt x="1764935" y="221161"/>
                </a:lnTo>
                <a:lnTo>
                  <a:pt x="1768735" y="222685"/>
                </a:lnTo>
                <a:lnTo>
                  <a:pt x="1766849" y="219494"/>
                </a:lnTo>
                <a:cubicBezTo>
                  <a:pt x="1766354" y="219923"/>
                  <a:pt x="1765821" y="220313"/>
                  <a:pt x="1765259" y="220666"/>
                </a:cubicBezTo>
                <a:cubicBezTo>
                  <a:pt x="1764659" y="220894"/>
                  <a:pt x="1764049" y="221075"/>
                  <a:pt x="1763420" y="221228"/>
                </a:cubicBezTo>
                <a:cubicBezTo>
                  <a:pt x="1763325" y="220285"/>
                  <a:pt x="1763239" y="219551"/>
                  <a:pt x="1763163" y="218732"/>
                </a:cubicBezTo>
                <a:cubicBezTo>
                  <a:pt x="1765526" y="219646"/>
                  <a:pt x="1766583" y="219161"/>
                  <a:pt x="1768612" y="215951"/>
                </a:cubicBezTo>
                <a:lnTo>
                  <a:pt x="1769421" y="219485"/>
                </a:lnTo>
                <a:cubicBezTo>
                  <a:pt x="1769831" y="217322"/>
                  <a:pt x="1775803" y="220456"/>
                  <a:pt x="1773927" y="216437"/>
                </a:cubicBezTo>
                <a:lnTo>
                  <a:pt x="1778584" y="215322"/>
                </a:lnTo>
                <a:lnTo>
                  <a:pt x="1772726" y="213608"/>
                </a:lnTo>
                <a:lnTo>
                  <a:pt x="1775146" y="208817"/>
                </a:lnTo>
                <a:lnTo>
                  <a:pt x="1775993" y="209074"/>
                </a:lnTo>
                <a:cubicBezTo>
                  <a:pt x="1776089" y="210207"/>
                  <a:pt x="1776174" y="211341"/>
                  <a:pt x="1776346" y="213341"/>
                </a:cubicBezTo>
                <a:lnTo>
                  <a:pt x="1779537" y="209188"/>
                </a:lnTo>
                <a:lnTo>
                  <a:pt x="1782413" y="209702"/>
                </a:lnTo>
                <a:cubicBezTo>
                  <a:pt x="1781937" y="207598"/>
                  <a:pt x="1781508" y="205712"/>
                  <a:pt x="1781042" y="203721"/>
                </a:cubicBezTo>
                <a:lnTo>
                  <a:pt x="1777594" y="206245"/>
                </a:lnTo>
                <a:lnTo>
                  <a:pt x="1776917" y="205492"/>
                </a:lnTo>
                <a:lnTo>
                  <a:pt x="1783309" y="202063"/>
                </a:lnTo>
                <a:lnTo>
                  <a:pt x="1784899" y="205540"/>
                </a:lnTo>
                <a:cubicBezTo>
                  <a:pt x="1785871" y="203559"/>
                  <a:pt x="1786490" y="202121"/>
                  <a:pt x="1786976" y="201273"/>
                </a:cubicBezTo>
                <a:cubicBezTo>
                  <a:pt x="1785585" y="200111"/>
                  <a:pt x="1783271" y="199025"/>
                  <a:pt x="1783366" y="198082"/>
                </a:cubicBezTo>
                <a:cubicBezTo>
                  <a:pt x="1783794" y="194205"/>
                  <a:pt x="1784871" y="193596"/>
                  <a:pt x="1789167" y="193672"/>
                </a:cubicBezTo>
                <a:cubicBezTo>
                  <a:pt x="1788843" y="192081"/>
                  <a:pt x="1788528" y="190481"/>
                  <a:pt x="1788157" y="188633"/>
                </a:cubicBezTo>
                <a:lnTo>
                  <a:pt x="1795901" y="185280"/>
                </a:lnTo>
                <a:cubicBezTo>
                  <a:pt x="1795663" y="183852"/>
                  <a:pt x="1795348" y="182442"/>
                  <a:pt x="1794958" y="181051"/>
                </a:cubicBezTo>
                <a:cubicBezTo>
                  <a:pt x="1794815" y="180642"/>
                  <a:pt x="1794158" y="180327"/>
                  <a:pt x="1793700" y="179984"/>
                </a:cubicBezTo>
                <a:cubicBezTo>
                  <a:pt x="1794453" y="176965"/>
                  <a:pt x="1795186" y="173965"/>
                  <a:pt x="1795977" y="170736"/>
                </a:cubicBezTo>
                <a:lnTo>
                  <a:pt x="1791043" y="171145"/>
                </a:lnTo>
                <a:cubicBezTo>
                  <a:pt x="1791043" y="170574"/>
                  <a:pt x="1791043" y="170078"/>
                  <a:pt x="1790910" y="169554"/>
                </a:cubicBezTo>
                <a:lnTo>
                  <a:pt x="1787719" y="170307"/>
                </a:lnTo>
                <a:cubicBezTo>
                  <a:pt x="1788147" y="169316"/>
                  <a:pt x="1788424" y="168716"/>
                  <a:pt x="1788547" y="168345"/>
                </a:cubicBezTo>
                <a:lnTo>
                  <a:pt x="1784537" y="166754"/>
                </a:lnTo>
                <a:lnTo>
                  <a:pt x="1784537" y="165859"/>
                </a:lnTo>
                <a:cubicBezTo>
                  <a:pt x="1787709" y="166640"/>
                  <a:pt x="1791005" y="165154"/>
                  <a:pt x="1792519" y="162268"/>
                </a:cubicBezTo>
                <a:cubicBezTo>
                  <a:pt x="1788128" y="159534"/>
                  <a:pt x="1786452" y="163592"/>
                  <a:pt x="1783528" y="164535"/>
                </a:cubicBezTo>
                <a:lnTo>
                  <a:pt x="1785909" y="161563"/>
                </a:lnTo>
                <a:lnTo>
                  <a:pt x="1780223" y="160572"/>
                </a:lnTo>
                <a:lnTo>
                  <a:pt x="1784337" y="159486"/>
                </a:lnTo>
                <a:lnTo>
                  <a:pt x="1780908" y="158677"/>
                </a:lnTo>
                <a:lnTo>
                  <a:pt x="1778975" y="153486"/>
                </a:lnTo>
                <a:lnTo>
                  <a:pt x="1775441" y="153695"/>
                </a:lnTo>
                <a:lnTo>
                  <a:pt x="1777537" y="151286"/>
                </a:lnTo>
                <a:lnTo>
                  <a:pt x="1773974" y="150133"/>
                </a:lnTo>
                <a:lnTo>
                  <a:pt x="1776098" y="144971"/>
                </a:lnTo>
                <a:cubicBezTo>
                  <a:pt x="1771926" y="145885"/>
                  <a:pt x="1770050" y="140484"/>
                  <a:pt x="1765992" y="143380"/>
                </a:cubicBezTo>
                <a:cubicBezTo>
                  <a:pt x="1766516" y="141789"/>
                  <a:pt x="1766983" y="140522"/>
                  <a:pt x="1767430" y="139227"/>
                </a:cubicBezTo>
                <a:lnTo>
                  <a:pt x="1766488" y="138874"/>
                </a:lnTo>
                <a:lnTo>
                  <a:pt x="1763249" y="140436"/>
                </a:lnTo>
                <a:cubicBezTo>
                  <a:pt x="1763078" y="138712"/>
                  <a:pt x="1762963" y="137465"/>
                  <a:pt x="1762849" y="136265"/>
                </a:cubicBezTo>
                <a:lnTo>
                  <a:pt x="1759287" y="135160"/>
                </a:lnTo>
                <a:lnTo>
                  <a:pt x="1756953" y="137722"/>
                </a:lnTo>
                <a:lnTo>
                  <a:pt x="1754981" y="131531"/>
                </a:lnTo>
                <a:lnTo>
                  <a:pt x="1753086" y="131531"/>
                </a:lnTo>
                <a:lnTo>
                  <a:pt x="1750943" y="134417"/>
                </a:lnTo>
                <a:cubicBezTo>
                  <a:pt x="1750066" y="133893"/>
                  <a:pt x="1749142" y="133417"/>
                  <a:pt x="1748342" y="132826"/>
                </a:cubicBezTo>
                <a:cubicBezTo>
                  <a:pt x="1747247" y="131769"/>
                  <a:pt x="1746028" y="130855"/>
                  <a:pt x="1744704" y="130112"/>
                </a:cubicBezTo>
                <a:cubicBezTo>
                  <a:pt x="1743951" y="129892"/>
                  <a:pt x="1743313" y="129416"/>
                  <a:pt x="1742904" y="128749"/>
                </a:cubicBezTo>
                <a:cubicBezTo>
                  <a:pt x="1742989" y="127826"/>
                  <a:pt x="1742989" y="126902"/>
                  <a:pt x="1742904" y="125968"/>
                </a:cubicBezTo>
                <a:lnTo>
                  <a:pt x="1745456" y="126797"/>
                </a:lnTo>
                <a:cubicBezTo>
                  <a:pt x="1745456" y="125863"/>
                  <a:pt x="1745456" y="125101"/>
                  <a:pt x="1745456" y="124339"/>
                </a:cubicBezTo>
                <a:cubicBezTo>
                  <a:pt x="1745456" y="123577"/>
                  <a:pt x="1745571" y="123025"/>
                  <a:pt x="1745637" y="122453"/>
                </a:cubicBezTo>
                <a:lnTo>
                  <a:pt x="1741808" y="124463"/>
                </a:lnTo>
                <a:lnTo>
                  <a:pt x="1740580" y="123797"/>
                </a:lnTo>
                <a:cubicBezTo>
                  <a:pt x="1739751" y="122854"/>
                  <a:pt x="1739189" y="121701"/>
                  <a:pt x="1738989" y="120463"/>
                </a:cubicBezTo>
                <a:cubicBezTo>
                  <a:pt x="1738989" y="118720"/>
                  <a:pt x="1740332" y="117024"/>
                  <a:pt x="1741132" y="115195"/>
                </a:cubicBezTo>
                <a:lnTo>
                  <a:pt x="1738446" y="111700"/>
                </a:lnTo>
                <a:cubicBezTo>
                  <a:pt x="1737951" y="112404"/>
                  <a:pt x="1737636" y="113290"/>
                  <a:pt x="1737255" y="113290"/>
                </a:cubicBezTo>
                <a:cubicBezTo>
                  <a:pt x="1736522" y="113290"/>
                  <a:pt x="1735179" y="113005"/>
                  <a:pt x="1735074" y="112633"/>
                </a:cubicBezTo>
                <a:cubicBezTo>
                  <a:pt x="1734388" y="110433"/>
                  <a:pt x="1736417" y="107223"/>
                  <a:pt x="1731540" y="106661"/>
                </a:cubicBezTo>
                <a:cubicBezTo>
                  <a:pt x="1731540" y="106661"/>
                  <a:pt x="1731426" y="106499"/>
                  <a:pt x="1731350" y="106423"/>
                </a:cubicBezTo>
                <a:lnTo>
                  <a:pt x="1726959" y="102108"/>
                </a:lnTo>
                <a:cubicBezTo>
                  <a:pt x="1727521" y="101870"/>
                  <a:pt x="1728054" y="101575"/>
                  <a:pt x="1728549" y="101213"/>
                </a:cubicBezTo>
                <a:cubicBezTo>
                  <a:pt x="1728664" y="101117"/>
                  <a:pt x="1728140" y="100289"/>
                  <a:pt x="1728054" y="100298"/>
                </a:cubicBezTo>
                <a:cubicBezTo>
                  <a:pt x="1727464" y="100422"/>
                  <a:pt x="1726892" y="100622"/>
                  <a:pt x="1726349" y="100879"/>
                </a:cubicBezTo>
                <a:cubicBezTo>
                  <a:pt x="1725663" y="101184"/>
                  <a:pt x="1725025" y="101527"/>
                  <a:pt x="1724358" y="101870"/>
                </a:cubicBezTo>
                <a:cubicBezTo>
                  <a:pt x="1724978" y="100270"/>
                  <a:pt x="1724978" y="100270"/>
                  <a:pt x="1722653" y="94440"/>
                </a:cubicBezTo>
                <a:cubicBezTo>
                  <a:pt x="1720787" y="94069"/>
                  <a:pt x="1719043" y="94136"/>
                  <a:pt x="1718148" y="93450"/>
                </a:cubicBezTo>
                <a:cubicBezTo>
                  <a:pt x="1716653" y="92250"/>
                  <a:pt x="1714671" y="91850"/>
                  <a:pt x="1712824" y="92364"/>
                </a:cubicBezTo>
                <a:cubicBezTo>
                  <a:pt x="1708242" y="93174"/>
                  <a:pt x="1707766" y="92631"/>
                  <a:pt x="1706585" y="88611"/>
                </a:cubicBezTo>
                <a:cubicBezTo>
                  <a:pt x="1706175" y="87173"/>
                  <a:pt x="1705166" y="85877"/>
                  <a:pt x="1702803" y="87163"/>
                </a:cubicBezTo>
                <a:cubicBezTo>
                  <a:pt x="1701613" y="87659"/>
                  <a:pt x="1700375" y="88049"/>
                  <a:pt x="1699108" y="88325"/>
                </a:cubicBezTo>
                <a:cubicBezTo>
                  <a:pt x="1699289" y="87335"/>
                  <a:pt x="1699384" y="86839"/>
                  <a:pt x="1699384" y="86830"/>
                </a:cubicBezTo>
                <a:cubicBezTo>
                  <a:pt x="1697898" y="87163"/>
                  <a:pt x="1696193" y="88059"/>
                  <a:pt x="1694926" y="87754"/>
                </a:cubicBezTo>
                <a:cubicBezTo>
                  <a:pt x="1692612" y="87173"/>
                  <a:pt x="1690859" y="86973"/>
                  <a:pt x="1688973" y="88487"/>
                </a:cubicBezTo>
                <a:cubicBezTo>
                  <a:pt x="1687087" y="90002"/>
                  <a:pt x="1686563" y="88630"/>
                  <a:pt x="1686420" y="87687"/>
                </a:cubicBezTo>
                <a:cubicBezTo>
                  <a:pt x="1685363" y="87782"/>
                  <a:pt x="1684287" y="87782"/>
                  <a:pt x="1683230" y="87687"/>
                </a:cubicBezTo>
                <a:cubicBezTo>
                  <a:pt x="1681515" y="87335"/>
                  <a:pt x="1679877" y="86763"/>
                  <a:pt x="1678200" y="86287"/>
                </a:cubicBezTo>
                <a:cubicBezTo>
                  <a:pt x="1675276" y="85477"/>
                  <a:pt x="1670952" y="86287"/>
                  <a:pt x="1669704" y="87630"/>
                </a:cubicBezTo>
                <a:cubicBezTo>
                  <a:pt x="1668713" y="88573"/>
                  <a:pt x="1667647" y="89421"/>
                  <a:pt x="1666513" y="90173"/>
                </a:cubicBezTo>
                <a:cubicBezTo>
                  <a:pt x="1664665" y="91983"/>
                  <a:pt x="1662732" y="93697"/>
                  <a:pt x="1660703" y="95298"/>
                </a:cubicBezTo>
                <a:cubicBezTo>
                  <a:pt x="1660493" y="95393"/>
                  <a:pt x="1660255" y="95393"/>
                  <a:pt x="1660046" y="95298"/>
                </a:cubicBezTo>
                <a:cubicBezTo>
                  <a:pt x="1659569" y="94850"/>
                  <a:pt x="1659150" y="94355"/>
                  <a:pt x="1658703" y="93878"/>
                </a:cubicBezTo>
                <a:cubicBezTo>
                  <a:pt x="1659265" y="93878"/>
                  <a:pt x="1659817" y="93764"/>
                  <a:pt x="1660293" y="93669"/>
                </a:cubicBezTo>
                <a:cubicBezTo>
                  <a:pt x="1660770" y="93574"/>
                  <a:pt x="1661551" y="93402"/>
                  <a:pt x="1662189" y="93259"/>
                </a:cubicBezTo>
                <a:lnTo>
                  <a:pt x="1661103" y="92459"/>
                </a:lnTo>
                <a:cubicBezTo>
                  <a:pt x="1661455" y="91278"/>
                  <a:pt x="1661741" y="90278"/>
                  <a:pt x="1661903" y="89716"/>
                </a:cubicBezTo>
                <a:lnTo>
                  <a:pt x="1653645" y="90735"/>
                </a:lnTo>
                <a:lnTo>
                  <a:pt x="1657474" y="95831"/>
                </a:lnTo>
                <a:lnTo>
                  <a:pt x="1656598" y="96260"/>
                </a:lnTo>
                <a:lnTo>
                  <a:pt x="1655216" y="94059"/>
                </a:lnTo>
                <a:lnTo>
                  <a:pt x="1652826" y="94860"/>
                </a:lnTo>
                <a:cubicBezTo>
                  <a:pt x="1653654" y="97022"/>
                  <a:pt x="1655074" y="99155"/>
                  <a:pt x="1652035" y="100879"/>
                </a:cubicBezTo>
                <a:lnTo>
                  <a:pt x="1649806" y="98498"/>
                </a:lnTo>
                <a:cubicBezTo>
                  <a:pt x="1648339" y="100489"/>
                  <a:pt x="1647139" y="102118"/>
                  <a:pt x="1645577" y="104280"/>
                </a:cubicBezTo>
                <a:cubicBezTo>
                  <a:pt x="1647530" y="103765"/>
                  <a:pt x="1648359" y="103527"/>
                  <a:pt x="1649216" y="103365"/>
                </a:cubicBezTo>
                <a:cubicBezTo>
                  <a:pt x="1649311" y="103365"/>
                  <a:pt x="1649711" y="103965"/>
                  <a:pt x="1649663" y="104022"/>
                </a:cubicBezTo>
                <a:cubicBezTo>
                  <a:pt x="1648854" y="104613"/>
                  <a:pt x="1648063" y="105185"/>
                  <a:pt x="1647111" y="105708"/>
                </a:cubicBezTo>
                <a:cubicBezTo>
                  <a:pt x="1646511" y="105994"/>
                  <a:pt x="1645930" y="106318"/>
                  <a:pt x="1645368" y="106671"/>
                </a:cubicBezTo>
                <a:cubicBezTo>
                  <a:pt x="1643672" y="108033"/>
                  <a:pt x="1642062" y="109423"/>
                  <a:pt x="1640405" y="110814"/>
                </a:cubicBezTo>
                <a:lnTo>
                  <a:pt x="1639672" y="110233"/>
                </a:lnTo>
                <a:cubicBezTo>
                  <a:pt x="1639414" y="111204"/>
                  <a:pt x="1639157" y="112195"/>
                  <a:pt x="1638986" y="112928"/>
                </a:cubicBezTo>
                <a:lnTo>
                  <a:pt x="1631004" y="111528"/>
                </a:lnTo>
                <a:lnTo>
                  <a:pt x="1627813" y="114290"/>
                </a:lnTo>
                <a:lnTo>
                  <a:pt x="1632109" y="115757"/>
                </a:lnTo>
                <a:lnTo>
                  <a:pt x="1627794" y="120272"/>
                </a:lnTo>
                <a:cubicBezTo>
                  <a:pt x="1628880" y="120815"/>
                  <a:pt x="1629880" y="121501"/>
                  <a:pt x="1630766" y="122329"/>
                </a:cubicBezTo>
                <a:cubicBezTo>
                  <a:pt x="1632204" y="124311"/>
                  <a:pt x="1633338" y="126454"/>
                  <a:pt x="1634538" y="128464"/>
                </a:cubicBezTo>
                <a:lnTo>
                  <a:pt x="1629747" y="128664"/>
                </a:lnTo>
                <a:lnTo>
                  <a:pt x="1629670" y="129302"/>
                </a:lnTo>
                <a:lnTo>
                  <a:pt x="1634623" y="130216"/>
                </a:lnTo>
                <a:cubicBezTo>
                  <a:pt x="1631880" y="131521"/>
                  <a:pt x="1627918" y="131350"/>
                  <a:pt x="1628975" y="134236"/>
                </a:cubicBezTo>
                <a:lnTo>
                  <a:pt x="1625365" y="134988"/>
                </a:lnTo>
                <a:cubicBezTo>
                  <a:pt x="1627413" y="136455"/>
                  <a:pt x="1628737" y="137589"/>
                  <a:pt x="1630251" y="138474"/>
                </a:cubicBezTo>
                <a:cubicBezTo>
                  <a:pt x="1632833" y="139970"/>
                  <a:pt x="1630518" y="141256"/>
                  <a:pt x="1630251" y="142608"/>
                </a:cubicBezTo>
                <a:lnTo>
                  <a:pt x="1626680" y="142961"/>
                </a:lnTo>
                <a:lnTo>
                  <a:pt x="1626680" y="143770"/>
                </a:lnTo>
                <a:lnTo>
                  <a:pt x="1631842" y="144828"/>
                </a:lnTo>
                <a:lnTo>
                  <a:pt x="1631699" y="145342"/>
                </a:lnTo>
                <a:lnTo>
                  <a:pt x="1628823" y="145342"/>
                </a:lnTo>
                <a:lnTo>
                  <a:pt x="1631918" y="146666"/>
                </a:lnTo>
                <a:lnTo>
                  <a:pt x="1631118" y="146885"/>
                </a:lnTo>
                <a:cubicBezTo>
                  <a:pt x="1631823" y="149152"/>
                  <a:pt x="1632537" y="151419"/>
                  <a:pt x="1633318" y="153972"/>
                </a:cubicBezTo>
                <a:lnTo>
                  <a:pt x="1637148" y="151790"/>
                </a:lnTo>
                <a:cubicBezTo>
                  <a:pt x="1638652" y="153972"/>
                  <a:pt x="1638252" y="158753"/>
                  <a:pt x="1636338" y="159315"/>
                </a:cubicBezTo>
                <a:cubicBezTo>
                  <a:pt x="1635090" y="159668"/>
                  <a:pt x="1633271" y="158725"/>
                  <a:pt x="1631052" y="158191"/>
                </a:cubicBezTo>
                <a:cubicBezTo>
                  <a:pt x="1631880" y="159468"/>
                  <a:pt x="1632575" y="160820"/>
                  <a:pt x="1633147" y="162230"/>
                </a:cubicBezTo>
                <a:cubicBezTo>
                  <a:pt x="1633480" y="163859"/>
                  <a:pt x="1633661" y="165525"/>
                  <a:pt x="1633671" y="167192"/>
                </a:cubicBezTo>
                <a:cubicBezTo>
                  <a:pt x="1629889" y="163487"/>
                  <a:pt x="1629794" y="167897"/>
                  <a:pt x="1627003" y="167897"/>
                </a:cubicBezTo>
                <a:lnTo>
                  <a:pt x="1630309" y="169316"/>
                </a:lnTo>
                <a:cubicBezTo>
                  <a:pt x="1630042" y="170164"/>
                  <a:pt x="1629766" y="171012"/>
                  <a:pt x="1629347" y="172336"/>
                </a:cubicBezTo>
                <a:cubicBezTo>
                  <a:pt x="1628823" y="171374"/>
                  <a:pt x="1628518" y="170745"/>
                  <a:pt x="1628242" y="170355"/>
                </a:cubicBezTo>
                <a:lnTo>
                  <a:pt x="1625308" y="172383"/>
                </a:lnTo>
                <a:cubicBezTo>
                  <a:pt x="1625565" y="173612"/>
                  <a:pt x="1625813" y="174888"/>
                  <a:pt x="1626203" y="176755"/>
                </a:cubicBezTo>
                <a:lnTo>
                  <a:pt x="1623470" y="175412"/>
                </a:lnTo>
                <a:lnTo>
                  <a:pt x="1622698" y="175793"/>
                </a:lnTo>
                <a:lnTo>
                  <a:pt x="1624289" y="178156"/>
                </a:lnTo>
                <a:cubicBezTo>
                  <a:pt x="1624594" y="178622"/>
                  <a:pt x="1625298" y="179194"/>
                  <a:pt x="1625156" y="179499"/>
                </a:cubicBezTo>
                <a:cubicBezTo>
                  <a:pt x="1624203" y="181813"/>
                  <a:pt x="1623060" y="184033"/>
                  <a:pt x="1621727" y="186147"/>
                </a:cubicBezTo>
                <a:cubicBezTo>
                  <a:pt x="1621136" y="186985"/>
                  <a:pt x="1619488" y="187376"/>
                  <a:pt x="1618326" y="187966"/>
                </a:cubicBezTo>
                <a:lnTo>
                  <a:pt x="1620050" y="191157"/>
                </a:lnTo>
                <a:cubicBezTo>
                  <a:pt x="1620517" y="190300"/>
                  <a:pt x="1620707" y="189852"/>
                  <a:pt x="1620965" y="189452"/>
                </a:cubicBezTo>
                <a:cubicBezTo>
                  <a:pt x="1621307" y="188766"/>
                  <a:pt x="1621755" y="188128"/>
                  <a:pt x="1622269" y="187566"/>
                </a:cubicBezTo>
                <a:cubicBezTo>
                  <a:pt x="1622841" y="187605"/>
                  <a:pt x="1623384" y="187766"/>
                  <a:pt x="1623870" y="188061"/>
                </a:cubicBezTo>
                <a:cubicBezTo>
                  <a:pt x="1623660" y="188881"/>
                  <a:pt x="1623451" y="190233"/>
                  <a:pt x="1622908" y="190367"/>
                </a:cubicBezTo>
                <a:cubicBezTo>
                  <a:pt x="1618326" y="191338"/>
                  <a:pt x="1620307" y="194377"/>
                  <a:pt x="1619488" y="196558"/>
                </a:cubicBezTo>
                <a:cubicBezTo>
                  <a:pt x="1620669" y="196748"/>
                  <a:pt x="1621546" y="196939"/>
                  <a:pt x="1622460" y="197053"/>
                </a:cubicBezTo>
                <a:cubicBezTo>
                  <a:pt x="1627013" y="197586"/>
                  <a:pt x="1626613" y="201463"/>
                  <a:pt x="1628842" y="203540"/>
                </a:cubicBezTo>
                <a:cubicBezTo>
                  <a:pt x="1629785" y="204397"/>
                  <a:pt x="1629947" y="206045"/>
                  <a:pt x="1631013" y="206569"/>
                </a:cubicBezTo>
                <a:cubicBezTo>
                  <a:pt x="1633709" y="207931"/>
                  <a:pt x="1634481" y="209760"/>
                  <a:pt x="1633833" y="212122"/>
                </a:cubicBezTo>
                <a:lnTo>
                  <a:pt x="1639329" y="213893"/>
                </a:lnTo>
                <a:cubicBezTo>
                  <a:pt x="1639329" y="214217"/>
                  <a:pt x="1639234" y="214855"/>
                  <a:pt x="1639186" y="215484"/>
                </a:cubicBezTo>
                <a:lnTo>
                  <a:pt x="1641824" y="215122"/>
                </a:lnTo>
                <a:cubicBezTo>
                  <a:pt x="1642434" y="215913"/>
                  <a:pt x="1643110" y="216636"/>
                  <a:pt x="1643853" y="217303"/>
                </a:cubicBezTo>
                <a:cubicBezTo>
                  <a:pt x="1645082" y="216789"/>
                  <a:pt x="1645749" y="216827"/>
                  <a:pt x="1646139" y="217123"/>
                </a:cubicBezTo>
                <a:lnTo>
                  <a:pt x="1643891" y="219227"/>
                </a:lnTo>
                <a:lnTo>
                  <a:pt x="1643891" y="224237"/>
                </a:lnTo>
                <a:lnTo>
                  <a:pt x="1640700" y="227114"/>
                </a:lnTo>
                <a:lnTo>
                  <a:pt x="1640700" y="236811"/>
                </a:lnTo>
                <a:lnTo>
                  <a:pt x="1646596" y="245726"/>
                </a:lnTo>
                <a:lnTo>
                  <a:pt x="1643577" y="248803"/>
                </a:lnTo>
                <a:lnTo>
                  <a:pt x="1643577" y="266890"/>
                </a:lnTo>
                <a:lnTo>
                  <a:pt x="1637652" y="268634"/>
                </a:lnTo>
                <a:lnTo>
                  <a:pt x="1637652" y="276615"/>
                </a:lnTo>
                <a:lnTo>
                  <a:pt x="1634366" y="279654"/>
                </a:lnTo>
                <a:lnTo>
                  <a:pt x="1634366" y="284683"/>
                </a:lnTo>
                <a:lnTo>
                  <a:pt x="1631080" y="287607"/>
                </a:lnTo>
                <a:lnTo>
                  <a:pt x="1631080" y="295323"/>
                </a:lnTo>
                <a:lnTo>
                  <a:pt x="1627794" y="298294"/>
                </a:lnTo>
                <a:lnTo>
                  <a:pt x="1627794" y="303304"/>
                </a:lnTo>
                <a:lnTo>
                  <a:pt x="1624984" y="306114"/>
                </a:lnTo>
                <a:cubicBezTo>
                  <a:pt x="1627184" y="308715"/>
                  <a:pt x="1631718" y="309686"/>
                  <a:pt x="1631118" y="313525"/>
                </a:cubicBezTo>
                <a:cubicBezTo>
                  <a:pt x="1627470" y="317649"/>
                  <a:pt x="1622698" y="320612"/>
                  <a:pt x="1617383" y="322050"/>
                </a:cubicBezTo>
                <a:lnTo>
                  <a:pt x="1623098" y="323317"/>
                </a:lnTo>
                <a:lnTo>
                  <a:pt x="1627585" y="329975"/>
                </a:lnTo>
                <a:lnTo>
                  <a:pt x="1627585" y="338214"/>
                </a:lnTo>
                <a:cubicBezTo>
                  <a:pt x="1622393" y="340300"/>
                  <a:pt x="1621888" y="345138"/>
                  <a:pt x="1618402" y="348110"/>
                </a:cubicBezTo>
                <a:lnTo>
                  <a:pt x="1618402" y="355854"/>
                </a:lnTo>
                <a:lnTo>
                  <a:pt x="1621689" y="358883"/>
                </a:lnTo>
                <a:lnTo>
                  <a:pt x="1621689" y="368989"/>
                </a:lnTo>
                <a:lnTo>
                  <a:pt x="1624670" y="372037"/>
                </a:lnTo>
                <a:cubicBezTo>
                  <a:pt x="1617545" y="375838"/>
                  <a:pt x="1616688" y="382705"/>
                  <a:pt x="1612154" y="387496"/>
                </a:cubicBezTo>
                <a:lnTo>
                  <a:pt x="1615126" y="390277"/>
                </a:lnTo>
                <a:cubicBezTo>
                  <a:pt x="1615621" y="393945"/>
                  <a:pt x="1609249" y="395878"/>
                  <a:pt x="1611935" y="399850"/>
                </a:cubicBezTo>
                <a:lnTo>
                  <a:pt x="1605553" y="409270"/>
                </a:lnTo>
                <a:lnTo>
                  <a:pt x="1605553" y="416071"/>
                </a:lnTo>
                <a:cubicBezTo>
                  <a:pt x="1604324" y="417348"/>
                  <a:pt x="1603105" y="418643"/>
                  <a:pt x="1601638" y="420195"/>
                </a:cubicBezTo>
                <a:lnTo>
                  <a:pt x="1605629" y="424634"/>
                </a:lnTo>
                <a:cubicBezTo>
                  <a:pt x="1599800" y="426711"/>
                  <a:pt x="1599067" y="431816"/>
                  <a:pt x="1595581" y="436055"/>
                </a:cubicBezTo>
                <a:lnTo>
                  <a:pt x="1595581" y="446780"/>
                </a:lnTo>
                <a:cubicBezTo>
                  <a:pt x="1593885" y="449732"/>
                  <a:pt x="1593047" y="451199"/>
                  <a:pt x="1592209" y="452676"/>
                </a:cubicBezTo>
                <a:cubicBezTo>
                  <a:pt x="1590980" y="455438"/>
                  <a:pt x="1586617" y="456400"/>
                  <a:pt x="1586303" y="460324"/>
                </a:cubicBezTo>
                <a:lnTo>
                  <a:pt x="1589713" y="464239"/>
                </a:lnTo>
                <a:cubicBezTo>
                  <a:pt x="1588980" y="466077"/>
                  <a:pt x="1590704" y="468468"/>
                  <a:pt x="1588027" y="470116"/>
                </a:cubicBezTo>
                <a:cubicBezTo>
                  <a:pt x="1585341" y="471754"/>
                  <a:pt x="1586875" y="474107"/>
                  <a:pt x="1586332" y="476117"/>
                </a:cubicBezTo>
                <a:cubicBezTo>
                  <a:pt x="1585789" y="478126"/>
                  <a:pt x="1582388" y="478984"/>
                  <a:pt x="1583141" y="481603"/>
                </a:cubicBezTo>
                <a:cubicBezTo>
                  <a:pt x="1583893" y="484222"/>
                  <a:pt x="1582331" y="485727"/>
                  <a:pt x="1580045" y="487099"/>
                </a:cubicBezTo>
                <a:lnTo>
                  <a:pt x="1580045" y="515455"/>
                </a:lnTo>
                <a:lnTo>
                  <a:pt x="1573501" y="524780"/>
                </a:lnTo>
                <a:cubicBezTo>
                  <a:pt x="1573025" y="527209"/>
                  <a:pt x="1575092" y="530381"/>
                  <a:pt x="1572378" y="532914"/>
                </a:cubicBezTo>
                <a:lnTo>
                  <a:pt x="1567663" y="533724"/>
                </a:lnTo>
                <a:cubicBezTo>
                  <a:pt x="1567663" y="535143"/>
                  <a:pt x="1567139" y="536600"/>
                  <a:pt x="1567777" y="537458"/>
                </a:cubicBezTo>
                <a:cubicBezTo>
                  <a:pt x="1568844" y="538858"/>
                  <a:pt x="1570968" y="539791"/>
                  <a:pt x="1570272" y="542249"/>
                </a:cubicBezTo>
                <a:lnTo>
                  <a:pt x="1566939" y="545440"/>
                </a:lnTo>
                <a:lnTo>
                  <a:pt x="1566939" y="556212"/>
                </a:lnTo>
                <a:lnTo>
                  <a:pt x="1557671" y="557536"/>
                </a:lnTo>
                <a:lnTo>
                  <a:pt x="1557671" y="565871"/>
                </a:lnTo>
                <a:lnTo>
                  <a:pt x="1554385" y="568795"/>
                </a:lnTo>
                <a:lnTo>
                  <a:pt x="1554385" y="573957"/>
                </a:lnTo>
                <a:cubicBezTo>
                  <a:pt x="1550394" y="575243"/>
                  <a:pt x="1546327" y="576272"/>
                  <a:pt x="1542202" y="577044"/>
                </a:cubicBezTo>
                <a:lnTo>
                  <a:pt x="1544345" y="573367"/>
                </a:lnTo>
                <a:cubicBezTo>
                  <a:pt x="1540707" y="571900"/>
                  <a:pt x="1537049" y="572700"/>
                  <a:pt x="1533696" y="572767"/>
                </a:cubicBezTo>
                <a:cubicBezTo>
                  <a:pt x="1532563" y="573757"/>
                  <a:pt x="1531277" y="574558"/>
                  <a:pt x="1529887" y="575129"/>
                </a:cubicBezTo>
                <a:cubicBezTo>
                  <a:pt x="1527934" y="575586"/>
                  <a:pt x="1525686" y="575129"/>
                  <a:pt x="1523724" y="575643"/>
                </a:cubicBezTo>
                <a:cubicBezTo>
                  <a:pt x="1522371" y="575958"/>
                  <a:pt x="1521390" y="577491"/>
                  <a:pt x="1520038" y="577748"/>
                </a:cubicBezTo>
                <a:cubicBezTo>
                  <a:pt x="1517914" y="577977"/>
                  <a:pt x="1515780" y="578006"/>
                  <a:pt x="1513656" y="577844"/>
                </a:cubicBezTo>
                <a:lnTo>
                  <a:pt x="1508198" y="585664"/>
                </a:lnTo>
                <a:lnTo>
                  <a:pt x="1498759" y="585664"/>
                </a:lnTo>
                <a:cubicBezTo>
                  <a:pt x="1496987" y="588140"/>
                  <a:pt x="1493492" y="588016"/>
                  <a:pt x="1491015" y="589350"/>
                </a:cubicBezTo>
                <a:cubicBezTo>
                  <a:pt x="1490901" y="589350"/>
                  <a:pt x="1491177" y="589940"/>
                  <a:pt x="1491291" y="590245"/>
                </a:cubicBezTo>
                <a:lnTo>
                  <a:pt x="1493539" y="592112"/>
                </a:lnTo>
                <a:cubicBezTo>
                  <a:pt x="1490234" y="595703"/>
                  <a:pt x="1489062" y="600532"/>
                  <a:pt x="1484186" y="602780"/>
                </a:cubicBezTo>
                <a:cubicBezTo>
                  <a:pt x="1483986" y="604228"/>
                  <a:pt x="1484014" y="605704"/>
                  <a:pt x="1484281" y="607143"/>
                </a:cubicBezTo>
                <a:cubicBezTo>
                  <a:pt x="1484995" y="608543"/>
                  <a:pt x="1485872" y="609848"/>
                  <a:pt x="1486900" y="611038"/>
                </a:cubicBezTo>
                <a:cubicBezTo>
                  <a:pt x="1484757" y="613486"/>
                  <a:pt x="1480423" y="614572"/>
                  <a:pt x="1481014" y="618449"/>
                </a:cubicBezTo>
                <a:lnTo>
                  <a:pt x="1484205" y="621259"/>
                </a:lnTo>
                <a:lnTo>
                  <a:pt x="1484205" y="629307"/>
                </a:lnTo>
                <a:cubicBezTo>
                  <a:pt x="1486681" y="630279"/>
                  <a:pt x="1486967" y="632336"/>
                  <a:pt x="1487815" y="634403"/>
                </a:cubicBezTo>
                <a:cubicBezTo>
                  <a:pt x="1488662" y="636470"/>
                  <a:pt x="1492339" y="637499"/>
                  <a:pt x="1493272" y="639975"/>
                </a:cubicBezTo>
                <a:lnTo>
                  <a:pt x="1490834" y="641985"/>
                </a:lnTo>
                <a:lnTo>
                  <a:pt x="1500064" y="648748"/>
                </a:lnTo>
                <a:lnTo>
                  <a:pt x="1500064" y="657739"/>
                </a:lnTo>
                <a:cubicBezTo>
                  <a:pt x="1499378" y="659330"/>
                  <a:pt x="1495739" y="659797"/>
                  <a:pt x="1498473" y="661892"/>
                </a:cubicBezTo>
                <a:lnTo>
                  <a:pt x="1504960" y="661892"/>
                </a:lnTo>
                <a:lnTo>
                  <a:pt x="1509493" y="665769"/>
                </a:lnTo>
                <a:lnTo>
                  <a:pt x="1506988" y="668150"/>
                </a:lnTo>
                <a:lnTo>
                  <a:pt x="1511075" y="674903"/>
                </a:lnTo>
                <a:lnTo>
                  <a:pt x="1514951" y="672227"/>
                </a:lnTo>
                <a:cubicBezTo>
                  <a:pt x="1519152" y="680656"/>
                  <a:pt x="1523067" y="689248"/>
                  <a:pt x="1531925" y="694582"/>
                </a:cubicBezTo>
                <a:lnTo>
                  <a:pt x="1531925" y="704879"/>
                </a:lnTo>
                <a:lnTo>
                  <a:pt x="1528458" y="709317"/>
                </a:lnTo>
                <a:lnTo>
                  <a:pt x="1531296" y="713032"/>
                </a:lnTo>
                <a:lnTo>
                  <a:pt x="1528363" y="717823"/>
                </a:lnTo>
                <a:lnTo>
                  <a:pt x="1532030" y="721128"/>
                </a:lnTo>
                <a:lnTo>
                  <a:pt x="1532030" y="726243"/>
                </a:lnTo>
                <a:lnTo>
                  <a:pt x="1535897" y="729596"/>
                </a:lnTo>
                <a:lnTo>
                  <a:pt x="1528648" y="733863"/>
                </a:lnTo>
                <a:lnTo>
                  <a:pt x="1528648" y="745036"/>
                </a:lnTo>
                <a:lnTo>
                  <a:pt x="1522914" y="746874"/>
                </a:lnTo>
                <a:cubicBezTo>
                  <a:pt x="1523105" y="749255"/>
                  <a:pt x="1520609" y="751922"/>
                  <a:pt x="1524400" y="753704"/>
                </a:cubicBezTo>
                <a:lnTo>
                  <a:pt x="1528791" y="746293"/>
                </a:lnTo>
                <a:cubicBezTo>
                  <a:pt x="1528934" y="751846"/>
                  <a:pt x="1528886" y="754828"/>
                  <a:pt x="1528906" y="757761"/>
                </a:cubicBezTo>
                <a:cubicBezTo>
                  <a:pt x="1527820" y="758723"/>
                  <a:pt x="1526734" y="759666"/>
                  <a:pt x="1525715" y="760657"/>
                </a:cubicBezTo>
                <a:lnTo>
                  <a:pt x="1525715" y="773554"/>
                </a:lnTo>
                <a:lnTo>
                  <a:pt x="1522771" y="776288"/>
                </a:lnTo>
                <a:lnTo>
                  <a:pt x="1522771" y="786698"/>
                </a:lnTo>
                <a:lnTo>
                  <a:pt x="1525534" y="789556"/>
                </a:lnTo>
                <a:lnTo>
                  <a:pt x="1522781" y="791823"/>
                </a:lnTo>
                <a:lnTo>
                  <a:pt x="1525619" y="794585"/>
                </a:lnTo>
                <a:cubicBezTo>
                  <a:pt x="1523581" y="796376"/>
                  <a:pt x="1521447" y="798205"/>
                  <a:pt x="1519238" y="800110"/>
                </a:cubicBezTo>
                <a:lnTo>
                  <a:pt x="1519238" y="805206"/>
                </a:lnTo>
                <a:lnTo>
                  <a:pt x="1516313" y="807596"/>
                </a:lnTo>
                <a:lnTo>
                  <a:pt x="1516313" y="818559"/>
                </a:lnTo>
                <a:cubicBezTo>
                  <a:pt x="1514189" y="824132"/>
                  <a:pt x="1509465" y="828780"/>
                  <a:pt x="1508979" y="834666"/>
                </a:cubicBezTo>
                <a:cubicBezTo>
                  <a:pt x="1505903" y="835495"/>
                  <a:pt x="1502693" y="835666"/>
                  <a:pt x="1499540" y="835162"/>
                </a:cubicBezTo>
                <a:lnTo>
                  <a:pt x="1490605" y="831371"/>
                </a:lnTo>
                <a:cubicBezTo>
                  <a:pt x="1490015" y="829294"/>
                  <a:pt x="1491720" y="826979"/>
                  <a:pt x="1489205" y="824979"/>
                </a:cubicBezTo>
                <a:lnTo>
                  <a:pt x="1486014" y="827199"/>
                </a:lnTo>
                <a:cubicBezTo>
                  <a:pt x="1484566" y="825265"/>
                  <a:pt x="1483090" y="823265"/>
                  <a:pt x="1481557" y="821293"/>
                </a:cubicBezTo>
                <a:cubicBezTo>
                  <a:pt x="1480023" y="819312"/>
                  <a:pt x="1482833" y="815988"/>
                  <a:pt x="1480090" y="814692"/>
                </a:cubicBezTo>
                <a:lnTo>
                  <a:pt x="1475022" y="813606"/>
                </a:lnTo>
                <a:lnTo>
                  <a:pt x="1474232" y="807225"/>
                </a:lnTo>
                <a:lnTo>
                  <a:pt x="1468355" y="805510"/>
                </a:lnTo>
                <a:lnTo>
                  <a:pt x="1468355" y="802700"/>
                </a:lnTo>
                <a:lnTo>
                  <a:pt x="1461783" y="797004"/>
                </a:lnTo>
                <a:lnTo>
                  <a:pt x="1461783" y="791861"/>
                </a:lnTo>
                <a:cubicBezTo>
                  <a:pt x="1456001" y="788489"/>
                  <a:pt x="1454772" y="782279"/>
                  <a:pt x="1449315" y="778869"/>
                </a:cubicBezTo>
                <a:cubicBezTo>
                  <a:pt x="1448448" y="778326"/>
                  <a:pt x="1448772" y="776554"/>
                  <a:pt x="1448562" y="775497"/>
                </a:cubicBezTo>
                <a:lnTo>
                  <a:pt x="1443771" y="774478"/>
                </a:lnTo>
                <a:cubicBezTo>
                  <a:pt x="1441142" y="769687"/>
                  <a:pt x="1438789" y="764753"/>
                  <a:pt x="1435789" y="760105"/>
                </a:cubicBezTo>
                <a:cubicBezTo>
                  <a:pt x="1434560" y="757904"/>
                  <a:pt x="1432274" y="756504"/>
                  <a:pt x="1429750" y="756399"/>
                </a:cubicBezTo>
                <a:cubicBezTo>
                  <a:pt x="1428645" y="756399"/>
                  <a:pt x="1427579" y="755228"/>
                  <a:pt x="1425902" y="754237"/>
                </a:cubicBezTo>
                <a:lnTo>
                  <a:pt x="1429826" y="749827"/>
                </a:lnTo>
                <a:cubicBezTo>
                  <a:pt x="1427483" y="747932"/>
                  <a:pt x="1423445" y="747960"/>
                  <a:pt x="1421178" y="745389"/>
                </a:cubicBezTo>
                <a:cubicBezTo>
                  <a:pt x="1418977" y="743217"/>
                  <a:pt x="1416606" y="741216"/>
                  <a:pt x="1414082" y="739416"/>
                </a:cubicBezTo>
                <a:lnTo>
                  <a:pt x="1414082" y="734292"/>
                </a:lnTo>
                <a:cubicBezTo>
                  <a:pt x="1412862" y="732958"/>
                  <a:pt x="1411462" y="731806"/>
                  <a:pt x="1409910" y="730863"/>
                </a:cubicBezTo>
                <a:cubicBezTo>
                  <a:pt x="1407100" y="729567"/>
                  <a:pt x="1408462" y="726853"/>
                  <a:pt x="1407005" y="725614"/>
                </a:cubicBezTo>
                <a:cubicBezTo>
                  <a:pt x="1404061" y="724014"/>
                  <a:pt x="1400261" y="726519"/>
                  <a:pt x="1398242" y="723452"/>
                </a:cubicBezTo>
                <a:lnTo>
                  <a:pt x="1405328" y="720595"/>
                </a:lnTo>
                <a:lnTo>
                  <a:pt x="1399746" y="719490"/>
                </a:lnTo>
                <a:cubicBezTo>
                  <a:pt x="1396975" y="713632"/>
                  <a:pt x="1391688" y="709365"/>
                  <a:pt x="1385373" y="707898"/>
                </a:cubicBezTo>
                <a:lnTo>
                  <a:pt x="1388002" y="705507"/>
                </a:lnTo>
                <a:lnTo>
                  <a:pt x="1383773" y="698745"/>
                </a:lnTo>
                <a:lnTo>
                  <a:pt x="1380477" y="698745"/>
                </a:lnTo>
                <a:lnTo>
                  <a:pt x="1372733" y="692134"/>
                </a:lnTo>
                <a:lnTo>
                  <a:pt x="1375677" y="689467"/>
                </a:lnTo>
                <a:lnTo>
                  <a:pt x="1367438" y="682704"/>
                </a:lnTo>
                <a:lnTo>
                  <a:pt x="1354388" y="660730"/>
                </a:lnTo>
                <a:lnTo>
                  <a:pt x="1350397" y="658425"/>
                </a:lnTo>
                <a:cubicBezTo>
                  <a:pt x="1349550" y="654577"/>
                  <a:pt x="1351845" y="651338"/>
                  <a:pt x="1348912" y="649043"/>
                </a:cubicBezTo>
                <a:lnTo>
                  <a:pt x="1344216" y="648262"/>
                </a:lnTo>
                <a:lnTo>
                  <a:pt x="1343301" y="641671"/>
                </a:lnTo>
                <a:cubicBezTo>
                  <a:pt x="1339567" y="640937"/>
                  <a:pt x="1335053" y="639823"/>
                  <a:pt x="1334595" y="637004"/>
                </a:cubicBezTo>
                <a:cubicBezTo>
                  <a:pt x="1333957" y="632917"/>
                  <a:pt x="1329604" y="631708"/>
                  <a:pt x="1327814" y="628736"/>
                </a:cubicBezTo>
                <a:cubicBezTo>
                  <a:pt x="1327814" y="627431"/>
                  <a:pt x="1328395" y="625850"/>
                  <a:pt x="1327699" y="624859"/>
                </a:cubicBezTo>
                <a:cubicBezTo>
                  <a:pt x="1325737" y="622030"/>
                  <a:pt x="1325309" y="618296"/>
                  <a:pt x="1321813" y="616391"/>
                </a:cubicBezTo>
                <a:cubicBezTo>
                  <a:pt x="1318031" y="614334"/>
                  <a:pt x="1319060" y="609895"/>
                  <a:pt x="1315088" y="608124"/>
                </a:cubicBezTo>
                <a:cubicBezTo>
                  <a:pt x="1316346" y="603333"/>
                  <a:pt x="1308411" y="602818"/>
                  <a:pt x="1308573" y="598541"/>
                </a:cubicBezTo>
                <a:cubicBezTo>
                  <a:pt x="1308573" y="597837"/>
                  <a:pt x="1307678" y="597122"/>
                  <a:pt x="1307154" y="596360"/>
                </a:cubicBezTo>
                <a:lnTo>
                  <a:pt x="1304058" y="596360"/>
                </a:lnTo>
                <a:cubicBezTo>
                  <a:pt x="1300182" y="592046"/>
                  <a:pt x="1299267" y="586435"/>
                  <a:pt x="1294000" y="582663"/>
                </a:cubicBezTo>
                <a:cubicBezTo>
                  <a:pt x="1291723" y="580701"/>
                  <a:pt x="1290190" y="578025"/>
                  <a:pt x="1289656" y="575062"/>
                </a:cubicBezTo>
                <a:cubicBezTo>
                  <a:pt x="1288818" y="571395"/>
                  <a:pt x="1283037" y="570995"/>
                  <a:pt x="1282846" y="566776"/>
                </a:cubicBezTo>
                <a:cubicBezTo>
                  <a:pt x="1282751" y="564632"/>
                  <a:pt x="1279865" y="562832"/>
                  <a:pt x="1279655" y="559975"/>
                </a:cubicBezTo>
                <a:cubicBezTo>
                  <a:pt x="1279446" y="557117"/>
                  <a:pt x="1277150" y="554784"/>
                  <a:pt x="1276331" y="553250"/>
                </a:cubicBezTo>
                <a:cubicBezTo>
                  <a:pt x="1272483" y="551088"/>
                  <a:pt x="1269635" y="549478"/>
                  <a:pt x="1267016" y="547992"/>
                </a:cubicBezTo>
                <a:lnTo>
                  <a:pt x="1267016" y="538267"/>
                </a:lnTo>
                <a:cubicBezTo>
                  <a:pt x="1265425" y="535372"/>
                  <a:pt x="1264339" y="533476"/>
                  <a:pt x="1262386" y="530104"/>
                </a:cubicBezTo>
                <a:lnTo>
                  <a:pt x="1247842" y="518170"/>
                </a:lnTo>
                <a:lnTo>
                  <a:pt x="1247842" y="513455"/>
                </a:lnTo>
                <a:lnTo>
                  <a:pt x="1243194" y="509626"/>
                </a:lnTo>
                <a:lnTo>
                  <a:pt x="1240003" y="509626"/>
                </a:lnTo>
                <a:lnTo>
                  <a:pt x="1235564" y="505854"/>
                </a:lnTo>
                <a:cubicBezTo>
                  <a:pt x="1236631" y="501377"/>
                  <a:pt x="1232192" y="498281"/>
                  <a:pt x="1231049" y="494329"/>
                </a:cubicBezTo>
                <a:lnTo>
                  <a:pt x="1225620" y="492823"/>
                </a:lnTo>
                <a:lnTo>
                  <a:pt x="1225620" y="488032"/>
                </a:lnTo>
                <a:lnTo>
                  <a:pt x="1215752" y="481441"/>
                </a:lnTo>
                <a:lnTo>
                  <a:pt x="1215752" y="473707"/>
                </a:lnTo>
                <a:lnTo>
                  <a:pt x="1209846" y="471935"/>
                </a:lnTo>
                <a:lnTo>
                  <a:pt x="1209846" y="466744"/>
                </a:lnTo>
                <a:cubicBezTo>
                  <a:pt x="1209485" y="466363"/>
                  <a:pt x="1209161" y="465963"/>
                  <a:pt x="1208856" y="465554"/>
                </a:cubicBezTo>
                <a:cubicBezTo>
                  <a:pt x="1207018" y="462629"/>
                  <a:pt x="1202617" y="462972"/>
                  <a:pt x="1200122" y="460877"/>
                </a:cubicBezTo>
                <a:cubicBezTo>
                  <a:pt x="1201331" y="457505"/>
                  <a:pt x="1195683" y="456276"/>
                  <a:pt x="1196435" y="452895"/>
                </a:cubicBezTo>
                <a:cubicBezTo>
                  <a:pt x="1196597" y="452161"/>
                  <a:pt x="1194521" y="450866"/>
                  <a:pt x="1193244" y="450199"/>
                </a:cubicBezTo>
                <a:cubicBezTo>
                  <a:pt x="1191654" y="449351"/>
                  <a:pt x="1189463" y="449132"/>
                  <a:pt x="1187882" y="448237"/>
                </a:cubicBezTo>
                <a:cubicBezTo>
                  <a:pt x="1186301" y="447342"/>
                  <a:pt x="1185005" y="445570"/>
                  <a:pt x="1183272" y="444646"/>
                </a:cubicBezTo>
                <a:cubicBezTo>
                  <a:pt x="1181519" y="443922"/>
                  <a:pt x="1179700" y="443389"/>
                  <a:pt x="1177842" y="443056"/>
                </a:cubicBezTo>
                <a:lnTo>
                  <a:pt x="1177842" y="440169"/>
                </a:lnTo>
                <a:cubicBezTo>
                  <a:pt x="1170223" y="434912"/>
                  <a:pt x="1168260" y="426834"/>
                  <a:pt x="1163107" y="420386"/>
                </a:cubicBezTo>
                <a:lnTo>
                  <a:pt x="1160012" y="420186"/>
                </a:lnTo>
                <a:cubicBezTo>
                  <a:pt x="1157183" y="414995"/>
                  <a:pt x="1152268" y="410832"/>
                  <a:pt x="1149506" y="405813"/>
                </a:cubicBezTo>
                <a:lnTo>
                  <a:pt x="1152049" y="403184"/>
                </a:lnTo>
                <a:cubicBezTo>
                  <a:pt x="1149477" y="401203"/>
                  <a:pt x="1146648" y="402603"/>
                  <a:pt x="1144210" y="401993"/>
                </a:cubicBezTo>
                <a:cubicBezTo>
                  <a:pt x="1142619" y="400765"/>
                  <a:pt x="1141190" y="399517"/>
                  <a:pt x="1139628" y="398221"/>
                </a:cubicBezTo>
                <a:lnTo>
                  <a:pt x="1142648" y="395478"/>
                </a:lnTo>
                <a:cubicBezTo>
                  <a:pt x="1129189" y="390277"/>
                  <a:pt x="1129189" y="390277"/>
                  <a:pt x="1124922" y="383629"/>
                </a:cubicBezTo>
                <a:lnTo>
                  <a:pt x="1122112" y="383629"/>
                </a:lnTo>
                <a:lnTo>
                  <a:pt x="1113987" y="377247"/>
                </a:lnTo>
                <a:lnTo>
                  <a:pt x="1117035" y="374428"/>
                </a:lnTo>
                <a:cubicBezTo>
                  <a:pt x="1113425" y="372313"/>
                  <a:pt x="1107453" y="372561"/>
                  <a:pt x="1107586" y="367256"/>
                </a:cubicBezTo>
                <a:cubicBezTo>
                  <a:pt x="1104109" y="363693"/>
                  <a:pt x="1103271" y="358588"/>
                  <a:pt x="1098004" y="356302"/>
                </a:cubicBezTo>
                <a:lnTo>
                  <a:pt x="1098004" y="350968"/>
                </a:lnTo>
                <a:lnTo>
                  <a:pt x="1095223" y="348206"/>
                </a:lnTo>
                <a:lnTo>
                  <a:pt x="1102681" y="336280"/>
                </a:lnTo>
                <a:lnTo>
                  <a:pt x="1106100" y="338661"/>
                </a:lnTo>
                <a:cubicBezTo>
                  <a:pt x="1108005" y="336642"/>
                  <a:pt x="1108129" y="333518"/>
                  <a:pt x="1106405" y="331346"/>
                </a:cubicBezTo>
                <a:cubicBezTo>
                  <a:pt x="1101614" y="333565"/>
                  <a:pt x="1101138" y="333594"/>
                  <a:pt x="1098185" y="331956"/>
                </a:cubicBezTo>
                <a:lnTo>
                  <a:pt x="1103919" y="327241"/>
                </a:lnTo>
                <a:lnTo>
                  <a:pt x="1103919" y="313544"/>
                </a:lnTo>
                <a:lnTo>
                  <a:pt x="1101414" y="311468"/>
                </a:lnTo>
                <a:cubicBezTo>
                  <a:pt x="1102595" y="309724"/>
                  <a:pt x="1103776" y="308020"/>
                  <a:pt x="1105634" y="305333"/>
                </a:cubicBezTo>
                <a:lnTo>
                  <a:pt x="1094842" y="298104"/>
                </a:lnTo>
                <a:cubicBezTo>
                  <a:pt x="1095508" y="292646"/>
                  <a:pt x="1090051" y="289131"/>
                  <a:pt x="1090527" y="287074"/>
                </a:cubicBezTo>
                <a:cubicBezTo>
                  <a:pt x="1087336" y="282855"/>
                  <a:pt x="1085450" y="280235"/>
                  <a:pt x="1084145" y="278502"/>
                </a:cubicBezTo>
                <a:lnTo>
                  <a:pt x="1076601" y="278168"/>
                </a:lnTo>
                <a:cubicBezTo>
                  <a:pt x="1075773" y="276320"/>
                  <a:pt x="1075106" y="274796"/>
                  <a:pt x="1074420" y="273234"/>
                </a:cubicBezTo>
                <a:lnTo>
                  <a:pt x="1067934" y="273234"/>
                </a:lnTo>
                <a:lnTo>
                  <a:pt x="1064295" y="270520"/>
                </a:lnTo>
                <a:lnTo>
                  <a:pt x="1058132" y="270520"/>
                </a:lnTo>
                <a:lnTo>
                  <a:pt x="1054589" y="267881"/>
                </a:lnTo>
                <a:cubicBezTo>
                  <a:pt x="1053541" y="269681"/>
                  <a:pt x="1052484" y="271453"/>
                  <a:pt x="1051474" y="273139"/>
                </a:cubicBezTo>
                <a:lnTo>
                  <a:pt x="1048045" y="272863"/>
                </a:lnTo>
                <a:cubicBezTo>
                  <a:pt x="1047121" y="271272"/>
                  <a:pt x="1046188" y="269672"/>
                  <a:pt x="1045150" y="267881"/>
                </a:cubicBezTo>
                <a:lnTo>
                  <a:pt x="1038920" y="273005"/>
                </a:lnTo>
                <a:lnTo>
                  <a:pt x="1028014" y="273005"/>
                </a:lnTo>
                <a:lnTo>
                  <a:pt x="1020832" y="265500"/>
                </a:lnTo>
                <a:cubicBezTo>
                  <a:pt x="1016708" y="264824"/>
                  <a:pt x="1013841" y="266167"/>
                  <a:pt x="1011765" y="263995"/>
                </a:cubicBezTo>
                <a:lnTo>
                  <a:pt x="1014955" y="261014"/>
                </a:lnTo>
                <a:lnTo>
                  <a:pt x="1008374" y="259080"/>
                </a:lnTo>
                <a:cubicBezTo>
                  <a:pt x="1005497" y="257908"/>
                  <a:pt x="1003773" y="252070"/>
                  <a:pt x="997020" y="251955"/>
                </a:cubicBezTo>
                <a:lnTo>
                  <a:pt x="984514" y="241659"/>
                </a:lnTo>
                <a:lnTo>
                  <a:pt x="978303" y="241659"/>
                </a:lnTo>
                <a:lnTo>
                  <a:pt x="974836" y="239011"/>
                </a:lnTo>
                <a:lnTo>
                  <a:pt x="970636" y="242202"/>
                </a:lnTo>
                <a:cubicBezTo>
                  <a:pt x="968816" y="240021"/>
                  <a:pt x="967045" y="237858"/>
                  <a:pt x="965845" y="236353"/>
                </a:cubicBezTo>
                <a:cubicBezTo>
                  <a:pt x="961406" y="236487"/>
                  <a:pt x="958006" y="235791"/>
                  <a:pt x="955786" y="239192"/>
                </a:cubicBezTo>
                <a:lnTo>
                  <a:pt x="941422" y="239192"/>
                </a:lnTo>
                <a:lnTo>
                  <a:pt x="925725" y="245278"/>
                </a:lnTo>
                <a:cubicBezTo>
                  <a:pt x="925439" y="247288"/>
                  <a:pt x="925135" y="249364"/>
                  <a:pt x="924858" y="251231"/>
                </a:cubicBezTo>
                <a:lnTo>
                  <a:pt x="918982" y="256022"/>
                </a:lnTo>
                <a:lnTo>
                  <a:pt x="918982" y="261214"/>
                </a:lnTo>
                <a:lnTo>
                  <a:pt x="915695" y="264119"/>
                </a:lnTo>
                <a:lnTo>
                  <a:pt x="915695" y="271767"/>
                </a:lnTo>
                <a:lnTo>
                  <a:pt x="912695" y="274558"/>
                </a:lnTo>
                <a:cubicBezTo>
                  <a:pt x="911485" y="279616"/>
                  <a:pt x="917372" y="283112"/>
                  <a:pt x="916229" y="287807"/>
                </a:cubicBezTo>
                <a:cubicBezTo>
                  <a:pt x="919229" y="290351"/>
                  <a:pt x="922696" y="292408"/>
                  <a:pt x="922839" y="296046"/>
                </a:cubicBezTo>
                <a:lnTo>
                  <a:pt x="928621" y="297647"/>
                </a:lnTo>
                <a:lnTo>
                  <a:pt x="928621" y="315068"/>
                </a:lnTo>
                <a:lnTo>
                  <a:pt x="935203" y="318792"/>
                </a:lnTo>
                <a:lnTo>
                  <a:pt x="935203" y="327032"/>
                </a:lnTo>
                <a:lnTo>
                  <a:pt x="937641" y="329041"/>
                </a:lnTo>
                <a:cubicBezTo>
                  <a:pt x="937974" y="331470"/>
                  <a:pt x="939670" y="334051"/>
                  <a:pt x="936584" y="335814"/>
                </a:cubicBezTo>
                <a:cubicBezTo>
                  <a:pt x="933107" y="337404"/>
                  <a:pt x="932212" y="334213"/>
                  <a:pt x="930450" y="333813"/>
                </a:cubicBezTo>
                <a:lnTo>
                  <a:pt x="922782" y="339547"/>
                </a:lnTo>
                <a:lnTo>
                  <a:pt x="921191" y="343919"/>
                </a:lnTo>
                <a:lnTo>
                  <a:pt x="913209" y="343919"/>
                </a:lnTo>
                <a:lnTo>
                  <a:pt x="906342" y="351082"/>
                </a:lnTo>
                <a:lnTo>
                  <a:pt x="899960" y="352825"/>
                </a:lnTo>
                <a:lnTo>
                  <a:pt x="899960" y="355873"/>
                </a:lnTo>
                <a:lnTo>
                  <a:pt x="893826" y="358254"/>
                </a:lnTo>
                <a:cubicBezTo>
                  <a:pt x="893407" y="359855"/>
                  <a:pt x="893074" y="360969"/>
                  <a:pt x="892788" y="362074"/>
                </a:cubicBezTo>
                <a:lnTo>
                  <a:pt x="884806" y="362845"/>
                </a:lnTo>
                <a:cubicBezTo>
                  <a:pt x="883749" y="367637"/>
                  <a:pt x="879415" y="370056"/>
                  <a:pt x="875576" y="372999"/>
                </a:cubicBezTo>
                <a:lnTo>
                  <a:pt x="868070" y="372999"/>
                </a:lnTo>
                <a:lnTo>
                  <a:pt x="863860" y="377981"/>
                </a:lnTo>
                <a:cubicBezTo>
                  <a:pt x="857822" y="378647"/>
                  <a:pt x="852983" y="377152"/>
                  <a:pt x="848725" y="379295"/>
                </a:cubicBezTo>
                <a:lnTo>
                  <a:pt x="848725" y="384839"/>
                </a:lnTo>
                <a:cubicBezTo>
                  <a:pt x="845534" y="386134"/>
                  <a:pt x="842553" y="387439"/>
                  <a:pt x="839448" y="388687"/>
                </a:cubicBezTo>
                <a:cubicBezTo>
                  <a:pt x="838572" y="389039"/>
                  <a:pt x="837057" y="389011"/>
                  <a:pt x="836752" y="389515"/>
                </a:cubicBezTo>
                <a:cubicBezTo>
                  <a:pt x="835647" y="391335"/>
                  <a:pt x="835685" y="393506"/>
                  <a:pt x="833323" y="394945"/>
                </a:cubicBezTo>
                <a:cubicBezTo>
                  <a:pt x="830951" y="396383"/>
                  <a:pt x="829761" y="398364"/>
                  <a:pt x="827561" y="399431"/>
                </a:cubicBezTo>
                <a:cubicBezTo>
                  <a:pt x="825360" y="400498"/>
                  <a:pt x="828313" y="404012"/>
                  <a:pt x="824284" y="404022"/>
                </a:cubicBezTo>
                <a:lnTo>
                  <a:pt x="822208" y="402298"/>
                </a:lnTo>
                <a:lnTo>
                  <a:pt x="816626" y="407089"/>
                </a:lnTo>
                <a:lnTo>
                  <a:pt x="796176" y="407089"/>
                </a:lnTo>
                <a:lnTo>
                  <a:pt x="792851" y="409527"/>
                </a:lnTo>
                <a:lnTo>
                  <a:pt x="788975" y="406860"/>
                </a:lnTo>
                <a:cubicBezTo>
                  <a:pt x="788527" y="408461"/>
                  <a:pt x="788670" y="409956"/>
                  <a:pt x="787708" y="411232"/>
                </a:cubicBezTo>
                <a:cubicBezTo>
                  <a:pt x="785860" y="413671"/>
                  <a:pt x="781326" y="415109"/>
                  <a:pt x="781326" y="419214"/>
                </a:cubicBezTo>
                <a:cubicBezTo>
                  <a:pt x="781326" y="419519"/>
                  <a:pt x="780593" y="420119"/>
                  <a:pt x="780259" y="420091"/>
                </a:cubicBezTo>
                <a:cubicBezTo>
                  <a:pt x="775087" y="419643"/>
                  <a:pt x="773878" y="424596"/>
                  <a:pt x="770125" y="425301"/>
                </a:cubicBezTo>
                <a:cubicBezTo>
                  <a:pt x="766934" y="425901"/>
                  <a:pt x="765972" y="426511"/>
                  <a:pt x="765543" y="429178"/>
                </a:cubicBezTo>
                <a:cubicBezTo>
                  <a:pt x="765258" y="430978"/>
                  <a:pt x="761505" y="432016"/>
                  <a:pt x="762457" y="434188"/>
                </a:cubicBezTo>
                <a:lnTo>
                  <a:pt x="751504" y="443798"/>
                </a:lnTo>
                <a:lnTo>
                  <a:pt x="747627" y="441017"/>
                </a:lnTo>
                <a:cubicBezTo>
                  <a:pt x="747132" y="442608"/>
                  <a:pt x="746770" y="443703"/>
                  <a:pt x="746417" y="444798"/>
                </a:cubicBezTo>
                <a:lnTo>
                  <a:pt x="750751" y="448646"/>
                </a:lnTo>
                <a:cubicBezTo>
                  <a:pt x="739035" y="448742"/>
                  <a:pt x="731253" y="455304"/>
                  <a:pt x="721481" y="457705"/>
                </a:cubicBezTo>
                <a:cubicBezTo>
                  <a:pt x="721081" y="459191"/>
                  <a:pt x="720757" y="460382"/>
                  <a:pt x="720414" y="461629"/>
                </a:cubicBezTo>
                <a:lnTo>
                  <a:pt x="714032" y="462839"/>
                </a:lnTo>
                <a:lnTo>
                  <a:pt x="710660" y="467278"/>
                </a:lnTo>
                <a:lnTo>
                  <a:pt x="702888" y="467678"/>
                </a:lnTo>
                <a:cubicBezTo>
                  <a:pt x="701793" y="472612"/>
                  <a:pt x="697449" y="475107"/>
                  <a:pt x="693611" y="478041"/>
                </a:cubicBezTo>
                <a:lnTo>
                  <a:pt x="686086" y="478041"/>
                </a:lnTo>
                <a:lnTo>
                  <a:pt x="681809" y="483108"/>
                </a:lnTo>
                <a:lnTo>
                  <a:pt x="673656" y="483422"/>
                </a:lnTo>
                <a:lnTo>
                  <a:pt x="661902" y="493900"/>
                </a:lnTo>
                <a:cubicBezTo>
                  <a:pt x="656425" y="493900"/>
                  <a:pt x="651139" y="493900"/>
                  <a:pt x="645833" y="493900"/>
                </a:cubicBezTo>
                <a:cubicBezTo>
                  <a:pt x="645452" y="493900"/>
                  <a:pt x="645081" y="494490"/>
                  <a:pt x="644585" y="494890"/>
                </a:cubicBezTo>
                <a:cubicBezTo>
                  <a:pt x="645566" y="495805"/>
                  <a:pt x="646538" y="496710"/>
                  <a:pt x="647605" y="497681"/>
                </a:cubicBezTo>
                <a:lnTo>
                  <a:pt x="636289" y="506844"/>
                </a:lnTo>
                <a:lnTo>
                  <a:pt x="633260" y="506844"/>
                </a:lnTo>
                <a:cubicBezTo>
                  <a:pt x="630307" y="508483"/>
                  <a:pt x="628193" y="511302"/>
                  <a:pt x="627469" y="514598"/>
                </a:cubicBezTo>
                <a:lnTo>
                  <a:pt x="611057" y="514598"/>
                </a:lnTo>
                <a:lnTo>
                  <a:pt x="604809" y="519741"/>
                </a:lnTo>
                <a:lnTo>
                  <a:pt x="594303" y="520237"/>
                </a:lnTo>
                <a:cubicBezTo>
                  <a:pt x="593493" y="522151"/>
                  <a:pt x="592836" y="523685"/>
                  <a:pt x="592217" y="525170"/>
                </a:cubicBezTo>
                <a:lnTo>
                  <a:pt x="588064" y="525170"/>
                </a:lnTo>
                <a:cubicBezTo>
                  <a:pt x="585921" y="529704"/>
                  <a:pt x="579749" y="530133"/>
                  <a:pt x="575291" y="532714"/>
                </a:cubicBezTo>
                <a:lnTo>
                  <a:pt x="573186" y="530990"/>
                </a:lnTo>
                <a:lnTo>
                  <a:pt x="565204" y="536486"/>
                </a:lnTo>
                <a:cubicBezTo>
                  <a:pt x="564013" y="539677"/>
                  <a:pt x="565766" y="542106"/>
                  <a:pt x="562870" y="543544"/>
                </a:cubicBezTo>
                <a:lnTo>
                  <a:pt x="559841" y="543544"/>
                </a:lnTo>
                <a:lnTo>
                  <a:pt x="556489" y="541182"/>
                </a:lnTo>
                <a:cubicBezTo>
                  <a:pt x="555593" y="541915"/>
                  <a:pt x="554974" y="542773"/>
                  <a:pt x="554060" y="543115"/>
                </a:cubicBezTo>
                <a:cubicBezTo>
                  <a:pt x="551764" y="543916"/>
                  <a:pt x="549078" y="543916"/>
                  <a:pt x="547421" y="545897"/>
                </a:cubicBezTo>
                <a:cubicBezTo>
                  <a:pt x="547021" y="546354"/>
                  <a:pt x="545506" y="546211"/>
                  <a:pt x="544497" y="546307"/>
                </a:cubicBezTo>
                <a:cubicBezTo>
                  <a:pt x="542906" y="546430"/>
                  <a:pt x="541487" y="546525"/>
                  <a:pt x="540239" y="546611"/>
                </a:cubicBezTo>
                <a:lnTo>
                  <a:pt x="536458" y="553203"/>
                </a:lnTo>
                <a:lnTo>
                  <a:pt x="538963" y="555832"/>
                </a:lnTo>
                <a:lnTo>
                  <a:pt x="533105" y="557556"/>
                </a:lnTo>
                <a:lnTo>
                  <a:pt x="532086" y="561337"/>
                </a:lnTo>
                <a:lnTo>
                  <a:pt x="526637" y="562928"/>
                </a:lnTo>
                <a:cubicBezTo>
                  <a:pt x="525866" y="564518"/>
                  <a:pt x="527447" y="566747"/>
                  <a:pt x="524304" y="566899"/>
                </a:cubicBezTo>
                <a:cubicBezTo>
                  <a:pt x="521379" y="566376"/>
                  <a:pt x="525275" y="562232"/>
                  <a:pt x="520579" y="562623"/>
                </a:cubicBezTo>
                <a:cubicBezTo>
                  <a:pt x="520113" y="565014"/>
                  <a:pt x="519636" y="567414"/>
                  <a:pt x="519179" y="569852"/>
                </a:cubicBezTo>
                <a:lnTo>
                  <a:pt x="502777" y="569852"/>
                </a:lnTo>
                <a:cubicBezTo>
                  <a:pt x="498405" y="572881"/>
                  <a:pt x="492338" y="573729"/>
                  <a:pt x="489537" y="577977"/>
                </a:cubicBezTo>
                <a:lnTo>
                  <a:pt x="479812" y="577977"/>
                </a:lnTo>
                <a:cubicBezTo>
                  <a:pt x="476622" y="580596"/>
                  <a:pt x="473621" y="583092"/>
                  <a:pt x="470506" y="585626"/>
                </a:cubicBezTo>
                <a:lnTo>
                  <a:pt x="464296" y="585626"/>
                </a:lnTo>
                <a:lnTo>
                  <a:pt x="457381" y="591036"/>
                </a:lnTo>
                <a:lnTo>
                  <a:pt x="451152" y="591036"/>
                </a:lnTo>
                <a:lnTo>
                  <a:pt x="446503" y="594865"/>
                </a:lnTo>
                <a:lnTo>
                  <a:pt x="446503" y="597437"/>
                </a:lnTo>
                <a:lnTo>
                  <a:pt x="437321" y="601456"/>
                </a:lnTo>
                <a:lnTo>
                  <a:pt x="428911" y="601456"/>
                </a:lnTo>
                <a:cubicBezTo>
                  <a:pt x="426549" y="603409"/>
                  <a:pt x="423796" y="605428"/>
                  <a:pt x="421386" y="607714"/>
                </a:cubicBezTo>
                <a:cubicBezTo>
                  <a:pt x="418976" y="610000"/>
                  <a:pt x="414728" y="609505"/>
                  <a:pt x="412366" y="612248"/>
                </a:cubicBezTo>
                <a:cubicBezTo>
                  <a:pt x="409689" y="615439"/>
                  <a:pt x="404898" y="616639"/>
                  <a:pt x="400564" y="617039"/>
                </a:cubicBezTo>
                <a:cubicBezTo>
                  <a:pt x="396240" y="617439"/>
                  <a:pt x="393402" y="619801"/>
                  <a:pt x="389601" y="620773"/>
                </a:cubicBezTo>
                <a:cubicBezTo>
                  <a:pt x="385801" y="621754"/>
                  <a:pt x="387001" y="626078"/>
                  <a:pt x="383838" y="627736"/>
                </a:cubicBezTo>
                <a:lnTo>
                  <a:pt x="380743" y="627497"/>
                </a:lnTo>
                <a:cubicBezTo>
                  <a:pt x="380295" y="626774"/>
                  <a:pt x="379828" y="626059"/>
                  <a:pt x="379419" y="625326"/>
                </a:cubicBezTo>
                <a:cubicBezTo>
                  <a:pt x="379000" y="624592"/>
                  <a:pt x="378476" y="623526"/>
                  <a:pt x="377819" y="622135"/>
                </a:cubicBezTo>
                <a:lnTo>
                  <a:pt x="365446" y="632651"/>
                </a:lnTo>
                <a:cubicBezTo>
                  <a:pt x="360369" y="633079"/>
                  <a:pt x="357045" y="637022"/>
                  <a:pt x="352149" y="635670"/>
                </a:cubicBezTo>
                <a:cubicBezTo>
                  <a:pt x="346862" y="640861"/>
                  <a:pt x="339995" y="643214"/>
                  <a:pt x="332318" y="644119"/>
                </a:cubicBezTo>
                <a:lnTo>
                  <a:pt x="329984" y="646033"/>
                </a:lnTo>
                <a:lnTo>
                  <a:pt x="323679" y="646033"/>
                </a:lnTo>
                <a:lnTo>
                  <a:pt x="320250" y="648671"/>
                </a:lnTo>
                <a:lnTo>
                  <a:pt x="317059" y="648795"/>
                </a:lnTo>
                <a:lnTo>
                  <a:pt x="302400" y="660902"/>
                </a:lnTo>
                <a:lnTo>
                  <a:pt x="292160" y="664712"/>
                </a:lnTo>
                <a:lnTo>
                  <a:pt x="288169" y="661930"/>
                </a:lnTo>
                <a:cubicBezTo>
                  <a:pt x="284578" y="665988"/>
                  <a:pt x="279464" y="668045"/>
                  <a:pt x="274282" y="669589"/>
                </a:cubicBezTo>
                <a:cubicBezTo>
                  <a:pt x="271005" y="670570"/>
                  <a:pt x="268529" y="672084"/>
                  <a:pt x="267900" y="674475"/>
                </a:cubicBezTo>
                <a:cubicBezTo>
                  <a:pt x="266814" y="678294"/>
                  <a:pt x="262652" y="679675"/>
                  <a:pt x="260252" y="682457"/>
                </a:cubicBezTo>
                <a:lnTo>
                  <a:pt x="260252" y="682457"/>
                </a:lnTo>
                <a:lnTo>
                  <a:pt x="254213" y="679818"/>
                </a:lnTo>
                <a:lnTo>
                  <a:pt x="247602" y="688029"/>
                </a:lnTo>
                <a:cubicBezTo>
                  <a:pt x="244412" y="688648"/>
                  <a:pt x="241516" y="687238"/>
                  <a:pt x="239325" y="689143"/>
                </a:cubicBezTo>
                <a:lnTo>
                  <a:pt x="237858" y="693344"/>
                </a:lnTo>
                <a:lnTo>
                  <a:pt x="231829" y="690153"/>
                </a:lnTo>
                <a:cubicBezTo>
                  <a:pt x="229229" y="692296"/>
                  <a:pt x="227247" y="695392"/>
                  <a:pt x="224800" y="695649"/>
                </a:cubicBezTo>
                <a:cubicBezTo>
                  <a:pt x="218303" y="696354"/>
                  <a:pt x="217313" y="700602"/>
                  <a:pt x="214827" y="704059"/>
                </a:cubicBezTo>
                <a:lnTo>
                  <a:pt x="214951" y="704059"/>
                </a:lnTo>
                <a:cubicBezTo>
                  <a:pt x="208226" y="705145"/>
                  <a:pt x="207816" y="709613"/>
                  <a:pt x="203264" y="709317"/>
                </a:cubicBezTo>
                <a:cubicBezTo>
                  <a:pt x="200406" y="708727"/>
                  <a:pt x="198892" y="705069"/>
                  <a:pt x="195139" y="707212"/>
                </a:cubicBezTo>
                <a:cubicBezTo>
                  <a:pt x="194481" y="708727"/>
                  <a:pt x="193815" y="710241"/>
                  <a:pt x="193224" y="711584"/>
                </a:cubicBezTo>
                <a:lnTo>
                  <a:pt x="188433" y="712432"/>
                </a:lnTo>
                <a:cubicBezTo>
                  <a:pt x="187871" y="715004"/>
                  <a:pt x="187347" y="717414"/>
                  <a:pt x="186842" y="719766"/>
                </a:cubicBezTo>
                <a:lnTo>
                  <a:pt x="180023" y="719766"/>
                </a:lnTo>
                <a:cubicBezTo>
                  <a:pt x="177575" y="721585"/>
                  <a:pt x="175393" y="724557"/>
                  <a:pt x="172879" y="724748"/>
                </a:cubicBezTo>
                <a:cubicBezTo>
                  <a:pt x="169412" y="725014"/>
                  <a:pt x="168088" y="727939"/>
                  <a:pt x="164659" y="727815"/>
                </a:cubicBezTo>
                <a:cubicBezTo>
                  <a:pt x="161754" y="727720"/>
                  <a:pt x="158277" y="726415"/>
                  <a:pt x="155781" y="729044"/>
                </a:cubicBezTo>
                <a:lnTo>
                  <a:pt x="155781" y="731949"/>
                </a:lnTo>
                <a:cubicBezTo>
                  <a:pt x="153924" y="732272"/>
                  <a:pt x="152105" y="732806"/>
                  <a:pt x="150371" y="733549"/>
                </a:cubicBezTo>
                <a:cubicBezTo>
                  <a:pt x="148342" y="734930"/>
                  <a:pt x="146428" y="736473"/>
                  <a:pt x="144637" y="738140"/>
                </a:cubicBezTo>
                <a:lnTo>
                  <a:pt x="135055" y="738140"/>
                </a:lnTo>
                <a:lnTo>
                  <a:pt x="132455" y="740140"/>
                </a:lnTo>
                <a:cubicBezTo>
                  <a:pt x="129149" y="741483"/>
                  <a:pt x="126206" y="739712"/>
                  <a:pt x="124120" y="741731"/>
                </a:cubicBezTo>
                <a:lnTo>
                  <a:pt x="123130" y="745436"/>
                </a:lnTo>
                <a:lnTo>
                  <a:pt x="114614" y="746617"/>
                </a:lnTo>
                <a:cubicBezTo>
                  <a:pt x="113757" y="748474"/>
                  <a:pt x="115338" y="750675"/>
                  <a:pt x="112090" y="750818"/>
                </a:cubicBezTo>
                <a:cubicBezTo>
                  <a:pt x="111300" y="750180"/>
                  <a:pt x="110585" y="749522"/>
                  <a:pt x="109776" y="748970"/>
                </a:cubicBezTo>
                <a:cubicBezTo>
                  <a:pt x="109595" y="748855"/>
                  <a:pt x="109052" y="749132"/>
                  <a:pt x="108642" y="749227"/>
                </a:cubicBezTo>
                <a:cubicBezTo>
                  <a:pt x="107975" y="751713"/>
                  <a:pt x="107051" y="754494"/>
                  <a:pt x="104108" y="755456"/>
                </a:cubicBezTo>
                <a:cubicBezTo>
                  <a:pt x="97727" y="757561"/>
                  <a:pt x="93145" y="762219"/>
                  <a:pt x="86544" y="763886"/>
                </a:cubicBezTo>
                <a:lnTo>
                  <a:pt x="83001" y="761495"/>
                </a:lnTo>
                <a:cubicBezTo>
                  <a:pt x="82667" y="764419"/>
                  <a:pt x="82420" y="766477"/>
                  <a:pt x="82191" y="768467"/>
                </a:cubicBezTo>
                <a:lnTo>
                  <a:pt x="77753" y="772240"/>
                </a:lnTo>
                <a:lnTo>
                  <a:pt x="74847" y="770077"/>
                </a:lnTo>
                <a:cubicBezTo>
                  <a:pt x="72704" y="770896"/>
                  <a:pt x="70876" y="771497"/>
                  <a:pt x="69132" y="772268"/>
                </a:cubicBezTo>
                <a:cubicBezTo>
                  <a:pt x="67513" y="773259"/>
                  <a:pt x="65799" y="774106"/>
                  <a:pt x="64027" y="774773"/>
                </a:cubicBezTo>
                <a:cubicBezTo>
                  <a:pt x="62008" y="775030"/>
                  <a:pt x="59960" y="775059"/>
                  <a:pt x="57922" y="774868"/>
                </a:cubicBezTo>
                <a:lnTo>
                  <a:pt x="59360" y="776564"/>
                </a:lnTo>
                <a:lnTo>
                  <a:pt x="47006" y="784546"/>
                </a:lnTo>
                <a:lnTo>
                  <a:pt x="47006" y="792832"/>
                </a:lnTo>
                <a:lnTo>
                  <a:pt x="44377" y="794080"/>
                </a:lnTo>
                <a:cubicBezTo>
                  <a:pt x="44282" y="793957"/>
                  <a:pt x="44196" y="793813"/>
                  <a:pt x="44120" y="793680"/>
                </a:cubicBezTo>
                <a:lnTo>
                  <a:pt x="42186" y="795090"/>
                </a:lnTo>
                <a:lnTo>
                  <a:pt x="42186" y="795090"/>
                </a:lnTo>
                <a:lnTo>
                  <a:pt x="37795" y="797166"/>
                </a:lnTo>
                <a:lnTo>
                  <a:pt x="37795" y="797957"/>
                </a:lnTo>
                <a:cubicBezTo>
                  <a:pt x="37729" y="798271"/>
                  <a:pt x="37729" y="798604"/>
                  <a:pt x="37795" y="798919"/>
                </a:cubicBezTo>
                <a:lnTo>
                  <a:pt x="37795" y="801224"/>
                </a:lnTo>
                <a:lnTo>
                  <a:pt x="36005" y="802215"/>
                </a:lnTo>
                <a:cubicBezTo>
                  <a:pt x="35538" y="802129"/>
                  <a:pt x="35014" y="802005"/>
                  <a:pt x="34414" y="801824"/>
                </a:cubicBezTo>
                <a:lnTo>
                  <a:pt x="34014" y="803338"/>
                </a:lnTo>
                <a:lnTo>
                  <a:pt x="32175" y="804358"/>
                </a:lnTo>
                <a:cubicBezTo>
                  <a:pt x="31956" y="804872"/>
                  <a:pt x="31794" y="805406"/>
                  <a:pt x="31709" y="805949"/>
                </a:cubicBezTo>
                <a:cubicBezTo>
                  <a:pt x="29404" y="805282"/>
                  <a:pt x="26946" y="806263"/>
                  <a:pt x="25727" y="808330"/>
                </a:cubicBezTo>
                <a:cubicBezTo>
                  <a:pt x="24298" y="810701"/>
                  <a:pt x="22689" y="812968"/>
                  <a:pt x="20936" y="815111"/>
                </a:cubicBezTo>
                <a:lnTo>
                  <a:pt x="18840" y="813864"/>
                </a:lnTo>
                <a:cubicBezTo>
                  <a:pt x="14373" y="815664"/>
                  <a:pt x="12182" y="818655"/>
                  <a:pt x="9344" y="820922"/>
                </a:cubicBezTo>
                <a:lnTo>
                  <a:pt x="12125" y="823636"/>
                </a:lnTo>
                <a:lnTo>
                  <a:pt x="9573" y="825589"/>
                </a:lnTo>
                <a:cubicBezTo>
                  <a:pt x="10030" y="826313"/>
                  <a:pt x="10516" y="827037"/>
                  <a:pt x="10963" y="827770"/>
                </a:cubicBezTo>
                <a:cubicBezTo>
                  <a:pt x="10020" y="829237"/>
                  <a:pt x="10458" y="830961"/>
                  <a:pt x="12240" y="832780"/>
                </a:cubicBezTo>
                <a:cubicBezTo>
                  <a:pt x="12078" y="833399"/>
                  <a:pt x="11811" y="834009"/>
                  <a:pt x="11459" y="834552"/>
                </a:cubicBezTo>
                <a:lnTo>
                  <a:pt x="10992" y="834923"/>
                </a:lnTo>
                <a:cubicBezTo>
                  <a:pt x="10773" y="834809"/>
                  <a:pt x="10563" y="834704"/>
                  <a:pt x="10325" y="834600"/>
                </a:cubicBezTo>
                <a:cubicBezTo>
                  <a:pt x="8620" y="834028"/>
                  <a:pt x="6801" y="833895"/>
                  <a:pt x="5020" y="834190"/>
                </a:cubicBezTo>
                <a:cubicBezTo>
                  <a:pt x="4315" y="834304"/>
                  <a:pt x="3267" y="836343"/>
                  <a:pt x="3648" y="836847"/>
                </a:cubicBezTo>
                <a:cubicBezTo>
                  <a:pt x="4858" y="838600"/>
                  <a:pt x="6467" y="840029"/>
                  <a:pt x="8325" y="841048"/>
                </a:cubicBezTo>
                <a:lnTo>
                  <a:pt x="9125" y="841400"/>
                </a:lnTo>
                <a:lnTo>
                  <a:pt x="9125" y="841562"/>
                </a:lnTo>
                <a:lnTo>
                  <a:pt x="6372" y="844049"/>
                </a:lnTo>
                <a:cubicBezTo>
                  <a:pt x="4439" y="844439"/>
                  <a:pt x="2505" y="844725"/>
                  <a:pt x="1276" y="843153"/>
                </a:cubicBezTo>
                <a:cubicBezTo>
                  <a:pt x="1276" y="844753"/>
                  <a:pt x="1581" y="847382"/>
                  <a:pt x="1981" y="847401"/>
                </a:cubicBezTo>
                <a:cubicBezTo>
                  <a:pt x="4867" y="847258"/>
                  <a:pt x="7744" y="846925"/>
                  <a:pt x="10592" y="846382"/>
                </a:cubicBezTo>
                <a:lnTo>
                  <a:pt x="10716" y="846382"/>
                </a:lnTo>
                <a:cubicBezTo>
                  <a:pt x="9468" y="847715"/>
                  <a:pt x="8620" y="849373"/>
                  <a:pt x="8287" y="851173"/>
                </a:cubicBezTo>
                <a:lnTo>
                  <a:pt x="6534" y="851687"/>
                </a:lnTo>
                <a:cubicBezTo>
                  <a:pt x="6001" y="854069"/>
                  <a:pt x="5467" y="856479"/>
                  <a:pt x="4934" y="858555"/>
                </a:cubicBezTo>
                <a:cubicBezTo>
                  <a:pt x="2734" y="859203"/>
                  <a:pt x="0" y="857793"/>
                  <a:pt x="0" y="860622"/>
                </a:cubicBezTo>
                <a:lnTo>
                  <a:pt x="1267" y="860984"/>
                </a:lnTo>
                <a:cubicBezTo>
                  <a:pt x="914" y="861146"/>
                  <a:pt x="562" y="861270"/>
                  <a:pt x="200" y="861384"/>
                </a:cubicBezTo>
                <a:lnTo>
                  <a:pt x="5353" y="862984"/>
                </a:lnTo>
                <a:lnTo>
                  <a:pt x="2019" y="866175"/>
                </a:lnTo>
                <a:lnTo>
                  <a:pt x="11059" y="872061"/>
                </a:lnTo>
                <a:cubicBezTo>
                  <a:pt x="10801" y="873462"/>
                  <a:pt x="10544" y="874862"/>
                  <a:pt x="10287" y="876290"/>
                </a:cubicBezTo>
                <a:lnTo>
                  <a:pt x="12078" y="875957"/>
                </a:lnTo>
                <a:cubicBezTo>
                  <a:pt x="12087" y="876452"/>
                  <a:pt x="12125" y="876948"/>
                  <a:pt x="12192" y="877443"/>
                </a:cubicBezTo>
                <a:lnTo>
                  <a:pt x="8725" y="879139"/>
                </a:lnTo>
                <a:cubicBezTo>
                  <a:pt x="9315" y="881796"/>
                  <a:pt x="9916" y="884491"/>
                  <a:pt x="10658" y="887721"/>
                </a:cubicBezTo>
                <a:lnTo>
                  <a:pt x="14697" y="881863"/>
                </a:lnTo>
                <a:cubicBezTo>
                  <a:pt x="15507" y="884720"/>
                  <a:pt x="16164" y="887006"/>
                  <a:pt x="16850" y="889435"/>
                </a:cubicBezTo>
                <a:cubicBezTo>
                  <a:pt x="17831" y="889530"/>
                  <a:pt x="18879" y="889673"/>
                  <a:pt x="19945" y="889749"/>
                </a:cubicBezTo>
                <a:cubicBezTo>
                  <a:pt x="20555" y="889778"/>
                  <a:pt x="21155" y="889864"/>
                  <a:pt x="21746" y="889988"/>
                </a:cubicBezTo>
                <a:lnTo>
                  <a:pt x="21746" y="891588"/>
                </a:lnTo>
                <a:cubicBezTo>
                  <a:pt x="22479" y="891950"/>
                  <a:pt x="23231" y="892302"/>
                  <a:pt x="23984" y="892635"/>
                </a:cubicBezTo>
                <a:cubicBezTo>
                  <a:pt x="23851" y="893255"/>
                  <a:pt x="23622" y="893854"/>
                  <a:pt x="23317" y="894407"/>
                </a:cubicBezTo>
                <a:cubicBezTo>
                  <a:pt x="22755" y="895474"/>
                  <a:pt x="23517" y="897369"/>
                  <a:pt x="24384" y="898532"/>
                </a:cubicBezTo>
                <a:cubicBezTo>
                  <a:pt x="26156" y="900722"/>
                  <a:pt x="28042" y="902827"/>
                  <a:pt x="30032" y="904827"/>
                </a:cubicBezTo>
                <a:cubicBezTo>
                  <a:pt x="32471" y="905475"/>
                  <a:pt x="36414" y="905608"/>
                  <a:pt x="37052" y="906856"/>
                </a:cubicBezTo>
                <a:cubicBezTo>
                  <a:pt x="38872" y="910514"/>
                  <a:pt x="43158" y="910476"/>
                  <a:pt x="46187" y="912190"/>
                </a:cubicBezTo>
                <a:cubicBezTo>
                  <a:pt x="51997" y="915476"/>
                  <a:pt x="57760" y="918858"/>
                  <a:pt x="63875" y="921772"/>
                </a:cubicBezTo>
                <a:cubicBezTo>
                  <a:pt x="69161" y="924249"/>
                  <a:pt x="70580" y="927525"/>
                  <a:pt x="69180" y="932116"/>
                </a:cubicBezTo>
                <a:cubicBezTo>
                  <a:pt x="68990" y="933117"/>
                  <a:pt x="68990" y="934145"/>
                  <a:pt x="69180" y="935146"/>
                </a:cubicBezTo>
                <a:cubicBezTo>
                  <a:pt x="69552" y="940270"/>
                  <a:pt x="70676" y="945442"/>
                  <a:pt x="70218" y="950519"/>
                </a:cubicBezTo>
                <a:cubicBezTo>
                  <a:pt x="69009" y="963644"/>
                  <a:pt x="67027" y="976703"/>
                  <a:pt x="65427" y="989800"/>
                </a:cubicBezTo>
                <a:cubicBezTo>
                  <a:pt x="64484" y="997468"/>
                  <a:pt x="67837" y="1004068"/>
                  <a:pt x="72990" y="1010155"/>
                </a:cubicBezTo>
                <a:cubicBezTo>
                  <a:pt x="76219" y="1014403"/>
                  <a:pt x="81629" y="1016375"/>
                  <a:pt x="86839" y="1015203"/>
                </a:cubicBezTo>
                <a:cubicBezTo>
                  <a:pt x="93450" y="1013908"/>
                  <a:pt x="97250" y="1010298"/>
                  <a:pt x="97869" y="1004983"/>
                </a:cubicBezTo>
                <a:cubicBezTo>
                  <a:pt x="98165" y="1000725"/>
                  <a:pt x="97993" y="996439"/>
                  <a:pt x="97355" y="992210"/>
                </a:cubicBezTo>
                <a:cubicBezTo>
                  <a:pt x="96764" y="986476"/>
                  <a:pt x="94602" y="980685"/>
                  <a:pt x="95298" y="975074"/>
                </a:cubicBezTo>
                <a:cubicBezTo>
                  <a:pt x="96888" y="961425"/>
                  <a:pt x="99612" y="947842"/>
                  <a:pt x="102384" y="934279"/>
                </a:cubicBezTo>
                <a:cubicBezTo>
                  <a:pt x="103670" y="926935"/>
                  <a:pt x="108175" y="920534"/>
                  <a:pt x="114662" y="916829"/>
                </a:cubicBezTo>
                <a:cubicBezTo>
                  <a:pt x="115367" y="916943"/>
                  <a:pt x="116062" y="917105"/>
                  <a:pt x="116738" y="917343"/>
                </a:cubicBezTo>
                <a:cubicBezTo>
                  <a:pt x="117548" y="918029"/>
                  <a:pt x="118329" y="918658"/>
                  <a:pt x="119072" y="919258"/>
                </a:cubicBezTo>
                <a:lnTo>
                  <a:pt x="122396" y="916829"/>
                </a:lnTo>
                <a:lnTo>
                  <a:pt x="125720" y="919229"/>
                </a:lnTo>
                <a:lnTo>
                  <a:pt x="135017" y="911562"/>
                </a:lnTo>
                <a:lnTo>
                  <a:pt x="150981" y="911562"/>
                </a:lnTo>
                <a:lnTo>
                  <a:pt x="154172" y="913990"/>
                </a:lnTo>
                <a:lnTo>
                  <a:pt x="157496" y="911495"/>
                </a:lnTo>
                <a:lnTo>
                  <a:pt x="195672" y="911495"/>
                </a:lnTo>
                <a:lnTo>
                  <a:pt x="199015" y="913943"/>
                </a:lnTo>
                <a:lnTo>
                  <a:pt x="214979" y="913943"/>
                </a:lnTo>
                <a:lnTo>
                  <a:pt x="217713" y="911705"/>
                </a:lnTo>
                <a:cubicBezTo>
                  <a:pt x="220132" y="915286"/>
                  <a:pt x="224990" y="913105"/>
                  <a:pt x="228248" y="914724"/>
                </a:cubicBezTo>
                <a:cubicBezTo>
                  <a:pt x="232058" y="916867"/>
                  <a:pt x="236125" y="918496"/>
                  <a:pt x="240354" y="919610"/>
                </a:cubicBezTo>
                <a:cubicBezTo>
                  <a:pt x="241468" y="917629"/>
                  <a:pt x="242478" y="915867"/>
                  <a:pt x="243545" y="914124"/>
                </a:cubicBezTo>
                <a:lnTo>
                  <a:pt x="246917" y="916562"/>
                </a:lnTo>
                <a:lnTo>
                  <a:pt x="253175" y="916562"/>
                </a:lnTo>
                <a:lnTo>
                  <a:pt x="257489" y="913619"/>
                </a:lnTo>
                <a:cubicBezTo>
                  <a:pt x="263490" y="913619"/>
                  <a:pt x="269796" y="913619"/>
                  <a:pt x="276111" y="913619"/>
                </a:cubicBezTo>
                <a:cubicBezTo>
                  <a:pt x="276444" y="913619"/>
                  <a:pt x="276768" y="913047"/>
                  <a:pt x="277168" y="912648"/>
                </a:cubicBezTo>
                <a:lnTo>
                  <a:pt x="270701" y="909961"/>
                </a:lnTo>
                <a:cubicBezTo>
                  <a:pt x="273301" y="908018"/>
                  <a:pt x="276101" y="909047"/>
                  <a:pt x="278682" y="908704"/>
                </a:cubicBezTo>
                <a:lnTo>
                  <a:pt x="281873" y="911095"/>
                </a:lnTo>
                <a:lnTo>
                  <a:pt x="292141" y="906437"/>
                </a:lnTo>
                <a:lnTo>
                  <a:pt x="294265" y="908371"/>
                </a:lnTo>
                <a:lnTo>
                  <a:pt x="300371" y="905790"/>
                </a:lnTo>
                <a:lnTo>
                  <a:pt x="304362" y="908685"/>
                </a:lnTo>
                <a:lnTo>
                  <a:pt x="307686" y="906209"/>
                </a:lnTo>
                <a:lnTo>
                  <a:pt x="313925" y="906209"/>
                </a:lnTo>
                <a:lnTo>
                  <a:pt x="317268" y="908733"/>
                </a:lnTo>
                <a:lnTo>
                  <a:pt x="342681" y="908733"/>
                </a:lnTo>
                <a:lnTo>
                  <a:pt x="346005" y="906456"/>
                </a:lnTo>
                <a:lnTo>
                  <a:pt x="350044" y="909114"/>
                </a:lnTo>
                <a:lnTo>
                  <a:pt x="362179" y="903942"/>
                </a:lnTo>
                <a:lnTo>
                  <a:pt x="365208" y="906209"/>
                </a:lnTo>
                <a:lnTo>
                  <a:pt x="371399" y="906209"/>
                </a:lnTo>
                <a:lnTo>
                  <a:pt x="374799" y="908704"/>
                </a:lnTo>
                <a:lnTo>
                  <a:pt x="379390" y="904923"/>
                </a:lnTo>
                <a:lnTo>
                  <a:pt x="376342" y="902160"/>
                </a:lnTo>
                <a:cubicBezTo>
                  <a:pt x="379390" y="902846"/>
                  <a:pt x="382724" y="898350"/>
                  <a:pt x="385429" y="902465"/>
                </a:cubicBezTo>
                <a:cubicBezTo>
                  <a:pt x="384534" y="903370"/>
                  <a:pt x="383686" y="904256"/>
                  <a:pt x="382876" y="905104"/>
                </a:cubicBezTo>
                <a:cubicBezTo>
                  <a:pt x="383591" y="905618"/>
                  <a:pt x="384029" y="906189"/>
                  <a:pt x="384362" y="906142"/>
                </a:cubicBezTo>
                <a:cubicBezTo>
                  <a:pt x="389420" y="905523"/>
                  <a:pt x="393525" y="903161"/>
                  <a:pt x="398059" y="900732"/>
                </a:cubicBezTo>
                <a:lnTo>
                  <a:pt x="406594" y="900732"/>
                </a:lnTo>
                <a:lnTo>
                  <a:pt x="410061" y="898532"/>
                </a:lnTo>
                <a:lnTo>
                  <a:pt x="413252" y="901199"/>
                </a:lnTo>
                <a:lnTo>
                  <a:pt x="426806" y="901199"/>
                </a:lnTo>
                <a:lnTo>
                  <a:pt x="431930" y="906228"/>
                </a:lnTo>
                <a:lnTo>
                  <a:pt x="435359" y="903780"/>
                </a:lnTo>
                <a:lnTo>
                  <a:pt x="440150" y="907418"/>
                </a:lnTo>
                <a:lnTo>
                  <a:pt x="437083" y="910247"/>
                </a:lnTo>
                <a:cubicBezTo>
                  <a:pt x="437579" y="910628"/>
                  <a:pt x="437940" y="911209"/>
                  <a:pt x="438321" y="911228"/>
                </a:cubicBezTo>
                <a:cubicBezTo>
                  <a:pt x="441512" y="911228"/>
                  <a:pt x="444713" y="911228"/>
                  <a:pt x="448113" y="911228"/>
                </a:cubicBezTo>
                <a:lnTo>
                  <a:pt x="452904" y="908266"/>
                </a:lnTo>
                <a:lnTo>
                  <a:pt x="457838" y="911247"/>
                </a:lnTo>
                <a:lnTo>
                  <a:pt x="461524" y="908580"/>
                </a:lnTo>
                <a:lnTo>
                  <a:pt x="465868" y="909781"/>
                </a:lnTo>
                <a:lnTo>
                  <a:pt x="462677" y="912790"/>
                </a:lnTo>
                <a:lnTo>
                  <a:pt x="483813" y="921496"/>
                </a:lnTo>
                <a:lnTo>
                  <a:pt x="487470" y="918858"/>
                </a:lnTo>
                <a:lnTo>
                  <a:pt x="497053" y="921210"/>
                </a:lnTo>
                <a:cubicBezTo>
                  <a:pt x="500539" y="918915"/>
                  <a:pt x="500539" y="918924"/>
                  <a:pt x="504654" y="921306"/>
                </a:cubicBezTo>
                <a:lnTo>
                  <a:pt x="501463" y="926097"/>
                </a:lnTo>
                <a:cubicBezTo>
                  <a:pt x="501844" y="926449"/>
                  <a:pt x="502196" y="927059"/>
                  <a:pt x="502549" y="927078"/>
                </a:cubicBezTo>
                <a:cubicBezTo>
                  <a:pt x="507863" y="927078"/>
                  <a:pt x="513178" y="927078"/>
                  <a:pt x="519884" y="927078"/>
                </a:cubicBezTo>
                <a:lnTo>
                  <a:pt x="524447" y="932659"/>
                </a:lnTo>
                <a:lnTo>
                  <a:pt x="527533" y="930116"/>
                </a:lnTo>
                <a:cubicBezTo>
                  <a:pt x="531409" y="930935"/>
                  <a:pt x="532524" y="935565"/>
                  <a:pt x="537448" y="934908"/>
                </a:cubicBezTo>
                <a:lnTo>
                  <a:pt x="542096" y="931431"/>
                </a:lnTo>
                <a:lnTo>
                  <a:pt x="546964" y="937727"/>
                </a:lnTo>
                <a:lnTo>
                  <a:pt x="556079" y="937727"/>
                </a:lnTo>
                <a:lnTo>
                  <a:pt x="562118" y="940632"/>
                </a:lnTo>
                <a:lnTo>
                  <a:pt x="566633" y="937441"/>
                </a:lnTo>
                <a:cubicBezTo>
                  <a:pt x="570176" y="942880"/>
                  <a:pt x="578910" y="942851"/>
                  <a:pt x="582311" y="947985"/>
                </a:cubicBezTo>
                <a:lnTo>
                  <a:pt x="586207" y="947985"/>
                </a:lnTo>
                <a:cubicBezTo>
                  <a:pt x="586740" y="947947"/>
                  <a:pt x="587273" y="947947"/>
                  <a:pt x="587797" y="947985"/>
                </a:cubicBezTo>
                <a:cubicBezTo>
                  <a:pt x="590302" y="948366"/>
                  <a:pt x="591645" y="950281"/>
                  <a:pt x="594379" y="950881"/>
                </a:cubicBezTo>
                <a:cubicBezTo>
                  <a:pt x="597494" y="951567"/>
                  <a:pt x="599932" y="954329"/>
                  <a:pt x="602761" y="956243"/>
                </a:cubicBezTo>
                <a:lnTo>
                  <a:pt x="609914" y="953081"/>
                </a:lnTo>
                <a:lnTo>
                  <a:pt x="617896" y="958834"/>
                </a:lnTo>
                <a:cubicBezTo>
                  <a:pt x="623278" y="957329"/>
                  <a:pt x="626259" y="961806"/>
                  <a:pt x="632260" y="962025"/>
                </a:cubicBezTo>
                <a:lnTo>
                  <a:pt x="643547" y="971322"/>
                </a:lnTo>
                <a:lnTo>
                  <a:pt x="648834" y="966959"/>
                </a:lnTo>
                <a:cubicBezTo>
                  <a:pt x="654968" y="974788"/>
                  <a:pt x="657711" y="977151"/>
                  <a:pt x="661187" y="977151"/>
                </a:cubicBezTo>
                <a:lnTo>
                  <a:pt x="665112" y="975084"/>
                </a:lnTo>
                <a:cubicBezTo>
                  <a:pt x="667988" y="976313"/>
                  <a:pt x="670751" y="977284"/>
                  <a:pt x="673246" y="978598"/>
                </a:cubicBezTo>
                <a:cubicBezTo>
                  <a:pt x="675732" y="979913"/>
                  <a:pt x="677018" y="982951"/>
                  <a:pt x="680923" y="982389"/>
                </a:cubicBezTo>
                <a:cubicBezTo>
                  <a:pt x="681599" y="981837"/>
                  <a:pt x="682200" y="981189"/>
                  <a:pt x="682695" y="980475"/>
                </a:cubicBezTo>
                <a:cubicBezTo>
                  <a:pt x="683209" y="979361"/>
                  <a:pt x="683628" y="978198"/>
                  <a:pt x="683971" y="977017"/>
                </a:cubicBezTo>
                <a:cubicBezTo>
                  <a:pt x="689353" y="979332"/>
                  <a:pt x="688905" y="984790"/>
                  <a:pt x="693411" y="987228"/>
                </a:cubicBezTo>
                <a:cubicBezTo>
                  <a:pt x="698202" y="988686"/>
                  <a:pt x="703774" y="986181"/>
                  <a:pt x="707898" y="988666"/>
                </a:cubicBezTo>
                <a:cubicBezTo>
                  <a:pt x="708422" y="990381"/>
                  <a:pt x="708803" y="991543"/>
                  <a:pt x="709222" y="992896"/>
                </a:cubicBezTo>
                <a:cubicBezTo>
                  <a:pt x="712718" y="992896"/>
                  <a:pt x="715880" y="992800"/>
                  <a:pt x="719023" y="992896"/>
                </a:cubicBezTo>
                <a:cubicBezTo>
                  <a:pt x="722633" y="993039"/>
                  <a:pt x="726358" y="992229"/>
                  <a:pt x="729958" y="993524"/>
                </a:cubicBezTo>
                <a:lnTo>
                  <a:pt x="733692" y="996896"/>
                </a:lnTo>
                <a:cubicBezTo>
                  <a:pt x="734282" y="999401"/>
                  <a:pt x="732625" y="1001801"/>
                  <a:pt x="735435" y="1003278"/>
                </a:cubicBezTo>
                <a:lnTo>
                  <a:pt x="738778" y="1000849"/>
                </a:lnTo>
                <a:lnTo>
                  <a:pt x="743379" y="1004630"/>
                </a:lnTo>
                <a:lnTo>
                  <a:pt x="740340" y="1007373"/>
                </a:lnTo>
                <a:cubicBezTo>
                  <a:pt x="740788" y="1007745"/>
                  <a:pt x="741112" y="1008240"/>
                  <a:pt x="741550" y="1008336"/>
                </a:cubicBezTo>
                <a:cubicBezTo>
                  <a:pt x="742607" y="1008497"/>
                  <a:pt x="743674" y="1008583"/>
                  <a:pt x="744741" y="1008612"/>
                </a:cubicBezTo>
                <a:lnTo>
                  <a:pt x="748475" y="1005830"/>
                </a:lnTo>
                <a:cubicBezTo>
                  <a:pt x="752132" y="1011517"/>
                  <a:pt x="760095" y="1011831"/>
                  <a:pt x="765477" y="1015032"/>
                </a:cubicBezTo>
                <a:cubicBezTo>
                  <a:pt x="765829" y="1016432"/>
                  <a:pt x="766134" y="1017623"/>
                  <a:pt x="766353" y="1018489"/>
                </a:cubicBezTo>
                <a:cubicBezTo>
                  <a:pt x="770030" y="1020090"/>
                  <a:pt x="771687" y="1018251"/>
                  <a:pt x="773582" y="1016575"/>
                </a:cubicBezTo>
                <a:lnTo>
                  <a:pt x="780364" y="1021794"/>
                </a:lnTo>
                <a:lnTo>
                  <a:pt x="788718" y="1021794"/>
                </a:lnTo>
                <a:cubicBezTo>
                  <a:pt x="792328" y="1023395"/>
                  <a:pt x="795661" y="1023957"/>
                  <a:pt x="797452" y="1025681"/>
                </a:cubicBezTo>
                <a:cubicBezTo>
                  <a:pt x="800338" y="1028424"/>
                  <a:pt x="805015" y="1025262"/>
                  <a:pt x="807034" y="1027852"/>
                </a:cubicBezTo>
                <a:lnTo>
                  <a:pt x="808082" y="1031710"/>
                </a:lnTo>
                <a:cubicBezTo>
                  <a:pt x="812206" y="1033310"/>
                  <a:pt x="816740" y="1030719"/>
                  <a:pt x="820122" y="1033739"/>
                </a:cubicBezTo>
                <a:lnTo>
                  <a:pt x="814016" y="1036187"/>
                </a:lnTo>
                <a:cubicBezTo>
                  <a:pt x="820245" y="1035587"/>
                  <a:pt x="821103" y="1041159"/>
                  <a:pt x="825332" y="1042464"/>
                </a:cubicBezTo>
                <a:lnTo>
                  <a:pt x="827580" y="1040606"/>
                </a:lnTo>
                <a:cubicBezTo>
                  <a:pt x="831552" y="1041244"/>
                  <a:pt x="832590" y="1046007"/>
                  <a:pt x="837467" y="1045397"/>
                </a:cubicBezTo>
                <a:lnTo>
                  <a:pt x="847373" y="1053084"/>
                </a:lnTo>
                <a:lnTo>
                  <a:pt x="849554" y="1051665"/>
                </a:lnTo>
                <a:lnTo>
                  <a:pt x="858507" y="1057208"/>
                </a:lnTo>
                <a:lnTo>
                  <a:pt x="855564" y="1059637"/>
                </a:lnTo>
                <a:cubicBezTo>
                  <a:pt x="857812" y="1061018"/>
                  <a:pt x="860165" y="1062181"/>
                  <a:pt x="862622" y="1063133"/>
                </a:cubicBezTo>
                <a:cubicBezTo>
                  <a:pt x="865327" y="1063781"/>
                  <a:pt x="868080" y="1064228"/>
                  <a:pt x="870861" y="1064476"/>
                </a:cubicBezTo>
                <a:cubicBezTo>
                  <a:pt x="871309" y="1066305"/>
                  <a:pt x="871614" y="1067505"/>
                  <a:pt x="871947" y="1068838"/>
                </a:cubicBezTo>
                <a:cubicBezTo>
                  <a:pt x="878710" y="1065562"/>
                  <a:pt x="879300" y="1065524"/>
                  <a:pt x="881015" y="1069134"/>
                </a:cubicBezTo>
                <a:lnTo>
                  <a:pt x="874633" y="1072429"/>
                </a:lnTo>
                <a:cubicBezTo>
                  <a:pt x="874252" y="1077135"/>
                  <a:pt x="876614" y="1077220"/>
                  <a:pt x="879900" y="1076658"/>
                </a:cubicBezTo>
                <a:cubicBezTo>
                  <a:pt x="880510" y="1075268"/>
                  <a:pt x="881177" y="1073744"/>
                  <a:pt x="881834" y="1072229"/>
                </a:cubicBezTo>
                <a:cubicBezTo>
                  <a:pt x="884815" y="1071686"/>
                  <a:pt x="887863" y="1070629"/>
                  <a:pt x="890454" y="1072944"/>
                </a:cubicBezTo>
                <a:lnTo>
                  <a:pt x="887406" y="1075706"/>
                </a:lnTo>
                <a:cubicBezTo>
                  <a:pt x="888997" y="1076878"/>
                  <a:pt x="890521" y="1078144"/>
                  <a:pt x="891959" y="1079507"/>
                </a:cubicBezTo>
                <a:cubicBezTo>
                  <a:pt x="895626" y="1083774"/>
                  <a:pt x="900160" y="1087231"/>
                  <a:pt x="905256" y="1089612"/>
                </a:cubicBezTo>
                <a:lnTo>
                  <a:pt x="908323" y="1087669"/>
                </a:lnTo>
                <a:lnTo>
                  <a:pt x="914410" y="1092660"/>
                </a:lnTo>
                <a:lnTo>
                  <a:pt x="920791" y="1092660"/>
                </a:lnTo>
                <a:lnTo>
                  <a:pt x="924239" y="1095299"/>
                </a:lnTo>
                <a:cubicBezTo>
                  <a:pt x="926763" y="1095756"/>
                  <a:pt x="929602" y="1094384"/>
                  <a:pt x="931907" y="1096490"/>
                </a:cubicBezTo>
                <a:lnTo>
                  <a:pt x="929030" y="1099233"/>
                </a:lnTo>
                <a:cubicBezTo>
                  <a:pt x="932526" y="1101452"/>
                  <a:pt x="934203" y="1105757"/>
                  <a:pt x="939756" y="1105815"/>
                </a:cubicBezTo>
                <a:lnTo>
                  <a:pt x="950509" y="1115511"/>
                </a:lnTo>
                <a:lnTo>
                  <a:pt x="948128" y="1117702"/>
                </a:lnTo>
                <a:cubicBezTo>
                  <a:pt x="950795" y="1119883"/>
                  <a:pt x="953795" y="1119035"/>
                  <a:pt x="956767" y="1118321"/>
                </a:cubicBezTo>
                <a:lnTo>
                  <a:pt x="958968" y="1113196"/>
                </a:lnTo>
                <a:lnTo>
                  <a:pt x="961596" y="1117825"/>
                </a:lnTo>
                <a:lnTo>
                  <a:pt x="969035" y="1121273"/>
                </a:lnTo>
                <a:lnTo>
                  <a:pt x="972388" y="1118959"/>
                </a:lnTo>
                <a:lnTo>
                  <a:pt x="974627" y="1123750"/>
                </a:lnTo>
                <a:lnTo>
                  <a:pt x="979846" y="1125245"/>
                </a:lnTo>
                <a:cubicBezTo>
                  <a:pt x="980504" y="1127674"/>
                  <a:pt x="978827" y="1130037"/>
                  <a:pt x="981189" y="1131799"/>
                </a:cubicBezTo>
                <a:lnTo>
                  <a:pt x="985504" y="1132627"/>
                </a:lnTo>
                <a:cubicBezTo>
                  <a:pt x="986190" y="1134228"/>
                  <a:pt x="986847" y="1135828"/>
                  <a:pt x="987562" y="1137418"/>
                </a:cubicBezTo>
                <a:lnTo>
                  <a:pt x="991838" y="1134228"/>
                </a:lnTo>
                <a:lnTo>
                  <a:pt x="996934" y="1139733"/>
                </a:lnTo>
                <a:cubicBezTo>
                  <a:pt x="1001630" y="1140419"/>
                  <a:pt x="1005554" y="1138552"/>
                  <a:pt x="1008679" y="1141181"/>
                </a:cubicBezTo>
                <a:lnTo>
                  <a:pt x="1008679" y="1143886"/>
                </a:lnTo>
                <a:lnTo>
                  <a:pt x="1013260" y="1147524"/>
                </a:lnTo>
                <a:cubicBezTo>
                  <a:pt x="1015413" y="1146877"/>
                  <a:pt x="1016546" y="1144124"/>
                  <a:pt x="1019642" y="1145181"/>
                </a:cubicBezTo>
                <a:lnTo>
                  <a:pt x="1023014" y="1147705"/>
                </a:lnTo>
                <a:lnTo>
                  <a:pt x="1027328" y="1144505"/>
                </a:lnTo>
                <a:lnTo>
                  <a:pt x="1031853" y="1150230"/>
                </a:lnTo>
                <a:lnTo>
                  <a:pt x="1040473" y="1150630"/>
                </a:lnTo>
                <a:lnTo>
                  <a:pt x="1052208" y="1160412"/>
                </a:lnTo>
                <a:lnTo>
                  <a:pt x="1055141" y="1158450"/>
                </a:lnTo>
                <a:lnTo>
                  <a:pt x="1057761" y="1160612"/>
                </a:lnTo>
                <a:lnTo>
                  <a:pt x="1064857" y="1160612"/>
                </a:lnTo>
                <a:lnTo>
                  <a:pt x="1067457" y="1158450"/>
                </a:lnTo>
                <a:cubicBezTo>
                  <a:pt x="1069296" y="1159612"/>
                  <a:pt x="1071372" y="1160612"/>
                  <a:pt x="1071925" y="1162660"/>
                </a:cubicBezTo>
                <a:cubicBezTo>
                  <a:pt x="1071134" y="1163317"/>
                  <a:pt x="1070334" y="1163908"/>
                  <a:pt x="1069658" y="1164574"/>
                </a:cubicBezTo>
                <a:cubicBezTo>
                  <a:pt x="1069534" y="1164707"/>
                  <a:pt x="1069924" y="1165174"/>
                  <a:pt x="1070258" y="1165803"/>
                </a:cubicBezTo>
                <a:lnTo>
                  <a:pt x="1080707" y="1165803"/>
                </a:lnTo>
                <a:lnTo>
                  <a:pt x="1084088" y="1163508"/>
                </a:lnTo>
                <a:cubicBezTo>
                  <a:pt x="1087488" y="1163508"/>
                  <a:pt x="1090384" y="1163241"/>
                  <a:pt x="1093022" y="1165670"/>
                </a:cubicBezTo>
                <a:cubicBezTo>
                  <a:pt x="1094794" y="1167270"/>
                  <a:pt x="1098290" y="1167679"/>
                  <a:pt x="1101471" y="1168765"/>
                </a:cubicBezTo>
                <a:lnTo>
                  <a:pt x="1109015" y="1168765"/>
                </a:lnTo>
                <a:lnTo>
                  <a:pt x="1112463" y="1166146"/>
                </a:lnTo>
                <a:lnTo>
                  <a:pt x="1118416" y="1166146"/>
                </a:lnTo>
                <a:lnTo>
                  <a:pt x="1123464" y="1162955"/>
                </a:lnTo>
                <a:lnTo>
                  <a:pt x="1129122" y="1166003"/>
                </a:lnTo>
                <a:lnTo>
                  <a:pt x="1130237" y="1162174"/>
                </a:lnTo>
                <a:cubicBezTo>
                  <a:pt x="1134551" y="1160831"/>
                  <a:pt x="1138219" y="1157516"/>
                  <a:pt x="1143819" y="1158135"/>
                </a:cubicBezTo>
                <a:cubicBezTo>
                  <a:pt x="1144429" y="1158135"/>
                  <a:pt x="1145219" y="1157116"/>
                  <a:pt x="1145924" y="1156535"/>
                </a:cubicBezTo>
                <a:cubicBezTo>
                  <a:pt x="1146439" y="1154506"/>
                  <a:pt x="1144772" y="1152144"/>
                  <a:pt x="1147105" y="1150591"/>
                </a:cubicBezTo>
                <a:lnTo>
                  <a:pt x="1152963" y="1149591"/>
                </a:lnTo>
                <a:cubicBezTo>
                  <a:pt x="1151173" y="1147163"/>
                  <a:pt x="1154001" y="1144438"/>
                  <a:pt x="1150687" y="1142438"/>
                </a:cubicBezTo>
                <a:cubicBezTo>
                  <a:pt x="1147363" y="1140447"/>
                  <a:pt x="1150430" y="1137418"/>
                  <a:pt x="1148515" y="1135351"/>
                </a:cubicBezTo>
                <a:lnTo>
                  <a:pt x="1142733" y="1130560"/>
                </a:lnTo>
                <a:cubicBezTo>
                  <a:pt x="1142733" y="1128970"/>
                  <a:pt x="1143448" y="1126827"/>
                  <a:pt x="1142552" y="1125474"/>
                </a:cubicBezTo>
                <a:cubicBezTo>
                  <a:pt x="1141371" y="1123674"/>
                  <a:pt x="1139362" y="1122426"/>
                  <a:pt x="1139133" y="1119978"/>
                </a:cubicBezTo>
                <a:cubicBezTo>
                  <a:pt x="1139133" y="1119283"/>
                  <a:pt x="1135466" y="1119016"/>
                  <a:pt x="1134037" y="1118035"/>
                </a:cubicBezTo>
                <a:cubicBezTo>
                  <a:pt x="1132170" y="1116702"/>
                  <a:pt x="1130237" y="1115454"/>
                  <a:pt x="1129694" y="1112939"/>
                </a:cubicBezTo>
                <a:cubicBezTo>
                  <a:pt x="1128874" y="1110749"/>
                  <a:pt x="1127046" y="1109081"/>
                  <a:pt x="1124769" y="1108482"/>
                </a:cubicBezTo>
                <a:cubicBezTo>
                  <a:pt x="1122274" y="1108339"/>
                  <a:pt x="1119959" y="1107148"/>
                  <a:pt x="1118387" y="1105205"/>
                </a:cubicBezTo>
                <a:cubicBezTo>
                  <a:pt x="1116425" y="1102786"/>
                  <a:pt x="1112415" y="1103709"/>
                  <a:pt x="1110615" y="1101519"/>
                </a:cubicBezTo>
                <a:cubicBezTo>
                  <a:pt x="1108443" y="1098890"/>
                  <a:pt x="1105167" y="1097823"/>
                  <a:pt x="1101766" y="1096956"/>
                </a:cubicBezTo>
                <a:cubicBezTo>
                  <a:pt x="1101109" y="1095356"/>
                  <a:pt x="1100490" y="1093880"/>
                  <a:pt x="1099918" y="1092451"/>
                </a:cubicBezTo>
                <a:lnTo>
                  <a:pt x="1095127" y="1092451"/>
                </a:lnTo>
                <a:lnTo>
                  <a:pt x="1090146" y="1087174"/>
                </a:lnTo>
                <a:lnTo>
                  <a:pt x="1080049" y="1087174"/>
                </a:lnTo>
                <a:cubicBezTo>
                  <a:pt x="1077944" y="1085431"/>
                  <a:pt x="1076363" y="1083202"/>
                  <a:pt x="1074096" y="1082516"/>
                </a:cubicBezTo>
                <a:cubicBezTo>
                  <a:pt x="1071829" y="1081831"/>
                  <a:pt x="1069210" y="1081421"/>
                  <a:pt x="1067714" y="1079525"/>
                </a:cubicBezTo>
                <a:lnTo>
                  <a:pt x="1061323" y="1079525"/>
                </a:lnTo>
                <a:lnTo>
                  <a:pt x="1058132" y="1077144"/>
                </a:lnTo>
                <a:lnTo>
                  <a:pt x="1053608" y="1076230"/>
                </a:lnTo>
                <a:lnTo>
                  <a:pt x="1052303" y="1071886"/>
                </a:lnTo>
                <a:lnTo>
                  <a:pt x="1041683" y="1071391"/>
                </a:lnTo>
                <a:lnTo>
                  <a:pt x="1032615" y="1063923"/>
                </a:lnTo>
                <a:lnTo>
                  <a:pt x="1025281" y="1063457"/>
                </a:lnTo>
                <a:lnTo>
                  <a:pt x="1023366" y="1058780"/>
                </a:lnTo>
                <a:cubicBezTo>
                  <a:pt x="1019994" y="1057980"/>
                  <a:pt x="1017156" y="1058780"/>
                  <a:pt x="1014032" y="1056942"/>
                </a:cubicBezTo>
                <a:cubicBezTo>
                  <a:pt x="1010898" y="1055113"/>
                  <a:pt x="1007402" y="1053170"/>
                  <a:pt x="1004211" y="1051246"/>
                </a:cubicBezTo>
                <a:cubicBezTo>
                  <a:pt x="1001020" y="1049312"/>
                  <a:pt x="996334" y="1048207"/>
                  <a:pt x="993029" y="1047026"/>
                </a:cubicBezTo>
                <a:lnTo>
                  <a:pt x="991438" y="1042816"/>
                </a:lnTo>
                <a:cubicBezTo>
                  <a:pt x="985514" y="1043950"/>
                  <a:pt x="981008" y="1041225"/>
                  <a:pt x="977065" y="1039035"/>
                </a:cubicBezTo>
                <a:cubicBezTo>
                  <a:pt x="966149" y="1032939"/>
                  <a:pt x="965892" y="1032453"/>
                  <a:pt x="954710" y="1031758"/>
                </a:cubicBezTo>
                <a:cubicBezTo>
                  <a:pt x="954424" y="1030653"/>
                  <a:pt x="954138" y="1029462"/>
                  <a:pt x="953748" y="1027947"/>
                </a:cubicBezTo>
                <a:cubicBezTo>
                  <a:pt x="952043" y="1026147"/>
                  <a:pt x="947633" y="1027481"/>
                  <a:pt x="946290" y="1024509"/>
                </a:cubicBezTo>
                <a:cubicBezTo>
                  <a:pt x="941975" y="1026109"/>
                  <a:pt x="940841" y="1020118"/>
                  <a:pt x="936803" y="1021623"/>
                </a:cubicBezTo>
                <a:lnTo>
                  <a:pt x="925773" y="1012917"/>
                </a:lnTo>
                <a:cubicBezTo>
                  <a:pt x="925230" y="1011155"/>
                  <a:pt x="924858" y="1009974"/>
                  <a:pt x="924392" y="1008412"/>
                </a:cubicBezTo>
                <a:cubicBezTo>
                  <a:pt x="922011" y="1009850"/>
                  <a:pt x="920563" y="1011974"/>
                  <a:pt x="917400" y="1011108"/>
                </a:cubicBezTo>
                <a:lnTo>
                  <a:pt x="912790" y="1007916"/>
                </a:lnTo>
                <a:lnTo>
                  <a:pt x="907552" y="1010993"/>
                </a:lnTo>
                <a:lnTo>
                  <a:pt x="903075" y="1007355"/>
                </a:lnTo>
                <a:cubicBezTo>
                  <a:pt x="902456" y="1005326"/>
                  <a:pt x="904161" y="1003011"/>
                  <a:pt x="901684" y="1000963"/>
                </a:cubicBezTo>
                <a:lnTo>
                  <a:pt x="898493" y="1003144"/>
                </a:lnTo>
                <a:cubicBezTo>
                  <a:pt x="895140" y="1002249"/>
                  <a:pt x="894407" y="998353"/>
                  <a:pt x="890207" y="998153"/>
                </a:cubicBezTo>
                <a:cubicBezTo>
                  <a:pt x="886006" y="997944"/>
                  <a:pt x="885225" y="993886"/>
                  <a:pt x="881682" y="992915"/>
                </a:cubicBezTo>
                <a:lnTo>
                  <a:pt x="878453" y="992915"/>
                </a:lnTo>
                <a:cubicBezTo>
                  <a:pt x="877929" y="993010"/>
                  <a:pt x="877386" y="993010"/>
                  <a:pt x="876862" y="992915"/>
                </a:cubicBezTo>
                <a:cubicBezTo>
                  <a:pt x="875119" y="992096"/>
                  <a:pt x="873433" y="990419"/>
                  <a:pt x="871785" y="990448"/>
                </a:cubicBezTo>
                <a:cubicBezTo>
                  <a:pt x="866375" y="990562"/>
                  <a:pt x="865832" y="983961"/>
                  <a:pt x="860050" y="985056"/>
                </a:cubicBezTo>
                <a:lnTo>
                  <a:pt x="853173" y="979684"/>
                </a:lnTo>
                <a:lnTo>
                  <a:pt x="847011" y="979684"/>
                </a:lnTo>
                <a:lnTo>
                  <a:pt x="841200" y="974893"/>
                </a:lnTo>
                <a:cubicBezTo>
                  <a:pt x="837876" y="974160"/>
                  <a:pt x="833676" y="975484"/>
                  <a:pt x="831447" y="972131"/>
                </a:cubicBezTo>
                <a:cubicBezTo>
                  <a:pt x="827218" y="973474"/>
                  <a:pt x="825941" y="967912"/>
                  <a:pt x="820531" y="969664"/>
                </a:cubicBezTo>
                <a:lnTo>
                  <a:pt x="811273" y="961063"/>
                </a:lnTo>
                <a:lnTo>
                  <a:pt x="798624" y="961063"/>
                </a:lnTo>
                <a:cubicBezTo>
                  <a:pt x="793661" y="954510"/>
                  <a:pt x="783069" y="954757"/>
                  <a:pt x="777535" y="948852"/>
                </a:cubicBezTo>
                <a:cubicBezTo>
                  <a:pt x="776535" y="947785"/>
                  <a:pt x="773944" y="947718"/>
                  <a:pt x="772478" y="947252"/>
                </a:cubicBezTo>
                <a:cubicBezTo>
                  <a:pt x="772077" y="945661"/>
                  <a:pt x="771773" y="944461"/>
                  <a:pt x="771535" y="943480"/>
                </a:cubicBezTo>
                <a:cubicBezTo>
                  <a:pt x="767915" y="942156"/>
                  <a:pt x="763457" y="944080"/>
                  <a:pt x="761305" y="940537"/>
                </a:cubicBezTo>
                <a:cubicBezTo>
                  <a:pt x="757695" y="940756"/>
                  <a:pt x="755971" y="938413"/>
                  <a:pt x="753532" y="936879"/>
                </a:cubicBezTo>
                <a:cubicBezTo>
                  <a:pt x="750456" y="935174"/>
                  <a:pt x="747303" y="933631"/>
                  <a:pt x="744064" y="932269"/>
                </a:cubicBezTo>
                <a:lnTo>
                  <a:pt x="730625" y="932269"/>
                </a:lnTo>
                <a:cubicBezTo>
                  <a:pt x="726729" y="930926"/>
                  <a:pt x="724243" y="930469"/>
                  <a:pt x="722262" y="929316"/>
                </a:cubicBezTo>
                <a:cubicBezTo>
                  <a:pt x="720119" y="927878"/>
                  <a:pt x="718099" y="926278"/>
                  <a:pt x="716213" y="924525"/>
                </a:cubicBezTo>
                <a:lnTo>
                  <a:pt x="710479" y="924525"/>
                </a:lnTo>
                <a:lnTo>
                  <a:pt x="704393" y="919239"/>
                </a:lnTo>
                <a:lnTo>
                  <a:pt x="698135" y="919239"/>
                </a:lnTo>
                <a:lnTo>
                  <a:pt x="690629" y="916038"/>
                </a:lnTo>
                <a:lnTo>
                  <a:pt x="688696" y="917772"/>
                </a:lnTo>
                <a:lnTo>
                  <a:pt x="684914" y="911666"/>
                </a:lnTo>
                <a:cubicBezTo>
                  <a:pt x="680256" y="911295"/>
                  <a:pt x="677161" y="911066"/>
                  <a:pt x="674075" y="910771"/>
                </a:cubicBezTo>
                <a:cubicBezTo>
                  <a:pt x="673703" y="910771"/>
                  <a:pt x="673427" y="910152"/>
                  <a:pt x="673484" y="910209"/>
                </a:cubicBezTo>
                <a:cubicBezTo>
                  <a:pt x="672960" y="908609"/>
                  <a:pt x="672579" y="907409"/>
                  <a:pt x="672275" y="906437"/>
                </a:cubicBezTo>
                <a:cubicBezTo>
                  <a:pt x="668188" y="905370"/>
                  <a:pt x="663893" y="907152"/>
                  <a:pt x="660397" y="904837"/>
                </a:cubicBezTo>
                <a:cubicBezTo>
                  <a:pt x="661626" y="903570"/>
                  <a:pt x="662473" y="902713"/>
                  <a:pt x="663292" y="901856"/>
                </a:cubicBezTo>
                <a:cubicBezTo>
                  <a:pt x="660730" y="899874"/>
                  <a:pt x="657911" y="901255"/>
                  <a:pt x="655577" y="900722"/>
                </a:cubicBezTo>
                <a:lnTo>
                  <a:pt x="651948" y="898027"/>
                </a:lnTo>
                <a:lnTo>
                  <a:pt x="642614" y="898027"/>
                </a:lnTo>
                <a:cubicBezTo>
                  <a:pt x="639423" y="895445"/>
                  <a:pt x="636470" y="892950"/>
                  <a:pt x="633422" y="890511"/>
                </a:cubicBezTo>
                <a:cubicBezTo>
                  <a:pt x="633117" y="890273"/>
                  <a:pt x="632460" y="890330"/>
                  <a:pt x="631974" y="890273"/>
                </a:cubicBezTo>
                <a:cubicBezTo>
                  <a:pt x="628888" y="890006"/>
                  <a:pt x="625697" y="890892"/>
                  <a:pt x="622745" y="889559"/>
                </a:cubicBezTo>
                <a:lnTo>
                  <a:pt x="620449" y="887673"/>
                </a:lnTo>
                <a:lnTo>
                  <a:pt x="612867" y="887673"/>
                </a:lnTo>
                <a:lnTo>
                  <a:pt x="608209" y="882634"/>
                </a:lnTo>
                <a:lnTo>
                  <a:pt x="601247" y="882634"/>
                </a:lnTo>
                <a:lnTo>
                  <a:pt x="598037" y="884768"/>
                </a:lnTo>
                <a:cubicBezTo>
                  <a:pt x="595217" y="882996"/>
                  <a:pt x="592960" y="880634"/>
                  <a:pt x="590236" y="880148"/>
                </a:cubicBezTo>
                <a:cubicBezTo>
                  <a:pt x="587140" y="879596"/>
                  <a:pt x="585749" y="876157"/>
                  <a:pt x="582044" y="877300"/>
                </a:cubicBezTo>
                <a:lnTo>
                  <a:pt x="576825" y="871909"/>
                </a:lnTo>
                <a:lnTo>
                  <a:pt x="563270" y="871909"/>
                </a:lnTo>
                <a:cubicBezTo>
                  <a:pt x="558079" y="868689"/>
                  <a:pt x="552202" y="866727"/>
                  <a:pt x="546125" y="866184"/>
                </a:cubicBezTo>
                <a:lnTo>
                  <a:pt x="540487" y="861546"/>
                </a:lnTo>
                <a:lnTo>
                  <a:pt x="532352" y="861546"/>
                </a:lnTo>
                <a:lnTo>
                  <a:pt x="528133" y="856355"/>
                </a:lnTo>
                <a:cubicBezTo>
                  <a:pt x="521427" y="855840"/>
                  <a:pt x="521446" y="855821"/>
                  <a:pt x="512074" y="851383"/>
                </a:cubicBezTo>
                <a:cubicBezTo>
                  <a:pt x="511083" y="851116"/>
                  <a:pt x="510073" y="851002"/>
                  <a:pt x="509054" y="851040"/>
                </a:cubicBezTo>
                <a:cubicBezTo>
                  <a:pt x="505063" y="853488"/>
                  <a:pt x="503244" y="853688"/>
                  <a:pt x="501072" y="851954"/>
                </a:cubicBezTo>
                <a:lnTo>
                  <a:pt x="504158" y="849411"/>
                </a:lnTo>
                <a:lnTo>
                  <a:pt x="499748" y="845934"/>
                </a:lnTo>
                <a:cubicBezTo>
                  <a:pt x="495567" y="846620"/>
                  <a:pt x="499634" y="850725"/>
                  <a:pt x="495195" y="850564"/>
                </a:cubicBezTo>
                <a:lnTo>
                  <a:pt x="493233" y="846087"/>
                </a:lnTo>
                <a:cubicBezTo>
                  <a:pt x="489480" y="845563"/>
                  <a:pt x="485404" y="846572"/>
                  <a:pt x="483156" y="843210"/>
                </a:cubicBezTo>
                <a:lnTo>
                  <a:pt x="478812" y="846411"/>
                </a:lnTo>
                <a:lnTo>
                  <a:pt x="468230" y="837609"/>
                </a:lnTo>
                <a:lnTo>
                  <a:pt x="447037" y="837609"/>
                </a:lnTo>
                <a:lnTo>
                  <a:pt x="438493" y="829970"/>
                </a:lnTo>
                <a:lnTo>
                  <a:pt x="435083" y="832533"/>
                </a:lnTo>
                <a:cubicBezTo>
                  <a:pt x="431511" y="833581"/>
                  <a:pt x="430549" y="830551"/>
                  <a:pt x="427320" y="829789"/>
                </a:cubicBezTo>
                <a:lnTo>
                  <a:pt x="413595" y="829789"/>
                </a:lnTo>
                <a:lnTo>
                  <a:pt x="407508" y="826989"/>
                </a:lnTo>
                <a:lnTo>
                  <a:pt x="403450" y="829818"/>
                </a:lnTo>
                <a:cubicBezTo>
                  <a:pt x="400974" y="827161"/>
                  <a:pt x="396154" y="827665"/>
                  <a:pt x="393325" y="825027"/>
                </a:cubicBezTo>
                <a:cubicBezTo>
                  <a:pt x="392430" y="824170"/>
                  <a:pt x="389306" y="824884"/>
                  <a:pt x="387439" y="824884"/>
                </a:cubicBezTo>
                <a:lnTo>
                  <a:pt x="384248" y="822617"/>
                </a:lnTo>
                <a:lnTo>
                  <a:pt x="378962" y="825379"/>
                </a:lnTo>
                <a:lnTo>
                  <a:pt x="374618" y="822522"/>
                </a:lnTo>
                <a:lnTo>
                  <a:pt x="371427" y="824703"/>
                </a:lnTo>
                <a:lnTo>
                  <a:pt x="364674" y="825122"/>
                </a:lnTo>
                <a:lnTo>
                  <a:pt x="361817" y="827484"/>
                </a:lnTo>
                <a:cubicBezTo>
                  <a:pt x="358845" y="825884"/>
                  <a:pt x="357673" y="822293"/>
                  <a:pt x="353339" y="822246"/>
                </a:cubicBezTo>
                <a:lnTo>
                  <a:pt x="348977" y="824284"/>
                </a:lnTo>
                <a:lnTo>
                  <a:pt x="343567" y="821807"/>
                </a:lnTo>
                <a:cubicBezTo>
                  <a:pt x="341890" y="822989"/>
                  <a:pt x="340728" y="823836"/>
                  <a:pt x="339481" y="824732"/>
                </a:cubicBezTo>
                <a:lnTo>
                  <a:pt x="332327" y="825103"/>
                </a:lnTo>
                <a:cubicBezTo>
                  <a:pt x="331460" y="827179"/>
                  <a:pt x="330822" y="828694"/>
                  <a:pt x="330165" y="830294"/>
                </a:cubicBezTo>
                <a:cubicBezTo>
                  <a:pt x="326060" y="828342"/>
                  <a:pt x="330584" y="824103"/>
                  <a:pt x="326546" y="822436"/>
                </a:cubicBezTo>
                <a:lnTo>
                  <a:pt x="323126" y="824884"/>
                </a:lnTo>
                <a:cubicBezTo>
                  <a:pt x="321478" y="825084"/>
                  <a:pt x="319802" y="825065"/>
                  <a:pt x="318164" y="824798"/>
                </a:cubicBezTo>
                <a:cubicBezTo>
                  <a:pt x="315963" y="823960"/>
                  <a:pt x="313830" y="822970"/>
                  <a:pt x="311772" y="821817"/>
                </a:cubicBezTo>
                <a:lnTo>
                  <a:pt x="307115" y="825017"/>
                </a:lnTo>
                <a:cubicBezTo>
                  <a:pt x="303076" y="823998"/>
                  <a:pt x="297923" y="826275"/>
                  <a:pt x="293141" y="823770"/>
                </a:cubicBezTo>
                <a:lnTo>
                  <a:pt x="296094" y="820788"/>
                </a:lnTo>
                <a:cubicBezTo>
                  <a:pt x="293589" y="818760"/>
                  <a:pt x="290779" y="820169"/>
                  <a:pt x="288398" y="819664"/>
                </a:cubicBezTo>
                <a:lnTo>
                  <a:pt x="285055" y="817121"/>
                </a:lnTo>
                <a:lnTo>
                  <a:pt x="278797" y="817121"/>
                </a:lnTo>
                <a:lnTo>
                  <a:pt x="275349" y="819502"/>
                </a:lnTo>
                <a:cubicBezTo>
                  <a:pt x="274387" y="818702"/>
                  <a:pt x="273634" y="818083"/>
                  <a:pt x="272320" y="817007"/>
                </a:cubicBezTo>
                <a:lnTo>
                  <a:pt x="262738" y="817007"/>
                </a:lnTo>
                <a:lnTo>
                  <a:pt x="259766" y="814549"/>
                </a:lnTo>
                <a:lnTo>
                  <a:pt x="256299" y="817007"/>
                </a:lnTo>
                <a:cubicBezTo>
                  <a:pt x="255308" y="815264"/>
                  <a:pt x="254318" y="813511"/>
                  <a:pt x="253279" y="811701"/>
                </a:cubicBezTo>
                <a:cubicBezTo>
                  <a:pt x="250584" y="814130"/>
                  <a:pt x="251012" y="818264"/>
                  <a:pt x="246526" y="819255"/>
                </a:cubicBezTo>
                <a:lnTo>
                  <a:pt x="243335" y="817131"/>
                </a:lnTo>
                <a:cubicBezTo>
                  <a:pt x="239420" y="816473"/>
                  <a:pt x="235525" y="818483"/>
                  <a:pt x="232686" y="815664"/>
                </a:cubicBezTo>
                <a:lnTo>
                  <a:pt x="235315" y="813121"/>
                </a:lnTo>
                <a:lnTo>
                  <a:pt x="230876" y="808949"/>
                </a:lnTo>
                <a:cubicBezTo>
                  <a:pt x="229676" y="810959"/>
                  <a:pt x="228638" y="812730"/>
                  <a:pt x="227686" y="814283"/>
                </a:cubicBezTo>
                <a:lnTo>
                  <a:pt x="221066" y="814283"/>
                </a:lnTo>
                <a:cubicBezTo>
                  <a:pt x="218618" y="811406"/>
                  <a:pt x="214160" y="810035"/>
                  <a:pt x="213236" y="807034"/>
                </a:cubicBezTo>
                <a:cubicBezTo>
                  <a:pt x="213608" y="802567"/>
                  <a:pt x="220409" y="802243"/>
                  <a:pt x="219627" y="797614"/>
                </a:cubicBezTo>
                <a:lnTo>
                  <a:pt x="216865" y="794880"/>
                </a:lnTo>
                <a:cubicBezTo>
                  <a:pt x="218618" y="793080"/>
                  <a:pt x="220056" y="791213"/>
                  <a:pt x="223523" y="790518"/>
                </a:cubicBezTo>
                <a:cubicBezTo>
                  <a:pt x="226209" y="789994"/>
                  <a:pt x="228076" y="786260"/>
                  <a:pt x="230667" y="785936"/>
                </a:cubicBezTo>
                <a:cubicBezTo>
                  <a:pt x="234734" y="785460"/>
                  <a:pt x="235458" y="783907"/>
                  <a:pt x="236239" y="781222"/>
                </a:cubicBezTo>
                <a:cubicBezTo>
                  <a:pt x="236668" y="779736"/>
                  <a:pt x="238677" y="778555"/>
                  <a:pt x="239878" y="777326"/>
                </a:cubicBezTo>
                <a:lnTo>
                  <a:pt x="244278" y="780402"/>
                </a:lnTo>
                <a:cubicBezTo>
                  <a:pt x="244745" y="778812"/>
                  <a:pt x="245088" y="777659"/>
                  <a:pt x="245535" y="776202"/>
                </a:cubicBezTo>
                <a:cubicBezTo>
                  <a:pt x="246993" y="775202"/>
                  <a:pt x="247964" y="773106"/>
                  <a:pt x="250660" y="772878"/>
                </a:cubicBezTo>
                <a:cubicBezTo>
                  <a:pt x="251489" y="773582"/>
                  <a:pt x="252260" y="774192"/>
                  <a:pt x="253013" y="774811"/>
                </a:cubicBezTo>
                <a:cubicBezTo>
                  <a:pt x="255489" y="771468"/>
                  <a:pt x="256527" y="766924"/>
                  <a:pt x="262976" y="766829"/>
                </a:cubicBezTo>
                <a:cubicBezTo>
                  <a:pt x="263452" y="766829"/>
                  <a:pt x="264252" y="765524"/>
                  <a:pt x="264319" y="764772"/>
                </a:cubicBezTo>
                <a:cubicBezTo>
                  <a:pt x="264605" y="761752"/>
                  <a:pt x="267510" y="760638"/>
                  <a:pt x="270339" y="758962"/>
                </a:cubicBezTo>
                <a:lnTo>
                  <a:pt x="279216" y="758962"/>
                </a:lnTo>
                <a:cubicBezTo>
                  <a:pt x="280006" y="757199"/>
                  <a:pt x="280683" y="755685"/>
                  <a:pt x="281292" y="754361"/>
                </a:cubicBezTo>
                <a:cubicBezTo>
                  <a:pt x="283188" y="753608"/>
                  <a:pt x="285731" y="754618"/>
                  <a:pt x="286388" y="752456"/>
                </a:cubicBezTo>
                <a:lnTo>
                  <a:pt x="283693" y="749713"/>
                </a:lnTo>
                <a:lnTo>
                  <a:pt x="289531" y="747779"/>
                </a:lnTo>
                <a:lnTo>
                  <a:pt x="286712" y="743712"/>
                </a:lnTo>
                <a:lnTo>
                  <a:pt x="298285" y="743255"/>
                </a:lnTo>
                <a:cubicBezTo>
                  <a:pt x="301876" y="739292"/>
                  <a:pt x="306905" y="737187"/>
                  <a:pt x="312144" y="735673"/>
                </a:cubicBezTo>
                <a:cubicBezTo>
                  <a:pt x="314906" y="735006"/>
                  <a:pt x="317259" y="733235"/>
                  <a:pt x="318659" y="730768"/>
                </a:cubicBezTo>
                <a:cubicBezTo>
                  <a:pt x="319211" y="729729"/>
                  <a:pt x="319707" y="728663"/>
                  <a:pt x="320145" y="727577"/>
                </a:cubicBezTo>
                <a:lnTo>
                  <a:pt x="329984" y="727577"/>
                </a:lnTo>
                <a:lnTo>
                  <a:pt x="332365" y="725614"/>
                </a:lnTo>
                <a:cubicBezTo>
                  <a:pt x="336023" y="723729"/>
                  <a:pt x="340843" y="726862"/>
                  <a:pt x="343919" y="724024"/>
                </a:cubicBezTo>
                <a:cubicBezTo>
                  <a:pt x="344291" y="722519"/>
                  <a:pt x="344586" y="721309"/>
                  <a:pt x="344796" y="720452"/>
                </a:cubicBezTo>
                <a:cubicBezTo>
                  <a:pt x="348434" y="718852"/>
                  <a:pt x="350129" y="720614"/>
                  <a:pt x="352158" y="722414"/>
                </a:cubicBezTo>
                <a:lnTo>
                  <a:pt x="360731" y="714347"/>
                </a:lnTo>
                <a:cubicBezTo>
                  <a:pt x="367694" y="715261"/>
                  <a:pt x="371570" y="712118"/>
                  <a:pt x="376095" y="710613"/>
                </a:cubicBezTo>
                <a:lnTo>
                  <a:pt x="373075" y="707869"/>
                </a:lnTo>
                <a:cubicBezTo>
                  <a:pt x="376847" y="705412"/>
                  <a:pt x="376352" y="700507"/>
                  <a:pt x="381152" y="698916"/>
                </a:cubicBezTo>
                <a:cubicBezTo>
                  <a:pt x="383534" y="698068"/>
                  <a:pt x="386467" y="699878"/>
                  <a:pt x="388296" y="698087"/>
                </a:cubicBezTo>
                <a:lnTo>
                  <a:pt x="390144" y="693687"/>
                </a:lnTo>
                <a:cubicBezTo>
                  <a:pt x="393430" y="693125"/>
                  <a:pt x="396316" y="694477"/>
                  <a:pt x="398126" y="692563"/>
                </a:cubicBezTo>
                <a:cubicBezTo>
                  <a:pt x="398478" y="691115"/>
                  <a:pt x="398783" y="689915"/>
                  <a:pt x="399193" y="688286"/>
                </a:cubicBezTo>
                <a:cubicBezTo>
                  <a:pt x="401326" y="688400"/>
                  <a:pt x="403450" y="688400"/>
                  <a:pt x="405575" y="688286"/>
                </a:cubicBezTo>
                <a:cubicBezTo>
                  <a:pt x="408070" y="688019"/>
                  <a:pt x="409070" y="685381"/>
                  <a:pt x="412252" y="685543"/>
                </a:cubicBezTo>
                <a:cubicBezTo>
                  <a:pt x="413852" y="685543"/>
                  <a:pt x="415442" y="683552"/>
                  <a:pt x="417347" y="683181"/>
                </a:cubicBezTo>
                <a:cubicBezTo>
                  <a:pt x="419767" y="682685"/>
                  <a:pt x="422586" y="683638"/>
                  <a:pt x="424510" y="681438"/>
                </a:cubicBezTo>
                <a:cubicBezTo>
                  <a:pt x="425291" y="680876"/>
                  <a:pt x="426206" y="680542"/>
                  <a:pt x="427158" y="680456"/>
                </a:cubicBezTo>
                <a:cubicBezTo>
                  <a:pt x="431835" y="679542"/>
                  <a:pt x="433349" y="676532"/>
                  <a:pt x="434311" y="673513"/>
                </a:cubicBezTo>
                <a:lnTo>
                  <a:pt x="452285" y="666179"/>
                </a:lnTo>
                <a:cubicBezTo>
                  <a:pt x="452923" y="664435"/>
                  <a:pt x="453352" y="663292"/>
                  <a:pt x="453885" y="662007"/>
                </a:cubicBezTo>
                <a:lnTo>
                  <a:pt x="459238" y="665198"/>
                </a:lnTo>
                <a:lnTo>
                  <a:pt x="464125" y="662007"/>
                </a:lnTo>
                <a:cubicBezTo>
                  <a:pt x="466706" y="661483"/>
                  <a:pt x="469125" y="662245"/>
                  <a:pt x="471792" y="661006"/>
                </a:cubicBezTo>
                <a:cubicBezTo>
                  <a:pt x="475745" y="659263"/>
                  <a:pt x="479469" y="657054"/>
                  <a:pt x="482889" y="654425"/>
                </a:cubicBezTo>
                <a:cubicBezTo>
                  <a:pt x="484099" y="653434"/>
                  <a:pt x="487042" y="654501"/>
                  <a:pt x="487680" y="652320"/>
                </a:cubicBezTo>
                <a:lnTo>
                  <a:pt x="488994" y="648938"/>
                </a:lnTo>
                <a:lnTo>
                  <a:pt x="492557" y="648795"/>
                </a:lnTo>
                <a:lnTo>
                  <a:pt x="496167" y="651558"/>
                </a:lnTo>
                <a:cubicBezTo>
                  <a:pt x="501710" y="644500"/>
                  <a:pt x="512569" y="642518"/>
                  <a:pt x="517960" y="635698"/>
                </a:cubicBezTo>
                <a:lnTo>
                  <a:pt x="524151" y="635698"/>
                </a:lnTo>
                <a:cubicBezTo>
                  <a:pt x="526304" y="636051"/>
                  <a:pt x="526542" y="639232"/>
                  <a:pt x="529247" y="637299"/>
                </a:cubicBezTo>
                <a:cubicBezTo>
                  <a:pt x="529247" y="636375"/>
                  <a:pt x="529390" y="635508"/>
                  <a:pt x="529457" y="634584"/>
                </a:cubicBezTo>
                <a:lnTo>
                  <a:pt x="526266" y="631755"/>
                </a:lnTo>
                <a:lnTo>
                  <a:pt x="530962" y="627974"/>
                </a:lnTo>
                <a:lnTo>
                  <a:pt x="541468" y="627974"/>
                </a:lnTo>
                <a:cubicBezTo>
                  <a:pt x="543382" y="626173"/>
                  <a:pt x="545992" y="624002"/>
                  <a:pt x="548173" y="621592"/>
                </a:cubicBezTo>
                <a:cubicBezTo>
                  <a:pt x="550364" y="619182"/>
                  <a:pt x="554365" y="620583"/>
                  <a:pt x="555946" y="617915"/>
                </a:cubicBezTo>
                <a:cubicBezTo>
                  <a:pt x="557736" y="614915"/>
                  <a:pt x="562204" y="615334"/>
                  <a:pt x="564804" y="613286"/>
                </a:cubicBezTo>
                <a:cubicBezTo>
                  <a:pt x="566976" y="611562"/>
                  <a:pt x="570700" y="612096"/>
                  <a:pt x="572567" y="609581"/>
                </a:cubicBezTo>
                <a:cubicBezTo>
                  <a:pt x="573929" y="607743"/>
                  <a:pt x="576396" y="607228"/>
                  <a:pt x="578949" y="606514"/>
                </a:cubicBezTo>
                <a:cubicBezTo>
                  <a:pt x="581501" y="605790"/>
                  <a:pt x="583473" y="603133"/>
                  <a:pt x="585330" y="601609"/>
                </a:cubicBezTo>
                <a:cubicBezTo>
                  <a:pt x="588731" y="601609"/>
                  <a:pt x="591379" y="601609"/>
                  <a:pt x="594055" y="601609"/>
                </a:cubicBezTo>
                <a:cubicBezTo>
                  <a:pt x="594531" y="601533"/>
                  <a:pt x="594989" y="601389"/>
                  <a:pt x="595427" y="601199"/>
                </a:cubicBezTo>
                <a:cubicBezTo>
                  <a:pt x="598075" y="596103"/>
                  <a:pt x="598075" y="596103"/>
                  <a:pt x="609238" y="591122"/>
                </a:cubicBezTo>
                <a:lnTo>
                  <a:pt x="614201" y="591122"/>
                </a:lnTo>
                <a:cubicBezTo>
                  <a:pt x="614801" y="590417"/>
                  <a:pt x="615525" y="589807"/>
                  <a:pt x="616325" y="589331"/>
                </a:cubicBezTo>
                <a:cubicBezTo>
                  <a:pt x="618077" y="588626"/>
                  <a:pt x="619992" y="588197"/>
                  <a:pt x="622154" y="587559"/>
                </a:cubicBezTo>
                <a:lnTo>
                  <a:pt x="618496" y="584092"/>
                </a:lnTo>
                <a:lnTo>
                  <a:pt x="627374" y="582692"/>
                </a:lnTo>
                <a:cubicBezTo>
                  <a:pt x="629822" y="581092"/>
                  <a:pt x="631241" y="578520"/>
                  <a:pt x="634556" y="577901"/>
                </a:cubicBezTo>
                <a:lnTo>
                  <a:pt x="638870" y="577901"/>
                </a:lnTo>
                <a:cubicBezTo>
                  <a:pt x="642995" y="576463"/>
                  <a:pt x="644138" y="571900"/>
                  <a:pt x="649395" y="572491"/>
                </a:cubicBezTo>
                <a:cubicBezTo>
                  <a:pt x="652586" y="568176"/>
                  <a:pt x="658139" y="570976"/>
                  <a:pt x="660568" y="570224"/>
                </a:cubicBezTo>
                <a:lnTo>
                  <a:pt x="669188" y="564185"/>
                </a:lnTo>
                <a:lnTo>
                  <a:pt x="670865" y="559841"/>
                </a:lnTo>
                <a:lnTo>
                  <a:pt x="675513" y="559060"/>
                </a:lnTo>
                <a:lnTo>
                  <a:pt x="677551" y="554098"/>
                </a:lnTo>
                <a:lnTo>
                  <a:pt x="681123" y="556736"/>
                </a:lnTo>
                <a:lnTo>
                  <a:pt x="684848" y="553955"/>
                </a:lnTo>
                <a:lnTo>
                  <a:pt x="692829" y="553955"/>
                </a:lnTo>
                <a:lnTo>
                  <a:pt x="701802" y="550097"/>
                </a:lnTo>
                <a:cubicBezTo>
                  <a:pt x="701145" y="543297"/>
                  <a:pt x="710022" y="544649"/>
                  <a:pt x="712975" y="541087"/>
                </a:cubicBezTo>
                <a:lnTo>
                  <a:pt x="716280" y="543497"/>
                </a:lnTo>
                <a:lnTo>
                  <a:pt x="720909" y="539677"/>
                </a:lnTo>
                <a:cubicBezTo>
                  <a:pt x="720909" y="537934"/>
                  <a:pt x="720909" y="536181"/>
                  <a:pt x="720909" y="534410"/>
                </a:cubicBezTo>
                <a:lnTo>
                  <a:pt x="725557" y="530628"/>
                </a:lnTo>
                <a:lnTo>
                  <a:pt x="729472" y="533438"/>
                </a:lnTo>
                <a:cubicBezTo>
                  <a:pt x="730187" y="530466"/>
                  <a:pt x="730825" y="527790"/>
                  <a:pt x="731453" y="525180"/>
                </a:cubicBezTo>
                <a:lnTo>
                  <a:pt x="738426" y="525180"/>
                </a:lnTo>
                <a:lnTo>
                  <a:pt x="741940" y="522580"/>
                </a:lnTo>
                <a:cubicBezTo>
                  <a:pt x="745350" y="522922"/>
                  <a:pt x="748779" y="522141"/>
                  <a:pt x="751713" y="520360"/>
                </a:cubicBezTo>
                <a:lnTo>
                  <a:pt x="754285" y="522465"/>
                </a:lnTo>
                <a:lnTo>
                  <a:pt x="764286" y="514664"/>
                </a:lnTo>
                <a:lnTo>
                  <a:pt x="768591" y="514664"/>
                </a:lnTo>
                <a:cubicBezTo>
                  <a:pt x="767220" y="510512"/>
                  <a:pt x="770925" y="508749"/>
                  <a:pt x="773859" y="507111"/>
                </a:cubicBezTo>
                <a:cubicBezTo>
                  <a:pt x="776754" y="506378"/>
                  <a:pt x="779688" y="507778"/>
                  <a:pt x="781231" y="505882"/>
                </a:cubicBezTo>
                <a:lnTo>
                  <a:pt x="782222" y="502206"/>
                </a:lnTo>
                <a:cubicBezTo>
                  <a:pt x="785251" y="500615"/>
                  <a:pt x="789061" y="503244"/>
                  <a:pt x="790880" y="500148"/>
                </a:cubicBezTo>
                <a:lnTo>
                  <a:pt x="788184" y="497462"/>
                </a:lnTo>
                <a:cubicBezTo>
                  <a:pt x="790623" y="495405"/>
                  <a:pt x="793452" y="496796"/>
                  <a:pt x="796023" y="496300"/>
                </a:cubicBezTo>
                <a:lnTo>
                  <a:pt x="800548" y="492481"/>
                </a:lnTo>
                <a:lnTo>
                  <a:pt x="797462" y="489575"/>
                </a:lnTo>
                <a:cubicBezTo>
                  <a:pt x="799309" y="489252"/>
                  <a:pt x="801119" y="488718"/>
                  <a:pt x="802843" y="487985"/>
                </a:cubicBezTo>
                <a:cubicBezTo>
                  <a:pt x="804891" y="486585"/>
                  <a:pt x="806825" y="485022"/>
                  <a:pt x="808634" y="483337"/>
                </a:cubicBezTo>
                <a:lnTo>
                  <a:pt x="818036" y="483337"/>
                </a:lnTo>
                <a:lnTo>
                  <a:pt x="821588" y="480622"/>
                </a:lnTo>
                <a:cubicBezTo>
                  <a:pt x="823998" y="480165"/>
                  <a:pt x="826808" y="481565"/>
                  <a:pt x="829027" y="479717"/>
                </a:cubicBezTo>
                <a:lnTo>
                  <a:pt x="830304" y="475679"/>
                </a:lnTo>
                <a:cubicBezTo>
                  <a:pt x="832456" y="475393"/>
                  <a:pt x="834933" y="475221"/>
                  <a:pt x="836838" y="473431"/>
                </a:cubicBezTo>
                <a:cubicBezTo>
                  <a:pt x="839200" y="471211"/>
                  <a:pt x="841896" y="468354"/>
                  <a:pt x="845029" y="467744"/>
                </a:cubicBezTo>
                <a:cubicBezTo>
                  <a:pt x="850811" y="466611"/>
                  <a:pt x="850783" y="462334"/>
                  <a:pt x="854002" y="459124"/>
                </a:cubicBezTo>
                <a:lnTo>
                  <a:pt x="860117" y="461963"/>
                </a:lnTo>
                <a:cubicBezTo>
                  <a:pt x="860517" y="461343"/>
                  <a:pt x="861031" y="460638"/>
                  <a:pt x="861412" y="459886"/>
                </a:cubicBezTo>
                <a:cubicBezTo>
                  <a:pt x="861622" y="459467"/>
                  <a:pt x="861803" y="459019"/>
                  <a:pt x="861936" y="458562"/>
                </a:cubicBezTo>
                <a:cubicBezTo>
                  <a:pt x="870109" y="453980"/>
                  <a:pt x="879377" y="452466"/>
                  <a:pt x="885501" y="446456"/>
                </a:cubicBezTo>
                <a:lnTo>
                  <a:pt x="891807" y="446456"/>
                </a:lnTo>
                <a:cubicBezTo>
                  <a:pt x="894779" y="443389"/>
                  <a:pt x="900665" y="443760"/>
                  <a:pt x="902980" y="439893"/>
                </a:cubicBezTo>
                <a:lnTo>
                  <a:pt x="902980" y="437207"/>
                </a:lnTo>
                <a:lnTo>
                  <a:pt x="911495" y="433778"/>
                </a:lnTo>
                <a:lnTo>
                  <a:pt x="914324" y="436112"/>
                </a:lnTo>
                <a:cubicBezTo>
                  <a:pt x="916553" y="433226"/>
                  <a:pt x="920706" y="431749"/>
                  <a:pt x="922668" y="427368"/>
                </a:cubicBezTo>
                <a:cubicBezTo>
                  <a:pt x="923439" y="426777"/>
                  <a:pt x="920172" y="423996"/>
                  <a:pt x="924258" y="423196"/>
                </a:cubicBezTo>
                <a:lnTo>
                  <a:pt x="926449" y="427634"/>
                </a:lnTo>
                <a:cubicBezTo>
                  <a:pt x="929097" y="426663"/>
                  <a:pt x="931688" y="425720"/>
                  <a:pt x="934241" y="424710"/>
                </a:cubicBezTo>
                <a:cubicBezTo>
                  <a:pt x="934612" y="424567"/>
                  <a:pt x="934736" y="424024"/>
                  <a:pt x="935184" y="423367"/>
                </a:cubicBezTo>
                <a:lnTo>
                  <a:pt x="935184" y="419500"/>
                </a:lnTo>
                <a:lnTo>
                  <a:pt x="939784" y="414709"/>
                </a:lnTo>
                <a:lnTo>
                  <a:pt x="942975" y="420091"/>
                </a:lnTo>
                <a:lnTo>
                  <a:pt x="946252" y="417919"/>
                </a:lnTo>
                <a:lnTo>
                  <a:pt x="950481" y="420605"/>
                </a:lnTo>
                <a:cubicBezTo>
                  <a:pt x="951871" y="419938"/>
                  <a:pt x="953129" y="419310"/>
                  <a:pt x="954415" y="418719"/>
                </a:cubicBezTo>
                <a:cubicBezTo>
                  <a:pt x="955272" y="418329"/>
                  <a:pt x="956158" y="417947"/>
                  <a:pt x="957043" y="417614"/>
                </a:cubicBezTo>
                <a:cubicBezTo>
                  <a:pt x="957939" y="417281"/>
                  <a:pt x="959263" y="416833"/>
                  <a:pt x="960425" y="416433"/>
                </a:cubicBezTo>
                <a:lnTo>
                  <a:pt x="956501" y="412261"/>
                </a:lnTo>
                <a:cubicBezTo>
                  <a:pt x="962587" y="412480"/>
                  <a:pt x="967216" y="412185"/>
                  <a:pt x="971283" y="412442"/>
                </a:cubicBezTo>
                <a:lnTo>
                  <a:pt x="976341" y="415300"/>
                </a:lnTo>
                <a:lnTo>
                  <a:pt x="981627" y="412795"/>
                </a:lnTo>
                <a:lnTo>
                  <a:pt x="987142" y="416223"/>
                </a:lnTo>
                <a:cubicBezTo>
                  <a:pt x="984285" y="409327"/>
                  <a:pt x="989009" y="406022"/>
                  <a:pt x="991162" y="401231"/>
                </a:cubicBezTo>
                <a:lnTo>
                  <a:pt x="997544" y="404184"/>
                </a:lnTo>
                <a:lnTo>
                  <a:pt x="1000735" y="402012"/>
                </a:lnTo>
                <a:lnTo>
                  <a:pt x="1003192" y="404022"/>
                </a:lnTo>
                <a:cubicBezTo>
                  <a:pt x="1007888" y="402012"/>
                  <a:pt x="1007888" y="402012"/>
                  <a:pt x="1014098" y="402431"/>
                </a:cubicBezTo>
                <a:lnTo>
                  <a:pt x="1016051" y="406984"/>
                </a:lnTo>
                <a:lnTo>
                  <a:pt x="1022661" y="406984"/>
                </a:lnTo>
                <a:lnTo>
                  <a:pt x="1029576" y="412394"/>
                </a:lnTo>
                <a:lnTo>
                  <a:pt x="1035834" y="412394"/>
                </a:lnTo>
                <a:cubicBezTo>
                  <a:pt x="1038139" y="415128"/>
                  <a:pt x="1038168" y="419119"/>
                  <a:pt x="1042559" y="420091"/>
                </a:cubicBezTo>
                <a:lnTo>
                  <a:pt x="1049074" y="420376"/>
                </a:lnTo>
                <a:lnTo>
                  <a:pt x="1057618" y="427749"/>
                </a:lnTo>
                <a:lnTo>
                  <a:pt x="1062295" y="428644"/>
                </a:lnTo>
                <a:cubicBezTo>
                  <a:pt x="1062809" y="430235"/>
                  <a:pt x="1063190" y="431406"/>
                  <a:pt x="1063619" y="432778"/>
                </a:cubicBezTo>
                <a:lnTo>
                  <a:pt x="1072858" y="434007"/>
                </a:lnTo>
                <a:lnTo>
                  <a:pt x="1068800" y="437664"/>
                </a:lnTo>
                <a:lnTo>
                  <a:pt x="1077792" y="439064"/>
                </a:lnTo>
                <a:cubicBezTo>
                  <a:pt x="1079630" y="442436"/>
                  <a:pt x="1081469" y="445751"/>
                  <a:pt x="1083126" y="448770"/>
                </a:cubicBezTo>
                <a:lnTo>
                  <a:pt x="1088374" y="449666"/>
                </a:lnTo>
                <a:lnTo>
                  <a:pt x="1088374" y="458562"/>
                </a:lnTo>
                <a:lnTo>
                  <a:pt x="1094270" y="460353"/>
                </a:lnTo>
                <a:cubicBezTo>
                  <a:pt x="1094718" y="462667"/>
                  <a:pt x="1095080" y="464725"/>
                  <a:pt x="1095566" y="466735"/>
                </a:cubicBezTo>
                <a:cubicBezTo>
                  <a:pt x="1095566" y="466925"/>
                  <a:pt x="1096270" y="467020"/>
                  <a:pt x="1096556" y="467135"/>
                </a:cubicBezTo>
                <a:lnTo>
                  <a:pt x="1099366" y="465249"/>
                </a:lnTo>
                <a:lnTo>
                  <a:pt x="1104443" y="468601"/>
                </a:lnTo>
                <a:lnTo>
                  <a:pt x="1104443" y="474107"/>
                </a:lnTo>
                <a:lnTo>
                  <a:pt x="1109091" y="477936"/>
                </a:lnTo>
                <a:lnTo>
                  <a:pt x="1112282" y="477936"/>
                </a:lnTo>
                <a:cubicBezTo>
                  <a:pt x="1113796" y="480041"/>
                  <a:pt x="1114882" y="482517"/>
                  <a:pt x="1116940" y="484165"/>
                </a:cubicBezTo>
                <a:cubicBezTo>
                  <a:pt x="1118921" y="485889"/>
                  <a:pt x="1120416" y="488090"/>
                  <a:pt x="1121302" y="490547"/>
                </a:cubicBezTo>
                <a:lnTo>
                  <a:pt x="1126922" y="492147"/>
                </a:lnTo>
                <a:lnTo>
                  <a:pt x="1123407" y="495338"/>
                </a:lnTo>
                <a:cubicBezTo>
                  <a:pt x="1125388" y="495729"/>
                  <a:pt x="1127331" y="496310"/>
                  <a:pt x="1129189" y="497100"/>
                </a:cubicBezTo>
                <a:cubicBezTo>
                  <a:pt x="1131332" y="498329"/>
                  <a:pt x="1132894" y="500215"/>
                  <a:pt x="1135018" y="501463"/>
                </a:cubicBezTo>
                <a:cubicBezTo>
                  <a:pt x="1136218" y="502168"/>
                  <a:pt x="1139104" y="500777"/>
                  <a:pt x="1138895" y="503349"/>
                </a:cubicBezTo>
                <a:lnTo>
                  <a:pt x="1136390" y="505425"/>
                </a:lnTo>
                <a:cubicBezTo>
                  <a:pt x="1139457" y="507644"/>
                  <a:pt x="1141562" y="510778"/>
                  <a:pt x="1144943" y="512055"/>
                </a:cubicBezTo>
                <a:lnTo>
                  <a:pt x="1150944" y="512055"/>
                </a:lnTo>
                <a:cubicBezTo>
                  <a:pt x="1151306" y="513588"/>
                  <a:pt x="1151954" y="515036"/>
                  <a:pt x="1152849" y="516331"/>
                </a:cubicBezTo>
                <a:cubicBezTo>
                  <a:pt x="1154878" y="518436"/>
                  <a:pt x="1157135" y="520313"/>
                  <a:pt x="1159574" y="521923"/>
                </a:cubicBezTo>
                <a:cubicBezTo>
                  <a:pt x="1162479" y="523885"/>
                  <a:pt x="1161440" y="527780"/>
                  <a:pt x="1165174" y="529237"/>
                </a:cubicBezTo>
                <a:cubicBezTo>
                  <a:pt x="1165879" y="529504"/>
                  <a:pt x="1166641" y="529704"/>
                  <a:pt x="1167298" y="529904"/>
                </a:cubicBezTo>
                <a:lnTo>
                  <a:pt x="1169689" y="527942"/>
                </a:lnTo>
                <a:cubicBezTo>
                  <a:pt x="1171280" y="529895"/>
                  <a:pt x="1172756" y="531943"/>
                  <a:pt x="1174109" y="534076"/>
                </a:cubicBezTo>
                <a:cubicBezTo>
                  <a:pt x="1174680" y="535238"/>
                  <a:pt x="1174833" y="536562"/>
                  <a:pt x="1174556" y="537829"/>
                </a:cubicBezTo>
                <a:cubicBezTo>
                  <a:pt x="1174042" y="540687"/>
                  <a:pt x="1178414" y="541582"/>
                  <a:pt x="1178033" y="544649"/>
                </a:cubicBezTo>
                <a:cubicBezTo>
                  <a:pt x="1177814" y="546545"/>
                  <a:pt x="1181500" y="545697"/>
                  <a:pt x="1182986" y="546630"/>
                </a:cubicBezTo>
                <a:cubicBezTo>
                  <a:pt x="1185091" y="547869"/>
                  <a:pt x="1186987" y="549431"/>
                  <a:pt x="1188606" y="551259"/>
                </a:cubicBezTo>
                <a:cubicBezTo>
                  <a:pt x="1190835" y="554012"/>
                  <a:pt x="1191606" y="557641"/>
                  <a:pt x="1195473" y="559375"/>
                </a:cubicBezTo>
                <a:cubicBezTo>
                  <a:pt x="1200026" y="561404"/>
                  <a:pt x="1199674" y="566128"/>
                  <a:pt x="1203360" y="568538"/>
                </a:cubicBezTo>
                <a:lnTo>
                  <a:pt x="1203360" y="575434"/>
                </a:lnTo>
                <a:cubicBezTo>
                  <a:pt x="1205179" y="578406"/>
                  <a:pt x="1205913" y="581197"/>
                  <a:pt x="1208008" y="582616"/>
                </a:cubicBezTo>
                <a:cubicBezTo>
                  <a:pt x="1211485" y="584997"/>
                  <a:pt x="1207741" y="588807"/>
                  <a:pt x="1210847" y="590598"/>
                </a:cubicBezTo>
                <a:lnTo>
                  <a:pt x="1216152" y="591493"/>
                </a:lnTo>
                <a:lnTo>
                  <a:pt x="1216152" y="605352"/>
                </a:lnTo>
                <a:lnTo>
                  <a:pt x="1222439" y="610524"/>
                </a:lnTo>
                <a:lnTo>
                  <a:pt x="1222439" y="618906"/>
                </a:lnTo>
                <a:cubicBezTo>
                  <a:pt x="1224420" y="620049"/>
                  <a:pt x="1226249" y="621440"/>
                  <a:pt x="1227887" y="623040"/>
                </a:cubicBezTo>
                <a:cubicBezTo>
                  <a:pt x="1229868" y="625478"/>
                  <a:pt x="1233926" y="624288"/>
                  <a:pt x="1235745" y="626678"/>
                </a:cubicBezTo>
                <a:cubicBezTo>
                  <a:pt x="1236555" y="627602"/>
                  <a:pt x="1237431" y="628469"/>
                  <a:pt x="1238374" y="629250"/>
                </a:cubicBezTo>
                <a:cubicBezTo>
                  <a:pt x="1238507" y="631374"/>
                  <a:pt x="1238612" y="633070"/>
                  <a:pt x="1238745" y="635051"/>
                </a:cubicBezTo>
                <a:lnTo>
                  <a:pt x="1247927" y="639394"/>
                </a:lnTo>
                <a:lnTo>
                  <a:pt x="1244860" y="642252"/>
                </a:lnTo>
                <a:lnTo>
                  <a:pt x="1251414" y="644805"/>
                </a:lnTo>
                <a:cubicBezTo>
                  <a:pt x="1246299" y="646567"/>
                  <a:pt x="1245775" y="646986"/>
                  <a:pt x="1246461" y="648671"/>
                </a:cubicBezTo>
                <a:lnTo>
                  <a:pt x="1253862" y="648671"/>
                </a:lnTo>
                <a:cubicBezTo>
                  <a:pt x="1253623" y="653977"/>
                  <a:pt x="1259034" y="656177"/>
                  <a:pt x="1262815" y="659111"/>
                </a:cubicBezTo>
                <a:cubicBezTo>
                  <a:pt x="1266682" y="659749"/>
                  <a:pt x="1270645" y="657711"/>
                  <a:pt x="1273607" y="660597"/>
                </a:cubicBezTo>
                <a:cubicBezTo>
                  <a:pt x="1273607" y="661921"/>
                  <a:pt x="1273607" y="663245"/>
                  <a:pt x="1273607" y="664559"/>
                </a:cubicBezTo>
                <a:cubicBezTo>
                  <a:pt x="1273607" y="664988"/>
                  <a:pt x="1273607" y="665407"/>
                  <a:pt x="1273702" y="665750"/>
                </a:cubicBezTo>
                <a:lnTo>
                  <a:pt x="1276683" y="668484"/>
                </a:lnTo>
                <a:cubicBezTo>
                  <a:pt x="1276826" y="670455"/>
                  <a:pt x="1276398" y="672370"/>
                  <a:pt x="1277207" y="673837"/>
                </a:cubicBezTo>
                <a:cubicBezTo>
                  <a:pt x="1278674" y="676542"/>
                  <a:pt x="1280560" y="678990"/>
                  <a:pt x="1282798" y="681104"/>
                </a:cubicBezTo>
                <a:cubicBezTo>
                  <a:pt x="1287047" y="684971"/>
                  <a:pt x="1291733" y="688496"/>
                  <a:pt x="1295981" y="691963"/>
                </a:cubicBezTo>
                <a:cubicBezTo>
                  <a:pt x="1295524" y="699087"/>
                  <a:pt x="1301220" y="703764"/>
                  <a:pt x="1304306" y="709251"/>
                </a:cubicBezTo>
                <a:cubicBezTo>
                  <a:pt x="1306192" y="712603"/>
                  <a:pt x="1312288" y="713670"/>
                  <a:pt x="1312078" y="718433"/>
                </a:cubicBezTo>
                <a:lnTo>
                  <a:pt x="1321660" y="726795"/>
                </a:lnTo>
                <a:lnTo>
                  <a:pt x="1327833" y="728386"/>
                </a:lnTo>
                <a:lnTo>
                  <a:pt x="1327833" y="736502"/>
                </a:lnTo>
                <a:lnTo>
                  <a:pt x="1330852" y="739169"/>
                </a:lnTo>
                <a:lnTo>
                  <a:pt x="1331728" y="742779"/>
                </a:lnTo>
                <a:lnTo>
                  <a:pt x="1337367" y="744369"/>
                </a:lnTo>
                <a:cubicBezTo>
                  <a:pt x="1338034" y="746941"/>
                  <a:pt x="1336358" y="749294"/>
                  <a:pt x="1338739" y="750979"/>
                </a:cubicBezTo>
                <a:lnTo>
                  <a:pt x="1343349" y="751808"/>
                </a:lnTo>
                <a:cubicBezTo>
                  <a:pt x="1343673" y="754009"/>
                  <a:pt x="1343949" y="756075"/>
                  <a:pt x="1344263" y="758114"/>
                </a:cubicBezTo>
                <a:lnTo>
                  <a:pt x="1353331" y="765591"/>
                </a:lnTo>
                <a:cubicBezTo>
                  <a:pt x="1353331" y="766439"/>
                  <a:pt x="1353426" y="767296"/>
                  <a:pt x="1353493" y="768220"/>
                </a:cubicBezTo>
                <a:lnTo>
                  <a:pt x="1355789" y="770249"/>
                </a:lnTo>
                <a:cubicBezTo>
                  <a:pt x="1357770" y="773878"/>
                  <a:pt x="1355217" y="777069"/>
                  <a:pt x="1357836" y="779831"/>
                </a:cubicBezTo>
                <a:lnTo>
                  <a:pt x="1363170" y="781155"/>
                </a:lnTo>
                <a:lnTo>
                  <a:pt x="1363170" y="785660"/>
                </a:lnTo>
                <a:lnTo>
                  <a:pt x="1367342" y="793071"/>
                </a:lnTo>
                <a:lnTo>
                  <a:pt x="1379058" y="802519"/>
                </a:lnTo>
                <a:lnTo>
                  <a:pt x="1379058" y="806110"/>
                </a:lnTo>
                <a:lnTo>
                  <a:pt x="1384154" y="809415"/>
                </a:lnTo>
                <a:cubicBezTo>
                  <a:pt x="1385383" y="812130"/>
                  <a:pt x="1385916" y="813263"/>
                  <a:pt x="1386373" y="814321"/>
                </a:cubicBezTo>
                <a:lnTo>
                  <a:pt x="1391355" y="814321"/>
                </a:lnTo>
                <a:cubicBezTo>
                  <a:pt x="1388507" y="818379"/>
                  <a:pt x="1395613" y="819322"/>
                  <a:pt x="1394727" y="823189"/>
                </a:cubicBezTo>
                <a:lnTo>
                  <a:pt x="1404309" y="831666"/>
                </a:lnTo>
                <a:cubicBezTo>
                  <a:pt x="1403366" y="837019"/>
                  <a:pt x="1408271" y="840600"/>
                  <a:pt x="1409957" y="845010"/>
                </a:cubicBezTo>
                <a:cubicBezTo>
                  <a:pt x="1409605" y="846096"/>
                  <a:pt x="1406957" y="846182"/>
                  <a:pt x="1408366" y="847877"/>
                </a:cubicBezTo>
                <a:lnTo>
                  <a:pt x="1413567" y="849354"/>
                </a:lnTo>
                <a:cubicBezTo>
                  <a:pt x="1413967" y="850954"/>
                  <a:pt x="1414253" y="852164"/>
                  <a:pt x="1414510" y="853154"/>
                </a:cubicBezTo>
                <a:lnTo>
                  <a:pt x="1420368" y="854850"/>
                </a:lnTo>
                <a:lnTo>
                  <a:pt x="1420368" y="859641"/>
                </a:lnTo>
                <a:lnTo>
                  <a:pt x="1426950" y="862832"/>
                </a:lnTo>
                <a:lnTo>
                  <a:pt x="1426950" y="876386"/>
                </a:lnTo>
                <a:cubicBezTo>
                  <a:pt x="1427864" y="876967"/>
                  <a:pt x="1428693" y="877672"/>
                  <a:pt x="1429407" y="878481"/>
                </a:cubicBezTo>
                <a:cubicBezTo>
                  <a:pt x="1429931" y="879634"/>
                  <a:pt x="1430341" y="880843"/>
                  <a:pt x="1430617" y="882072"/>
                </a:cubicBezTo>
                <a:cubicBezTo>
                  <a:pt x="1434255" y="882653"/>
                  <a:pt x="1438751" y="883987"/>
                  <a:pt x="1439085" y="886682"/>
                </a:cubicBezTo>
                <a:cubicBezTo>
                  <a:pt x="1439609" y="890731"/>
                  <a:pt x="1444114" y="891807"/>
                  <a:pt x="1445466" y="894855"/>
                </a:cubicBezTo>
                <a:lnTo>
                  <a:pt x="1443228" y="896541"/>
                </a:lnTo>
                <a:cubicBezTo>
                  <a:pt x="1445371" y="900017"/>
                  <a:pt x="1447505" y="903522"/>
                  <a:pt x="1449619" y="906913"/>
                </a:cubicBezTo>
                <a:lnTo>
                  <a:pt x="1445733" y="910333"/>
                </a:lnTo>
                <a:cubicBezTo>
                  <a:pt x="1451334" y="912562"/>
                  <a:pt x="1452267" y="917610"/>
                  <a:pt x="1455392" y="921372"/>
                </a:cubicBezTo>
                <a:cubicBezTo>
                  <a:pt x="1457897" y="924354"/>
                  <a:pt x="1458097" y="928449"/>
                  <a:pt x="1461783" y="930955"/>
                </a:cubicBezTo>
                <a:cubicBezTo>
                  <a:pt x="1459830" y="935164"/>
                  <a:pt x="1465583" y="937746"/>
                  <a:pt x="1465164" y="941622"/>
                </a:cubicBezTo>
                <a:cubicBezTo>
                  <a:pt x="1469050" y="943518"/>
                  <a:pt x="1468355" y="946728"/>
                  <a:pt x="1468507" y="949138"/>
                </a:cubicBezTo>
                <a:lnTo>
                  <a:pt x="1472517" y="954100"/>
                </a:lnTo>
                <a:cubicBezTo>
                  <a:pt x="1466898" y="957510"/>
                  <a:pt x="1466336" y="961044"/>
                  <a:pt x="1471060" y="965092"/>
                </a:cubicBezTo>
                <a:cubicBezTo>
                  <a:pt x="1472175" y="966035"/>
                  <a:pt x="1471489" y="968407"/>
                  <a:pt x="1471651" y="970350"/>
                </a:cubicBezTo>
                <a:cubicBezTo>
                  <a:pt x="1470060" y="972093"/>
                  <a:pt x="1466126" y="973541"/>
                  <a:pt x="1469317" y="976570"/>
                </a:cubicBezTo>
                <a:lnTo>
                  <a:pt x="1475699" y="978351"/>
                </a:lnTo>
                <a:cubicBezTo>
                  <a:pt x="1474232" y="980475"/>
                  <a:pt x="1473070" y="982180"/>
                  <a:pt x="1471241" y="984742"/>
                </a:cubicBezTo>
                <a:lnTo>
                  <a:pt x="1478871" y="988848"/>
                </a:lnTo>
                <a:lnTo>
                  <a:pt x="1474718" y="995020"/>
                </a:lnTo>
                <a:lnTo>
                  <a:pt x="1474718" y="999163"/>
                </a:lnTo>
                <a:lnTo>
                  <a:pt x="1481099" y="1004649"/>
                </a:lnTo>
                <a:lnTo>
                  <a:pt x="1481099" y="1011593"/>
                </a:lnTo>
                <a:cubicBezTo>
                  <a:pt x="1477461" y="1017413"/>
                  <a:pt x="1474280" y="1022471"/>
                  <a:pt x="1471136" y="1027557"/>
                </a:cubicBezTo>
                <a:lnTo>
                  <a:pt x="1474546" y="1030853"/>
                </a:lnTo>
                <a:lnTo>
                  <a:pt x="1471593" y="1033577"/>
                </a:lnTo>
                <a:lnTo>
                  <a:pt x="1471593" y="1041292"/>
                </a:lnTo>
                <a:cubicBezTo>
                  <a:pt x="1469422" y="1044492"/>
                  <a:pt x="1465212" y="1045226"/>
                  <a:pt x="1462145" y="1046931"/>
                </a:cubicBezTo>
                <a:lnTo>
                  <a:pt x="1462145" y="1051455"/>
                </a:lnTo>
                <a:lnTo>
                  <a:pt x="1465469" y="1055780"/>
                </a:lnTo>
                <a:lnTo>
                  <a:pt x="1455439" y="1071286"/>
                </a:lnTo>
                <a:lnTo>
                  <a:pt x="1455439" y="1086174"/>
                </a:lnTo>
                <a:lnTo>
                  <a:pt x="1452153" y="1089060"/>
                </a:lnTo>
                <a:lnTo>
                  <a:pt x="1452153" y="1093241"/>
                </a:lnTo>
                <a:lnTo>
                  <a:pt x="1447648" y="1100442"/>
                </a:lnTo>
                <a:lnTo>
                  <a:pt x="1443542" y="1101128"/>
                </a:lnTo>
                <a:cubicBezTo>
                  <a:pt x="1440780" y="1104605"/>
                  <a:pt x="1445343" y="1105824"/>
                  <a:pt x="1445476" y="1106386"/>
                </a:cubicBezTo>
                <a:lnTo>
                  <a:pt x="1445476" y="1115454"/>
                </a:lnTo>
                <a:lnTo>
                  <a:pt x="1442761" y="1117664"/>
                </a:lnTo>
                <a:lnTo>
                  <a:pt x="1445847" y="1120445"/>
                </a:lnTo>
                <a:lnTo>
                  <a:pt x="1445847" y="1128265"/>
                </a:lnTo>
                <a:cubicBezTo>
                  <a:pt x="1443800" y="1130665"/>
                  <a:pt x="1439466" y="1131637"/>
                  <a:pt x="1439466" y="1135256"/>
                </a:cubicBezTo>
                <a:lnTo>
                  <a:pt x="1442876" y="1140047"/>
                </a:lnTo>
                <a:cubicBezTo>
                  <a:pt x="1442123" y="1142829"/>
                  <a:pt x="1438294" y="1143572"/>
                  <a:pt x="1439685" y="1146562"/>
                </a:cubicBezTo>
                <a:lnTo>
                  <a:pt x="1442609" y="1149277"/>
                </a:lnTo>
                <a:lnTo>
                  <a:pt x="1439542" y="1152039"/>
                </a:lnTo>
                <a:lnTo>
                  <a:pt x="1439542" y="1165432"/>
                </a:lnTo>
                <a:cubicBezTo>
                  <a:pt x="1432198" y="1168527"/>
                  <a:pt x="1432312" y="1175985"/>
                  <a:pt x="1427150" y="1180624"/>
                </a:cubicBezTo>
                <a:cubicBezTo>
                  <a:pt x="1426607" y="1181138"/>
                  <a:pt x="1426874" y="1182215"/>
                  <a:pt x="1426759" y="1183215"/>
                </a:cubicBezTo>
                <a:lnTo>
                  <a:pt x="1429950" y="1186129"/>
                </a:lnTo>
                <a:lnTo>
                  <a:pt x="1429950" y="1191273"/>
                </a:lnTo>
                <a:lnTo>
                  <a:pt x="1427169" y="1193749"/>
                </a:lnTo>
                <a:cubicBezTo>
                  <a:pt x="1426159" y="1198721"/>
                  <a:pt x="1427626" y="1203512"/>
                  <a:pt x="1426255" y="1207923"/>
                </a:cubicBezTo>
                <a:cubicBezTo>
                  <a:pt x="1423826" y="1208637"/>
                  <a:pt x="1421368" y="1207923"/>
                  <a:pt x="1420168" y="1210713"/>
                </a:cubicBezTo>
                <a:cubicBezTo>
                  <a:pt x="1421206" y="1212428"/>
                  <a:pt x="1422521" y="1214581"/>
                  <a:pt x="1423759" y="1216657"/>
                </a:cubicBezTo>
                <a:cubicBezTo>
                  <a:pt x="1422568" y="1218248"/>
                  <a:pt x="1421492" y="1219610"/>
                  <a:pt x="1420425" y="1221000"/>
                </a:cubicBezTo>
                <a:lnTo>
                  <a:pt x="1420425" y="1227754"/>
                </a:lnTo>
                <a:lnTo>
                  <a:pt x="1417501" y="1230611"/>
                </a:lnTo>
                <a:cubicBezTo>
                  <a:pt x="1417282" y="1232545"/>
                  <a:pt x="1417053" y="1234621"/>
                  <a:pt x="1416863" y="1236250"/>
                </a:cubicBezTo>
                <a:lnTo>
                  <a:pt x="1414120" y="1238517"/>
                </a:lnTo>
                <a:lnTo>
                  <a:pt x="1417091" y="1241260"/>
                </a:lnTo>
                <a:cubicBezTo>
                  <a:pt x="1416044" y="1242222"/>
                  <a:pt x="1414358" y="1243079"/>
                  <a:pt x="1414167" y="1244051"/>
                </a:cubicBezTo>
                <a:cubicBezTo>
                  <a:pt x="1413643" y="1246651"/>
                  <a:pt x="1414005" y="1248928"/>
                  <a:pt x="1411786" y="1251385"/>
                </a:cubicBezTo>
                <a:cubicBezTo>
                  <a:pt x="1409929" y="1253414"/>
                  <a:pt x="1410767" y="1257072"/>
                  <a:pt x="1410319" y="1260005"/>
                </a:cubicBezTo>
                <a:cubicBezTo>
                  <a:pt x="1410319" y="1260358"/>
                  <a:pt x="1409633" y="1260643"/>
                  <a:pt x="1409652" y="1260643"/>
                </a:cubicBezTo>
                <a:lnTo>
                  <a:pt x="1404690" y="1261501"/>
                </a:lnTo>
                <a:cubicBezTo>
                  <a:pt x="1406728" y="1264701"/>
                  <a:pt x="1408567" y="1267444"/>
                  <a:pt x="1410472" y="1270349"/>
                </a:cubicBezTo>
                <a:lnTo>
                  <a:pt x="1408443" y="1272188"/>
                </a:lnTo>
                <a:cubicBezTo>
                  <a:pt x="1406843" y="1274864"/>
                  <a:pt x="1408967" y="1277274"/>
                  <a:pt x="1406452" y="1279017"/>
                </a:cubicBezTo>
                <a:lnTo>
                  <a:pt x="1401775" y="1279903"/>
                </a:lnTo>
                <a:cubicBezTo>
                  <a:pt x="1401489" y="1282008"/>
                  <a:pt x="1401213" y="1284075"/>
                  <a:pt x="1400947" y="1286142"/>
                </a:cubicBezTo>
                <a:lnTo>
                  <a:pt x="1395108" y="1290933"/>
                </a:lnTo>
                <a:lnTo>
                  <a:pt x="1397984" y="1293771"/>
                </a:lnTo>
                <a:lnTo>
                  <a:pt x="1397984" y="1298934"/>
                </a:lnTo>
                <a:lnTo>
                  <a:pt x="1391803" y="1304306"/>
                </a:lnTo>
                <a:cubicBezTo>
                  <a:pt x="1393393" y="1305620"/>
                  <a:pt x="1394889" y="1306868"/>
                  <a:pt x="1396498" y="1308173"/>
                </a:cubicBezTo>
                <a:cubicBezTo>
                  <a:pt x="1397508" y="1308107"/>
                  <a:pt x="1398518" y="1308107"/>
                  <a:pt x="1399537" y="1308173"/>
                </a:cubicBezTo>
                <a:cubicBezTo>
                  <a:pt x="1399966" y="1308173"/>
                  <a:pt x="1400327" y="1308697"/>
                  <a:pt x="1400813" y="1309050"/>
                </a:cubicBezTo>
                <a:cubicBezTo>
                  <a:pt x="1397784" y="1313555"/>
                  <a:pt x="1394155" y="1317917"/>
                  <a:pt x="1394536" y="1322908"/>
                </a:cubicBezTo>
                <a:lnTo>
                  <a:pt x="1391564" y="1325137"/>
                </a:lnTo>
                <a:cubicBezTo>
                  <a:pt x="1391564" y="1326918"/>
                  <a:pt x="1391564" y="1328671"/>
                  <a:pt x="1391564" y="1330414"/>
                </a:cubicBezTo>
                <a:cubicBezTo>
                  <a:pt x="1389288" y="1332976"/>
                  <a:pt x="1386154" y="1334615"/>
                  <a:pt x="1382754" y="1335043"/>
                </a:cubicBezTo>
                <a:cubicBezTo>
                  <a:pt x="1381154" y="1338053"/>
                  <a:pt x="1380658" y="1341911"/>
                  <a:pt x="1377963" y="1343825"/>
                </a:cubicBezTo>
                <a:cubicBezTo>
                  <a:pt x="1373924" y="1346749"/>
                  <a:pt x="1377963" y="1351959"/>
                  <a:pt x="1372514" y="1353903"/>
                </a:cubicBezTo>
                <a:cubicBezTo>
                  <a:pt x="1373743" y="1355932"/>
                  <a:pt x="1378563" y="1357208"/>
                  <a:pt x="1374419" y="1360284"/>
                </a:cubicBezTo>
                <a:lnTo>
                  <a:pt x="1369514" y="1361342"/>
                </a:lnTo>
                <a:lnTo>
                  <a:pt x="1369514" y="1371486"/>
                </a:lnTo>
                <a:cubicBezTo>
                  <a:pt x="1367609" y="1373867"/>
                  <a:pt x="1366514" y="1375229"/>
                  <a:pt x="1365580" y="1376363"/>
                </a:cubicBezTo>
                <a:lnTo>
                  <a:pt x="1368771" y="1380668"/>
                </a:lnTo>
                <a:cubicBezTo>
                  <a:pt x="1367676" y="1381782"/>
                  <a:pt x="1366457" y="1382763"/>
                  <a:pt x="1365133" y="1383582"/>
                </a:cubicBezTo>
                <a:cubicBezTo>
                  <a:pt x="1363409" y="1384240"/>
                  <a:pt x="1361646" y="1384783"/>
                  <a:pt x="1359846" y="1385183"/>
                </a:cubicBezTo>
                <a:cubicBezTo>
                  <a:pt x="1358979" y="1387507"/>
                  <a:pt x="1360675" y="1389821"/>
                  <a:pt x="1358617" y="1391679"/>
                </a:cubicBezTo>
                <a:lnTo>
                  <a:pt x="1353264" y="1393165"/>
                </a:lnTo>
                <a:lnTo>
                  <a:pt x="1356808" y="1397184"/>
                </a:lnTo>
                <a:cubicBezTo>
                  <a:pt x="1355217" y="1399518"/>
                  <a:pt x="1354074" y="1401290"/>
                  <a:pt x="1352979" y="1402928"/>
                </a:cubicBezTo>
                <a:lnTo>
                  <a:pt x="1356170" y="1407062"/>
                </a:lnTo>
                <a:lnTo>
                  <a:pt x="1349788" y="1408957"/>
                </a:lnTo>
                <a:cubicBezTo>
                  <a:pt x="1350826" y="1411938"/>
                  <a:pt x="1349064" y="1414967"/>
                  <a:pt x="1350940" y="1417825"/>
                </a:cubicBezTo>
                <a:lnTo>
                  <a:pt x="1353445" y="1419901"/>
                </a:lnTo>
                <a:cubicBezTo>
                  <a:pt x="1348140" y="1422197"/>
                  <a:pt x="1347064" y="1426921"/>
                  <a:pt x="1344444" y="1430350"/>
                </a:cubicBezTo>
                <a:cubicBezTo>
                  <a:pt x="1345530" y="1431941"/>
                  <a:pt x="1346502" y="1433331"/>
                  <a:pt x="1347188" y="1434303"/>
                </a:cubicBezTo>
                <a:cubicBezTo>
                  <a:pt x="1346149" y="1436951"/>
                  <a:pt x="1342511" y="1437770"/>
                  <a:pt x="1343806" y="1440694"/>
                </a:cubicBezTo>
                <a:lnTo>
                  <a:pt x="1346873" y="1443457"/>
                </a:lnTo>
                <a:lnTo>
                  <a:pt x="1346873" y="1448915"/>
                </a:lnTo>
                <a:cubicBezTo>
                  <a:pt x="1341472" y="1451058"/>
                  <a:pt x="1340901" y="1456287"/>
                  <a:pt x="1337053" y="1460097"/>
                </a:cubicBezTo>
                <a:lnTo>
                  <a:pt x="1337053" y="1469679"/>
                </a:lnTo>
                <a:lnTo>
                  <a:pt x="1334424" y="1472517"/>
                </a:lnTo>
                <a:cubicBezTo>
                  <a:pt x="1335605" y="1473508"/>
                  <a:pt x="1336358" y="1474118"/>
                  <a:pt x="1337615" y="1475099"/>
                </a:cubicBezTo>
                <a:cubicBezTo>
                  <a:pt x="1333243" y="1476547"/>
                  <a:pt x="1334805" y="1481138"/>
                  <a:pt x="1330909" y="1483081"/>
                </a:cubicBezTo>
                <a:lnTo>
                  <a:pt x="1330909" y="1491929"/>
                </a:lnTo>
                <a:lnTo>
                  <a:pt x="1326318" y="1494549"/>
                </a:lnTo>
                <a:cubicBezTo>
                  <a:pt x="1322384" y="1501235"/>
                  <a:pt x="1330119" y="1504045"/>
                  <a:pt x="1327337" y="1509598"/>
                </a:cubicBezTo>
                <a:lnTo>
                  <a:pt x="1316746" y="1517075"/>
                </a:lnTo>
                <a:lnTo>
                  <a:pt x="1322527" y="1518495"/>
                </a:lnTo>
                <a:lnTo>
                  <a:pt x="1326166" y="1515761"/>
                </a:lnTo>
                <a:cubicBezTo>
                  <a:pt x="1330957" y="1518952"/>
                  <a:pt x="1325061" y="1520685"/>
                  <a:pt x="1324204" y="1525248"/>
                </a:cubicBezTo>
                <a:lnTo>
                  <a:pt x="1324204" y="1530449"/>
                </a:lnTo>
                <a:lnTo>
                  <a:pt x="1321184" y="1532944"/>
                </a:lnTo>
                <a:cubicBezTo>
                  <a:pt x="1322299" y="1535525"/>
                  <a:pt x="1320194" y="1538631"/>
                  <a:pt x="1322480" y="1541564"/>
                </a:cubicBezTo>
                <a:cubicBezTo>
                  <a:pt x="1322622" y="1542393"/>
                  <a:pt x="1325851" y="1542602"/>
                  <a:pt x="1325032" y="1543164"/>
                </a:cubicBezTo>
                <a:cubicBezTo>
                  <a:pt x="1320879" y="1545622"/>
                  <a:pt x="1316955" y="1542964"/>
                  <a:pt x="1315022" y="1546174"/>
                </a:cubicBezTo>
                <a:cubicBezTo>
                  <a:pt x="1315098" y="1547022"/>
                  <a:pt x="1315184" y="1547870"/>
                  <a:pt x="1315279" y="1548984"/>
                </a:cubicBezTo>
                <a:lnTo>
                  <a:pt x="1321299" y="1550765"/>
                </a:lnTo>
                <a:cubicBezTo>
                  <a:pt x="1320384" y="1551727"/>
                  <a:pt x="1319584" y="1552565"/>
                  <a:pt x="1318108" y="1554118"/>
                </a:cubicBezTo>
                <a:lnTo>
                  <a:pt x="1318108" y="1566977"/>
                </a:lnTo>
                <a:lnTo>
                  <a:pt x="1314917" y="1569549"/>
                </a:lnTo>
                <a:lnTo>
                  <a:pt x="1314917" y="1592847"/>
                </a:lnTo>
                <a:cubicBezTo>
                  <a:pt x="1314860" y="1593714"/>
                  <a:pt x="1314860" y="1594590"/>
                  <a:pt x="1314917" y="1595457"/>
                </a:cubicBezTo>
                <a:cubicBezTo>
                  <a:pt x="1314917" y="1595828"/>
                  <a:pt x="1315422" y="1596142"/>
                  <a:pt x="1317498" y="1598781"/>
                </a:cubicBezTo>
                <a:lnTo>
                  <a:pt x="1325861" y="1612735"/>
                </a:lnTo>
                <a:lnTo>
                  <a:pt x="1327918" y="1612849"/>
                </a:lnTo>
                <a:lnTo>
                  <a:pt x="1333862" y="1616231"/>
                </a:lnTo>
                <a:cubicBezTo>
                  <a:pt x="1334062" y="1619298"/>
                  <a:pt x="1334176" y="1621022"/>
                  <a:pt x="1334310" y="1622936"/>
                </a:cubicBezTo>
                <a:lnTo>
                  <a:pt x="1345644" y="1628299"/>
                </a:lnTo>
                <a:lnTo>
                  <a:pt x="1348035" y="1626318"/>
                </a:lnTo>
                <a:lnTo>
                  <a:pt x="1354569" y="1634299"/>
                </a:lnTo>
                <a:cubicBezTo>
                  <a:pt x="1356551" y="1632214"/>
                  <a:pt x="1358256" y="1630509"/>
                  <a:pt x="1363418" y="1632128"/>
                </a:cubicBezTo>
                <a:lnTo>
                  <a:pt x="1366961" y="1636490"/>
                </a:lnTo>
                <a:cubicBezTo>
                  <a:pt x="1371524" y="1636605"/>
                  <a:pt x="1374943" y="1635976"/>
                  <a:pt x="1377353" y="1639681"/>
                </a:cubicBezTo>
                <a:lnTo>
                  <a:pt x="1382382" y="1633852"/>
                </a:lnTo>
                <a:lnTo>
                  <a:pt x="1386754" y="1633852"/>
                </a:lnTo>
                <a:lnTo>
                  <a:pt x="1402375" y="1621079"/>
                </a:lnTo>
                <a:lnTo>
                  <a:pt x="1407166" y="1620269"/>
                </a:lnTo>
                <a:lnTo>
                  <a:pt x="1404738" y="1616335"/>
                </a:lnTo>
                <a:lnTo>
                  <a:pt x="1410500" y="1614659"/>
                </a:lnTo>
                <a:cubicBezTo>
                  <a:pt x="1410576" y="1613525"/>
                  <a:pt x="1410634" y="1612668"/>
                  <a:pt x="1410738" y="1611211"/>
                </a:cubicBezTo>
                <a:cubicBezTo>
                  <a:pt x="1415977" y="1609820"/>
                  <a:pt x="1417120" y="1605163"/>
                  <a:pt x="1419216" y="1601629"/>
                </a:cubicBezTo>
                <a:cubicBezTo>
                  <a:pt x="1421130" y="1598571"/>
                  <a:pt x="1423530" y="1595847"/>
                  <a:pt x="1426321" y="1593552"/>
                </a:cubicBezTo>
                <a:cubicBezTo>
                  <a:pt x="1425588" y="1591704"/>
                  <a:pt x="1422197" y="1590789"/>
                  <a:pt x="1423483" y="1588170"/>
                </a:cubicBezTo>
                <a:lnTo>
                  <a:pt x="1427455" y="1584265"/>
                </a:lnTo>
                <a:lnTo>
                  <a:pt x="1423683" y="1579940"/>
                </a:lnTo>
                <a:lnTo>
                  <a:pt x="1429588" y="1577512"/>
                </a:lnTo>
                <a:cubicBezTo>
                  <a:pt x="1430988" y="1573949"/>
                  <a:pt x="1424330" y="1572587"/>
                  <a:pt x="1427293" y="1569130"/>
                </a:cubicBezTo>
                <a:lnTo>
                  <a:pt x="1432579" y="1567529"/>
                </a:lnTo>
                <a:cubicBezTo>
                  <a:pt x="1434170" y="1564605"/>
                  <a:pt x="1431750" y="1563357"/>
                  <a:pt x="1429845" y="1561767"/>
                </a:cubicBezTo>
                <a:cubicBezTo>
                  <a:pt x="1429845" y="1558795"/>
                  <a:pt x="1429845" y="1555747"/>
                  <a:pt x="1429845" y="1552699"/>
                </a:cubicBezTo>
                <a:cubicBezTo>
                  <a:pt x="1430036" y="1551899"/>
                  <a:pt x="1430350" y="1551127"/>
                  <a:pt x="1430807" y="1550441"/>
                </a:cubicBezTo>
                <a:lnTo>
                  <a:pt x="1432951" y="1548584"/>
                </a:lnTo>
                <a:lnTo>
                  <a:pt x="1432951" y="1543431"/>
                </a:lnTo>
                <a:lnTo>
                  <a:pt x="1429950" y="1540688"/>
                </a:lnTo>
                <a:lnTo>
                  <a:pt x="1429950" y="1530277"/>
                </a:lnTo>
                <a:lnTo>
                  <a:pt x="1432779" y="1527429"/>
                </a:lnTo>
                <a:lnTo>
                  <a:pt x="1430150" y="1525257"/>
                </a:lnTo>
                <a:lnTo>
                  <a:pt x="1430150" y="1516761"/>
                </a:lnTo>
                <a:lnTo>
                  <a:pt x="1432693" y="1514665"/>
                </a:lnTo>
                <a:lnTo>
                  <a:pt x="1426893" y="1506312"/>
                </a:lnTo>
                <a:cubicBezTo>
                  <a:pt x="1429607" y="1504426"/>
                  <a:pt x="1434513" y="1504712"/>
                  <a:pt x="1435703" y="1500854"/>
                </a:cubicBezTo>
                <a:lnTo>
                  <a:pt x="1433360" y="1498921"/>
                </a:lnTo>
                <a:lnTo>
                  <a:pt x="1433360" y="1485214"/>
                </a:lnTo>
                <a:lnTo>
                  <a:pt x="1439380" y="1480271"/>
                </a:lnTo>
                <a:lnTo>
                  <a:pt x="1439380" y="1475051"/>
                </a:lnTo>
                <a:lnTo>
                  <a:pt x="1436265" y="1472260"/>
                </a:lnTo>
                <a:cubicBezTo>
                  <a:pt x="1440371" y="1470393"/>
                  <a:pt x="1439104" y="1467022"/>
                  <a:pt x="1439713" y="1464269"/>
                </a:cubicBezTo>
                <a:lnTo>
                  <a:pt x="1445362" y="1459649"/>
                </a:lnTo>
                <a:lnTo>
                  <a:pt x="1442171" y="1454858"/>
                </a:lnTo>
                <a:cubicBezTo>
                  <a:pt x="1443914" y="1452496"/>
                  <a:pt x="1446962" y="1451477"/>
                  <a:pt x="1445190" y="1447314"/>
                </a:cubicBezTo>
                <a:lnTo>
                  <a:pt x="1439247" y="1443904"/>
                </a:lnTo>
                <a:lnTo>
                  <a:pt x="1442276" y="1440714"/>
                </a:lnTo>
                <a:lnTo>
                  <a:pt x="1439713" y="1437951"/>
                </a:lnTo>
                <a:lnTo>
                  <a:pt x="1442504" y="1435656"/>
                </a:lnTo>
                <a:lnTo>
                  <a:pt x="1439170" y="1432627"/>
                </a:lnTo>
                <a:cubicBezTo>
                  <a:pt x="1440618" y="1432198"/>
                  <a:pt x="1442095" y="1431884"/>
                  <a:pt x="1443590" y="1431665"/>
                </a:cubicBezTo>
                <a:cubicBezTo>
                  <a:pt x="1445581" y="1431465"/>
                  <a:pt x="1447819" y="1432055"/>
                  <a:pt x="1449381" y="1429331"/>
                </a:cubicBezTo>
                <a:lnTo>
                  <a:pt x="1446495" y="1425083"/>
                </a:lnTo>
                <a:cubicBezTo>
                  <a:pt x="1446686" y="1422073"/>
                  <a:pt x="1451858" y="1425569"/>
                  <a:pt x="1451620" y="1421892"/>
                </a:cubicBezTo>
                <a:lnTo>
                  <a:pt x="1445009" y="1419930"/>
                </a:lnTo>
                <a:cubicBezTo>
                  <a:pt x="1448981" y="1417996"/>
                  <a:pt x="1450486" y="1414739"/>
                  <a:pt x="1453439" y="1413796"/>
                </a:cubicBezTo>
                <a:lnTo>
                  <a:pt x="1459821" y="1416368"/>
                </a:lnTo>
                <a:lnTo>
                  <a:pt x="1466383" y="1405604"/>
                </a:lnTo>
                <a:lnTo>
                  <a:pt x="1471013" y="1404604"/>
                </a:lnTo>
                <a:cubicBezTo>
                  <a:pt x="1471317" y="1402175"/>
                  <a:pt x="1471555" y="1400099"/>
                  <a:pt x="1471765" y="1398413"/>
                </a:cubicBezTo>
                <a:lnTo>
                  <a:pt x="1474508" y="1396165"/>
                </a:lnTo>
                <a:lnTo>
                  <a:pt x="1474508" y="1388307"/>
                </a:lnTo>
                <a:lnTo>
                  <a:pt x="1468041" y="1382659"/>
                </a:lnTo>
                <a:lnTo>
                  <a:pt x="1473918" y="1380915"/>
                </a:lnTo>
                <a:cubicBezTo>
                  <a:pt x="1474108" y="1377039"/>
                  <a:pt x="1477909" y="1375153"/>
                  <a:pt x="1480699" y="1372705"/>
                </a:cubicBezTo>
                <a:cubicBezTo>
                  <a:pt x="1480890" y="1369771"/>
                  <a:pt x="1481099" y="1366818"/>
                  <a:pt x="1481319" y="1363428"/>
                </a:cubicBezTo>
                <a:lnTo>
                  <a:pt x="1486719" y="1365628"/>
                </a:lnTo>
                <a:cubicBezTo>
                  <a:pt x="1486976" y="1364285"/>
                  <a:pt x="1487214" y="1363104"/>
                  <a:pt x="1487615" y="1361094"/>
                </a:cubicBezTo>
                <a:lnTo>
                  <a:pt x="1481233" y="1357293"/>
                </a:lnTo>
                <a:lnTo>
                  <a:pt x="1481233" y="1351255"/>
                </a:lnTo>
                <a:lnTo>
                  <a:pt x="1491291" y="1342987"/>
                </a:lnTo>
                <a:lnTo>
                  <a:pt x="1482681" y="1338063"/>
                </a:lnTo>
                <a:lnTo>
                  <a:pt x="1488958" y="1336767"/>
                </a:lnTo>
                <a:lnTo>
                  <a:pt x="1493377" y="1330100"/>
                </a:lnTo>
                <a:lnTo>
                  <a:pt x="1493377" y="1322289"/>
                </a:lnTo>
                <a:lnTo>
                  <a:pt x="1490758" y="1320137"/>
                </a:lnTo>
                <a:cubicBezTo>
                  <a:pt x="1491682" y="1318089"/>
                  <a:pt x="1496949" y="1316936"/>
                  <a:pt x="1492615" y="1313745"/>
                </a:cubicBezTo>
                <a:lnTo>
                  <a:pt x="1488367" y="1315679"/>
                </a:lnTo>
                <a:cubicBezTo>
                  <a:pt x="1485910" y="1311897"/>
                  <a:pt x="1488367" y="1309164"/>
                  <a:pt x="1489967" y="1306449"/>
                </a:cubicBezTo>
                <a:lnTo>
                  <a:pt x="1487796" y="1304096"/>
                </a:lnTo>
                <a:lnTo>
                  <a:pt x="1487796" y="1295962"/>
                </a:lnTo>
                <a:lnTo>
                  <a:pt x="1490510" y="1293743"/>
                </a:lnTo>
                <a:lnTo>
                  <a:pt x="1487434" y="1290971"/>
                </a:lnTo>
                <a:lnTo>
                  <a:pt x="1487434" y="1282284"/>
                </a:lnTo>
                <a:lnTo>
                  <a:pt x="1493596" y="1278360"/>
                </a:lnTo>
                <a:lnTo>
                  <a:pt x="1493596" y="1272483"/>
                </a:lnTo>
                <a:lnTo>
                  <a:pt x="1490853" y="1270216"/>
                </a:lnTo>
                <a:cubicBezTo>
                  <a:pt x="1495635" y="1268340"/>
                  <a:pt x="1492672" y="1264263"/>
                  <a:pt x="1494568" y="1261501"/>
                </a:cubicBezTo>
                <a:lnTo>
                  <a:pt x="1496930" y="1259567"/>
                </a:lnTo>
                <a:lnTo>
                  <a:pt x="1496930" y="1249090"/>
                </a:lnTo>
                <a:lnTo>
                  <a:pt x="1493853" y="1246327"/>
                </a:lnTo>
                <a:cubicBezTo>
                  <a:pt x="1497778" y="1244965"/>
                  <a:pt x="1496616" y="1241155"/>
                  <a:pt x="1499302" y="1238888"/>
                </a:cubicBezTo>
                <a:cubicBezTo>
                  <a:pt x="1501978" y="1236631"/>
                  <a:pt x="1498787" y="1232373"/>
                  <a:pt x="1503074" y="1230354"/>
                </a:cubicBezTo>
                <a:lnTo>
                  <a:pt x="1500359" y="1228125"/>
                </a:lnTo>
                <a:lnTo>
                  <a:pt x="1503340" y="1225315"/>
                </a:lnTo>
                <a:lnTo>
                  <a:pt x="1503340" y="1220286"/>
                </a:lnTo>
                <a:lnTo>
                  <a:pt x="1506531" y="1217390"/>
                </a:lnTo>
                <a:cubicBezTo>
                  <a:pt x="1507808" y="1214781"/>
                  <a:pt x="1504540" y="1213818"/>
                  <a:pt x="1503674" y="1212085"/>
                </a:cubicBezTo>
                <a:lnTo>
                  <a:pt x="1506322" y="1209427"/>
                </a:lnTo>
                <a:lnTo>
                  <a:pt x="1503578" y="1207160"/>
                </a:lnTo>
                <a:lnTo>
                  <a:pt x="1506293" y="1204446"/>
                </a:lnTo>
                <a:cubicBezTo>
                  <a:pt x="1506293" y="1202503"/>
                  <a:pt x="1507284" y="1200360"/>
                  <a:pt x="1505703" y="1198398"/>
                </a:cubicBezTo>
                <a:lnTo>
                  <a:pt x="1500197" y="1196797"/>
                </a:lnTo>
                <a:lnTo>
                  <a:pt x="1500197" y="1193940"/>
                </a:lnTo>
                <a:lnTo>
                  <a:pt x="1503293" y="1191187"/>
                </a:lnTo>
                <a:lnTo>
                  <a:pt x="1503293" y="1186072"/>
                </a:lnTo>
                <a:lnTo>
                  <a:pt x="1500102" y="1182986"/>
                </a:lnTo>
                <a:lnTo>
                  <a:pt x="1506484" y="1181110"/>
                </a:lnTo>
                <a:lnTo>
                  <a:pt x="1506484" y="1172937"/>
                </a:lnTo>
                <a:lnTo>
                  <a:pt x="1513265" y="1167365"/>
                </a:lnTo>
                <a:lnTo>
                  <a:pt x="1513265" y="1156554"/>
                </a:lnTo>
                <a:lnTo>
                  <a:pt x="1519523" y="1154763"/>
                </a:lnTo>
                <a:lnTo>
                  <a:pt x="1514732" y="1150430"/>
                </a:lnTo>
                <a:lnTo>
                  <a:pt x="1522162" y="1147105"/>
                </a:lnTo>
                <a:cubicBezTo>
                  <a:pt x="1522562" y="1144286"/>
                  <a:pt x="1522162" y="1142143"/>
                  <a:pt x="1523181" y="1141000"/>
                </a:cubicBezTo>
                <a:cubicBezTo>
                  <a:pt x="1526372" y="1137800"/>
                  <a:pt x="1526886" y="1132884"/>
                  <a:pt x="1532096" y="1131160"/>
                </a:cubicBezTo>
                <a:lnTo>
                  <a:pt x="1532096" y="1128208"/>
                </a:lnTo>
                <a:cubicBezTo>
                  <a:pt x="1535097" y="1125750"/>
                  <a:pt x="1538116" y="1123264"/>
                  <a:pt x="1541097" y="1120788"/>
                </a:cubicBezTo>
                <a:cubicBezTo>
                  <a:pt x="1541278" y="1120626"/>
                  <a:pt x="1541097" y="1120188"/>
                  <a:pt x="1541097" y="1120102"/>
                </a:cubicBezTo>
                <a:lnTo>
                  <a:pt x="1538116" y="1116911"/>
                </a:lnTo>
                <a:lnTo>
                  <a:pt x="1543231" y="1108920"/>
                </a:lnTo>
                <a:cubicBezTo>
                  <a:pt x="1546422" y="1108129"/>
                  <a:pt x="1549317" y="1109520"/>
                  <a:pt x="1551213" y="1107224"/>
                </a:cubicBezTo>
                <a:cubicBezTo>
                  <a:pt x="1551794" y="1105195"/>
                  <a:pt x="1550080" y="1102890"/>
                  <a:pt x="1552347" y="1101071"/>
                </a:cubicBezTo>
                <a:lnTo>
                  <a:pt x="1557757" y="1099690"/>
                </a:lnTo>
                <a:lnTo>
                  <a:pt x="1554975" y="1096861"/>
                </a:lnTo>
                <a:lnTo>
                  <a:pt x="1559062" y="1092756"/>
                </a:lnTo>
                <a:lnTo>
                  <a:pt x="1562634" y="1095280"/>
                </a:lnTo>
                <a:cubicBezTo>
                  <a:pt x="1563167" y="1094851"/>
                  <a:pt x="1563862" y="1094546"/>
                  <a:pt x="1563881" y="1094232"/>
                </a:cubicBezTo>
                <a:cubicBezTo>
                  <a:pt x="1563881" y="1089879"/>
                  <a:pt x="1563881" y="1085498"/>
                  <a:pt x="1563881" y="1080992"/>
                </a:cubicBezTo>
                <a:lnTo>
                  <a:pt x="1560852" y="1078316"/>
                </a:lnTo>
                <a:lnTo>
                  <a:pt x="1560852" y="1070524"/>
                </a:lnTo>
                <a:lnTo>
                  <a:pt x="1564519" y="1067219"/>
                </a:lnTo>
                <a:lnTo>
                  <a:pt x="1558138" y="1056856"/>
                </a:lnTo>
                <a:lnTo>
                  <a:pt x="1563281" y="1055256"/>
                </a:lnTo>
                <a:cubicBezTo>
                  <a:pt x="1565358" y="1052198"/>
                  <a:pt x="1562662" y="1051017"/>
                  <a:pt x="1560929" y="1049484"/>
                </a:cubicBezTo>
                <a:cubicBezTo>
                  <a:pt x="1561262" y="1047417"/>
                  <a:pt x="1559862" y="1045188"/>
                  <a:pt x="1561843" y="1043302"/>
                </a:cubicBezTo>
                <a:cubicBezTo>
                  <a:pt x="1564510" y="1043578"/>
                  <a:pt x="1566186" y="1047083"/>
                  <a:pt x="1569634" y="1044807"/>
                </a:cubicBezTo>
                <a:cubicBezTo>
                  <a:pt x="1571225" y="1041959"/>
                  <a:pt x="1570387" y="1038996"/>
                  <a:pt x="1570149" y="1036187"/>
                </a:cubicBezTo>
                <a:cubicBezTo>
                  <a:pt x="1569187" y="1035196"/>
                  <a:pt x="1568310" y="1034320"/>
                  <a:pt x="1567453" y="1033453"/>
                </a:cubicBezTo>
                <a:lnTo>
                  <a:pt x="1573482" y="1028490"/>
                </a:lnTo>
                <a:lnTo>
                  <a:pt x="1573482" y="1021032"/>
                </a:lnTo>
                <a:cubicBezTo>
                  <a:pt x="1574759" y="1019032"/>
                  <a:pt x="1577988" y="1018061"/>
                  <a:pt x="1576778" y="1015298"/>
                </a:cubicBezTo>
                <a:lnTo>
                  <a:pt x="1593114" y="1002039"/>
                </a:lnTo>
                <a:lnTo>
                  <a:pt x="1593114" y="993239"/>
                </a:lnTo>
                <a:cubicBezTo>
                  <a:pt x="1595190" y="989152"/>
                  <a:pt x="1596123" y="987314"/>
                  <a:pt x="1597057" y="985466"/>
                </a:cubicBezTo>
                <a:lnTo>
                  <a:pt x="1602324" y="983970"/>
                </a:lnTo>
                <a:cubicBezTo>
                  <a:pt x="1602324" y="982694"/>
                  <a:pt x="1602458" y="981846"/>
                  <a:pt x="1602524" y="980904"/>
                </a:cubicBezTo>
                <a:lnTo>
                  <a:pt x="1609201" y="978227"/>
                </a:lnTo>
                <a:lnTo>
                  <a:pt x="1602924" y="976341"/>
                </a:lnTo>
                <a:lnTo>
                  <a:pt x="1605877" y="971426"/>
                </a:lnTo>
                <a:lnTo>
                  <a:pt x="1601686" y="966635"/>
                </a:lnTo>
                <a:lnTo>
                  <a:pt x="1605563" y="962406"/>
                </a:lnTo>
                <a:lnTo>
                  <a:pt x="1605563" y="957501"/>
                </a:lnTo>
                <a:lnTo>
                  <a:pt x="1602543" y="954786"/>
                </a:lnTo>
                <a:lnTo>
                  <a:pt x="1605277" y="952129"/>
                </a:lnTo>
                <a:lnTo>
                  <a:pt x="1602086" y="948928"/>
                </a:lnTo>
                <a:lnTo>
                  <a:pt x="1602086" y="936155"/>
                </a:lnTo>
                <a:lnTo>
                  <a:pt x="1598895" y="933593"/>
                </a:lnTo>
                <a:lnTo>
                  <a:pt x="1598895" y="920458"/>
                </a:lnTo>
                <a:lnTo>
                  <a:pt x="1596000" y="918096"/>
                </a:lnTo>
                <a:lnTo>
                  <a:pt x="1599305" y="915115"/>
                </a:lnTo>
                <a:lnTo>
                  <a:pt x="1593618" y="913514"/>
                </a:lnTo>
                <a:cubicBezTo>
                  <a:pt x="1592704" y="909485"/>
                  <a:pt x="1588065" y="906456"/>
                  <a:pt x="1589199" y="902037"/>
                </a:cubicBezTo>
                <a:cubicBezTo>
                  <a:pt x="1586998" y="899274"/>
                  <a:pt x="1583341" y="898665"/>
                  <a:pt x="1580255" y="897246"/>
                </a:cubicBezTo>
                <a:cubicBezTo>
                  <a:pt x="1579826" y="886063"/>
                  <a:pt x="1579826" y="886063"/>
                  <a:pt x="1578102" y="885463"/>
                </a:cubicBezTo>
                <a:lnTo>
                  <a:pt x="1574911" y="887606"/>
                </a:lnTo>
                <a:lnTo>
                  <a:pt x="1570539" y="883834"/>
                </a:lnTo>
                <a:cubicBezTo>
                  <a:pt x="1569196" y="880834"/>
                  <a:pt x="1572854" y="880024"/>
                  <a:pt x="1573730" y="877443"/>
                </a:cubicBezTo>
                <a:lnTo>
                  <a:pt x="1573730" y="867870"/>
                </a:lnTo>
                <a:cubicBezTo>
                  <a:pt x="1574711" y="867051"/>
                  <a:pt x="1575454" y="866432"/>
                  <a:pt x="1576226" y="865822"/>
                </a:cubicBezTo>
                <a:cubicBezTo>
                  <a:pt x="1575711" y="863679"/>
                  <a:pt x="1571273" y="862327"/>
                  <a:pt x="1574340" y="859431"/>
                </a:cubicBezTo>
                <a:cubicBezTo>
                  <a:pt x="1575311" y="859269"/>
                  <a:pt x="1576264" y="859060"/>
                  <a:pt x="1577216" y="858803"/>
                </a:cubicBezTo>
                <a:cubicBezTo>
                  <a:pt x="1578121" y="858441"/>
                  <a:pt x="1578997" y="858031"/>
                  <a:pt x="1579845" y="857564"/>
                </a:cubicBezTo>
                <a:lnTo>
                  <a:pt x="1579845" y="844610"/>
                </a:lnTo>
                <a:cubicBezTo>
                  <a:pt x="1584255" y="841534"/>
                  <a:pt x="1587598" y="837171"/>
                  <a:pt x="1589427" y="832113"/>
                </a:cubicBezTo>
                <a:cubicBezTo>
                  <a:pt x="1592218" y="824132"/>
                  <a:pt x="1592161" y="824132"/>
                  <a:pt x="1599010" y="818255"/>
                </a:cubicBezTo>
                <a:lnTo>
                  <a:pt x="1599010" y="813016"/>
                </a:lnTo>
                <a:lnTo>
                  <a:pt x="1595914" y="810254"/>
                </a:lnTo>
                <a:lnTo>
                  <a:pt x="1595914" y="805139"/>
                </a:lnTo>
                <a:lnTo>
                  <a:pt x="1598790" y="802396"/>
                </a:lnTo>
                <a:lnTo>
                  <a:pt x="1596104" y="799748"/>
                </a:lnTo>
                <a:lnTo>
                  <a:pt x="1596104" y="791909"/>
                </a:lnTo>
                <a:cubicBezTo>
                  <a:pt x="1598467" y="788956"/>
                  <a:pt x="1602267" y="788508"/>
                  <a:pt x="1605315" y="786879"/>
                </a:cubicBezTo>
                <a:lnTo>
                  <a:pt x="1602315" y="784127"/>
                </a:lnTo>
                <a:lnTo>
                  <a:pt x="1606096" y="780726"/>
                </a:lnTo>
                <a:lnTo>
                  <a:pt x="1602905" y="776173"/>
                </a:lnTo>
                <a:lnTo>
                  <a:pt x="1609068" y="766829"/>
                </a:lnTo>
                <a:lnTo>
                  <a:pt x="1609068" y="759809"/>
                </a:lnTo>
                <a:cubicBezTo>
                  <a:pt x="1612611" y="759428"/>
                  <a:pt x="1615888" y="757752"/>
                  <a:pt x="1618279" y="755114"/>
                </a:cubicBezTo>
                <a:lnTo>
                  <a:pt x="1618279" y="752494"/>
                </a:lnTo>
                <a:cubicBezTo>
                  <a:pt x="1624660" y="751199"/>
                  <a:pt x="1628032" y="746541"/>
                  <a:pt x="1632833" y="743331"/>
                </a:cubicBezTo>
                <a:lnTo>
                  <a:pt x="1635881" y="748522"/>
                </a:lnTo>
                <a:cubicBezTo>
                  <a:pt x="1636881" y="747674"/>
                  <a:pt x="1637643" y="747065"/>
                  <a:pt x="1638405" y="746446"/>
                </a:cubicBezTo>
                <a:cubicBezTo>
                  <a:pt x="1640605" y="746922"/>
                  <a:pt x="1642758" y="747646"/>
                  <a:pt x="1644787" y="748617"/>
                </a:cubicBezTo>
                <a:cubicBezTo>
                  <a:pt x="1648492" y="750999"/>
                  <a:pt x="1651826" y="753780"/>
                  <a:pt x="1655340" y="756409"/>
                </a:cubicBezTo>
                <a:cubicBezTo>
                  <a:pt x="1658407" y="755390"/>
                  <a:pt x="1659512" y="758180"/>
                  <a:pt x="1661722" y="758790"/>
                </a:cubicBezTo>
                <a:cubicBezTo>
                  <a:pt x="1664075" y="757399"/>
                  <a:pt x="1665237" y="754780"/>
                  <a:pt x="1668475" y="754304"/>
                </a:cubicBezTo>
                <a:cubicBezTo>
                  <a:pt x="1669609" y="757723"/>
                  <a:pt x="1671238" y="760466"/>
                  <a:pt x="1675705" y="761781"/>
                </a:cubicBezTo>
                <a:cubicBezTo>
                  <a:pt x="1679477" y="762886"/>
                  <a:pt x="1682696" y="765277"/>
                  <a:pt x="1687125" y="764467"/>
                </a:cubicBezTo>
                <a:cubicBezTo>
                  <a:pt x="1688259" y="765391"/>
                  <a:pt x="1690068" y="766191"/>
                  <a:pt x="1690316" y="767277"/>
                </a:cubicBezTo>
                <a:cubicBezTo>
                  <a:pt x="1691354" y="770792"/>
                  <a:pt x="1697774" y="767791"/>
                  <a:pt x="1698298" y="772306"/>
                </a:cubicBezTo>
                <a:cubicBezTo>
                  <a:pt x="1698603" y="774945"/>
                  <a:pt x="1701127" y="777421"/>
                  <a:pt x="1702689" y="779936"/>
                </a:cubicBezTo>
                <a:cubicBezTo>
                  <a:pt x="1704727" y="783689"/>
                  <a:pt x="1707042" y="787279"/>
                  <a:pt x="1709604" y="790680"/>
                </a:cubicBezTo>
                <a:cubicBezTo>
                  <a:pt x="1711395" y="792823"/>
                  <a:pt x="1710338" y="794833"/>
                  <a:pt x="1710976" y="797062"/>
                </a:cubicBezTo>
                <a:lnTo>
                  <a:pt x="1713948" y="799748"/>
                </a:lnTo>
                <a:lnTo>
                  <a:pt x="1710309" y="803024"/>
                </a:lnTo>
                <a:lnTo>
                  <a:pt x="1716691" y="813340"/>
                </a:lnTo>
                <a:lnTo>
                  <a:pt x="1714233" y="815369"/>
                </a:lnTo>
                <a:lnTo>
                  <a:pt x="1717110" y="818207"/>
                </a:lnTo>
                <a:lnTo>
                  <a:pt x="1717110" y="823370"/>
                </a:lnTo>
                <a:lnTo>
                  <a:pt x="1710976" y="828704"/>
                </a:lnTo>
                <a:lnTo>
                  <a:pt x="1714167" y="831714"/>
                </a:lnTo>
                <a:lnTo>
                  <a:pt x="1714167" y="849840"/>
                </a:lnTo>
                <a:lnTo>
                  <a:pt x="1720548" y="855088"/>
                </a:lnTo>
                <a:lnTo>
                  <a:pt x="1720548" y="870842"/>
                </a:lnTo>
                <a:lnTo>
                  <a:pt x="1723568" y="873328"/>
                </a:lnTo>
                <a:cubicBezTo>
                  <a:pt x="1723568" y="875338"/>
                  <a:pt x="1723568" y="877500"/>
                  <a:pt x="1723568" y="879710"/>
                </a:cubicBezTo>
                <a:cubicBezTo>
                  <a:pt x="1723396" y="880520"/>
                  <a:pt x="1723101" y="881291"/>
                  <a:pt x="1722691" y="882005"/>
                </a:cubicBezTo>
                <a:lnTo>
                  <a:pt x="1720425" y="883853"/>
                </a:lnTo>
                <a:lnTo>
                  <a:pt x="1720425" y="896931"/>
                </a:lnTo>
                <a:lnTo>
                  <a:pt x="1717234" y="899798"/>
                </a:lnTo>
                <a:cubicBezTo>
                  <a:pt x="1719805" y="901055"/>
                  <a:pt x="1719910" y="903256"/>
                  <a:pt x="1720967" y="905132"/>
                </a:cubicBezTo>
                <a:cubicBezTo>
                  <a:pt x="1722025" y="907009"/>
                  <a:pt x="1724539" y="908323"/>
                  <a:pt x="1726606" y="909923"/>
                </a:cubicBezTo>
                <a:lnTo>
                  <a:pt x="1723263" y="913267"/>
                </a:lnTo>
                <a:lnTo>
                  <a:pt x="1723263" y="923754"/>
                </a:lnTo>
                <a:lnTo>
                  <a:pt x="1720615" y="925716"/>
                </a:lnTo>
                <a:lnTo>
                  <a:pt x="1724082" y="929583"/>
                </a:lnTo>
                <a:lnTo>
                  <a:pt x="1720282" y="935317"/>
                </a:lnTo>
                <a:cubicBezTo>
                  <a:pt x="1722501" y="938432"/>
                  <a:pt x="1725263" y="941146"/>
                  <a:pt x="1722644" y="944613"/>
                </a:cubicBezTo>
                <a:lnTo>
                  <a:pt x="1719939" y="948824"/>
                </a:lnTo>
                <a:lnTo>
                  <a:pt x="1723615" y="952224"/>
                </a:lnTo>
                <a:cubicBezTo>
                  <a:pt x="1721777" y="953586"/>
                  <a:pt x="1719558" y="954919"/>
                  <a:pt x="1721301" y="959120"/>
                </a:cubicBezTo>
                <a:lnTo>
                  <a:pt x="1727787" y="962606"/>
                </a:lnTo>
                <a:lnTo>
                  <a:pt x="1720920" y="964911"/>
                </a:lnTo>
                <a:cubicBezTo>
                  <a:pt x="1723025" y="967054"/>
                  <a:pt x="1724025" y="970026"/>
                  <a:pt x="1723635" y="972998"/>
                </a:cubicBezTo>
                <a:lnTo>
                  <a:pt x="1720444" y="975846"/>
                </a:lnTo>
                <a:lnTo>
                  <a:pt x="1720444" y="988886"/>
                </a:lnTo>
                <a:cubicBezTo>
                  <a:pt x="1721463" y="989781"/>
                  <a:pt x="1722520" y="990733"/>
                  <a:pt x="1723539" y="991648"/>
                </a:cubicBezTo>
                <a:lnTo>
                  <a:pt x="1723539" y="1012260"/>
                </a:lnTo>
                <a:lnTo>
                  <a:pt x="1719977" y="1016365"/>
                </a:lnTo>
                <a:lnTo>
                  <a:pt x="1722873" y="1020547"/>
                </a:lnTo>
                <a:lnTo>
                  <a:pt x="1719834" y="1024900"/>
                </a:lnTo>
                <a:lnTo>
                  <a:pt x="1723387" y="1028300"/>
                </a:lnTo>
                <a:lnTo>
                  <a:pt x="1720491" y="1030977"/>
                </a:lnTo>
                <a:lnTo>
                  <a:pt x="1723434" y="1033663"/>
                </a:lnTo>
                <a:lnTo>
                  <a:pt x="1720244" y="1036615"/>
                </a:lnTo>
                <a:lnTo>
                  <a:pt x="1720244" y="1051979"/>
                </a:lnTo>
                <a:lnTo>
                  <a:pt x="1716767" y="1055408"/>
                </a:lnTo>
                <a:cubicBezTo>
                  <a:pt x="1717243" y="1058199"/>
                  <a:pt x="1721082" y="1059875"/>
                  <a:pt x="1720663" y="1063390"/>
                </a:cubicBezTo>
                <a:cubicBezTo>
                  <a:pt x="1720291" y="1066486"/>
                  <a:pt x="1725454" y="1068962"/>
                  <a:pt x="1723511" y="1072972"/>
                </a:cubicBezTo>
                <a:lnTo>
                  <a:pt x="1720425" y="1075716"/>
                </a:lnTo>
                <a:lnTo>
                  <a:pt x="1720425" y="1088755"/>
                </a:lnTo>
                <a:lnTo>
                  <a:pt x="1723615" y="1091632"/>
                </a:lnTo>
                <a:lnTo>
                  <a:pt x="1723615" y="1112396"/>
                </a:lnTo>
                <a:lnTo>
                  <a:pt x="1725654" y="1114292"/>
                </a:lnTo>
                <a:lnTo>
                  <a:pt x="1729007" y="1123674"/>
                </a:lnTo>
                <a:lnTo>
                  <a:pt x="1723625" y="1128103"/>
                </a:lnTo>
                <a:lnTo>
                  <a:pt x="1723625" y="1138381"/>
                </a:lnTo>
                <a:lnTo>
                  <a:pt x="1719615" y="1142590"/>
                </a:lnTo>
                <a:lnTo>
                  <a:pt x="1722968" y="1146334"/>
                </a:lnTo>
                <a:cubicBezTo>
                  <a:pt x="1721958" y="1147791"/>
                  <a:pt x="1721101" y="1149353"/>
                  <a:pt x="1720415" y="1150991"/>
                </a:cubicBezTo>
                <a:cubicBezTo>
                  <a:pt x="1719920" y="1152592"/>
                  <a:pt x="1720958" y="1154487"/>
                  <a:pt x="1718824" y="1155783"/>
                </a:cubicBezTo>
                <a:lnTo>
                  <a:pt x="1715633" y="1155783"/>
                </a:lnTo>
                <a:cubicBezTo>
                  <a:pt x="1714805" y="1159812"/>
                  <a:pt x="1711052" y="1162174"/>
                  <a:pt x="1707775" y="1164936"/>
                </a:cubicBezTo>
                <a:lnTo>
                  <a:pt x="1707775" y="1170061"/>
                </a:lnTo>
                <a:cubicBezTo>
                  <a:pt x="1704585" y="1172375"/>
                  <a:pt x="1702470" y="1175433"/>
                  <a:pt x="1699470" y="1176661"/>
                </a:cubicBezTo>
                <a:lnTo>
                  <a:pt x="1692555" y="1177081"/>
                </a:lnTo>
                <a:cubicBezTo>
                  <a:pt x="1691421" y="1180710"/>
                  <a:pt x="1692250" y="1184386"/>
                  <a:pt x="1688535" y="1186663"/>
                </a:cubicBezTo>
                <a:cubicBezTo>
                  <a:pt x="1688535" y="1191835"/>
                  <a:pt x="1682372" y="1191454"/>
                  <a:pt x="1679277" y="1193578"/>
                </a:cubicBezTo>
                <a:cubicBezTo>
                  <a:pt x="1678943" y="1194959"/>
                  <a:pt x="1678638" y="1196159"/>
                  <a:pt x="1678315" y="1197445"/>
                </a:cubicBezTo>
                <a:lnTo>
                  <a:pt x="1671542" y="1194692"/>
                </a:lnTo>
                <a:lnTo>
                  <a:pt x="1666761" y="1201998"/>
                </a:lnTo>
                <a:lnTo>
                  <a:pt x="1669952" y="1205379"/>
                </a:lnTo>
                <a:lnTo>
                  <a:pt x="1662303" y="1205741"/>
                </a:lnTo>
                <a:lnTo>
                  <a:pt x="1650311" y="1214876"/>
                </a:lnTo>
                <a:cubicBezTo>
                  <a:pt x="1650178" y="1216028"/>
                  <a:pt x="1650083" y="1216876"/>
                  <a:pt x="1649968" y="1217733"/>
                </a:cubicBezTo>
                <a:cubicBezTo>
                  <a:pt x="1646920" y="1219124"/>
                  <a:pt x="1643586" y="1220038"/>
                  <a:pt x="1641015" y="1222258"/>
                </a:cubicBezTo>
                <a:cubicBezTo>
                  <a:pt x="1638443" y="1224477"/>
                  <a:pt x="1633328" y="1224667"/>
                  <a:pt x="1631147" y="1227982"/>
                </a:cubicBezTo>
                <a:lnTo>
                  <a:pt x="1631147" y="1233116"/>
                </a:lnTo>
                <a:cubicBezTo>
                  <a:pt x="1628756" y="1235535"/>
                  <a:pt x="1625708" y="1237193"/>
                  <a:pt x="1622384" y="1237907"/>
                </a:cubicBezTo>
                <a:cubicBezTo>
                  <a:pt x="1618717" y="1238965"/>
                  <a:pt x="1619193" y="1242955"/>
                  <a:pt x="1616993" y="1244775"/>
                </a:cubicBezTo>
                <a:lnTo>
                  <a:pt x="1612506" y="1245594"/>
                </a:lnTo>
                <a:cubicBezTo>
                  <a:pt x="1611992" y="1247194"/>
                  <a:pt x="1611611" y="1248375"/>
                  <a:pt x="1611249" y="1249556"/>
                </a:cubicBezTo>
                <a:cubicBezTo>
                  <a:pt x="1607677" y="1251766"/>
                  <a:pt x="1602848" y="1248623"/>
                  <a:pt x="1599419" y="1251404"/>
                </a:cubicBezTo>
                <a:cubicBezTo>
                  <a:pt x="1599238" y="1253481"/>
                  <a:pt x="1599067" y="1255557"/>
                  <a:pt x="1598905" y="1257405"/>
                </a:cubicBezTo>
                <a:cubicBezTo>
                  <a:pt x="1595095" y="1258672"/>
                  <a:pt x="1591885" y="1259691"/>
                  <a:pt x="1588722" y="1260805"/>
                </a:cubicBezTo>
                <a:cubicBezTo>
                  <a:pt x="1587837" y="1261158"/>
                  <a:pt x="1587008" y="1261653"/>
                  <a:pt x="1586265" y="1262253"/>
                </a:cubicBezTo>
                <a:cubicBezTo>
                  <a:pt x="1584674" y="1263434"/>
                  <a:pt x="1583246" y="1264711"/>
                  <a:pt x="1581684" y="1265996"/>
                </a:cubicBezTo>
                <a:lnTo>
                  <a:pt x="1575425" y="1265996"/>
                </a:lnTo>
                <a:cubicBezTo>
                  <a:pt x="1569663" y="1274826"/>
                  <a:pt x="1567139" y="1276036"/>
                  <a:pt x="1555213" y="1279322"/>
                </a:cubicBezTo>
                <a:cubicBezTo>
                  <a:pt x="1549908" y="1280789"/>
                  <a:pt x="1543526" y="1281589"/>
                  <a:pt x="1541469" y="1287675"/>
                </a:cubicBezTo>
                <a:cubicBezTo>
                  <a:pt x="1540574" y="1290266"/>
                  <a:pt x="1537002" y="1292352"/>
                  <a:pt x="1534287" y="1294343"/>
                </a:cubicBezTo>
                <a:cubicBezTo>
                  <a:pt x="1532915" y="1295362"/>
                  <a:pt x="1529505" y="1295410"/>
                  <a:pt x="1529229" y="1296343"/>
                </a:cubicBezTo>
                <a:cubicBezTo>
                  <a:pt x="1528877" y="1298057"/>
                  <a:pt x="1528010" y="1299620"/>
                  <a:pt x="1526753" y="1300829"/>
                </a:cubicBezTo>
                <a:cubicBezTo>
                  <a:pt x="1525524" y="1301982"/>
                  <a:pt x="1525457" y="1304020"/>
                  <a:pt x="1524324" y="1305201"/>
                </a:cubicBezTo>
                <a:cubicBezTo>
                  <a:pt x="1522686" y="1306811"/>
                  <a:pt x="1520923" y="1308297"/>
                  <a:pt x="1519057" y="1309649"/>
                </a:cubicBezTo>
                <a:lnTo>
                  <a:pt x="1519057" y="1317632"/>
                </a:lnTo>
                <a:cubicBezTo>
                  <a:pt x="1516075" y="1319851"/>
                  <a:pt x="1513589" y="1322680"/>
                  <a:pt x="1511760" y="1325918"/>
                </a:cubicBezTo>
                <a:cubicBezTo>
                  <a:pt x="1509941" y="1328728"/>
                  <a:pt x="1506255" y="1330709"/>
                  <a:pt x="1503417" y="1333052"/>
                </a:cubicBezTo>
                <a:lnTo>
                  <a:pt x="1505664" y="1334900"/>
                </a:lnTo>
                <a:lnTo>
                  <a:pt x="1499426" y="1340044"/>
                </a:lnTo>
                <a:lnTo>
                  <a:pt x="1503274" y="1343606"/>
                </a:lnTo>
                <a:lnTo>
                  <a:pt x="1500369" y="1346264"/>
                </a:lnTo>
                <a:lnTo>
                  <a:pt x="1500369" y="1354646"/>
                </a:lnTo>
                <a:lnTo>
                  <a:pt x="1516180" y="1367181"/>
                </a:lnTo>
                <a:cubicBezTo>
                  <a:pt x="1516180" y="1368209"/>
                  <a:pt x="1516275" y="1369076"/>
                  <a:pt x="1516323" y="1369943"/>
                </a:cubicBezTo>
                <a:cubicBezTo>
                  <a:pt x="1519228" y="1371867"/>
                  <a:pt x="1524095" y="1371686"/>
                  <a:pt x="1525219" y="1375400"/>
                </a:cubicBezTo>
                <a:lnTo>
                  <a:pt x="1522105" y="1378772"/>
                </a:lnTo>
                <a:lnTo>
                  <a:pt x="1538345" y="1378772"/>
                </a:lnTo>
                <a:lnTo>
                  <a:pt x="1542755" y="1384278"/>
                </a:lnTo>
                <a:lnTo>
                  <a:pt x="1552242" y="1384278"/>
                </a:lnTo>
                <a:cubicBezTo>
                  <a:pt x="1553832" y="1385221"/>
                  <a:pt x="1555433" y="1386164"/>
                  <a:pt x="1556804" y="1386897"/>
                </a:cubicBezTo>
                <a:lnTo>
                  <a:pt x="1562243" y="1386897"/>
                </a:lnTo>
                <a:lnTo>
                  <a:pt x="1565672" y="1384354"/>
                </a:lnTo>
                <a:cubicBezTo>
                  <a:pt x="1568615" y="1384449"/>
                  <a:pt x="1571568" y="1383735"/>
                  <a:pt x="1574359" y="1385945"/>
                </a:cubicBezTo>
                <a:cubicBezTo>
                  <a:pt x="1576388" y="1387545"/>
                  <a:pt x="1579979" y="1387545"/>
                  <a:pt x="1582150" y="1389479"/>
                </a:cubicBezTo>
                <a:cubicBezTo>
                  <a:pt x="1582560" y="1389841"/>
                  <a:pt x="1584112" y="1389374"/>
                  <a:pt x="1585132" y="1389298"/>
                </a:cubicBezTo>
                <a:cubicBezTo>
                  <a:pt x="1587237" y="1386602"/>
                  <a:pt x="1587398" y="1382687"/>
                  <a:pt x="1592504" y="1381582"/>
                </a:cubicBezTo>
                <a:lnTo>
                  <a:pt x="1600972" y="1385040"/>
                </a:lnTo>
                <a:cubicBezTo>
                  <a:pt x="1602819" y="1383192"/>
                  <a:pt x="1604420" y="1381449"/>
                  <a:pt x="1606220" y="1379868"/>
                </a:cubicBezTo>
                <a:cubicBezTo>
                  <a:pt x="1608020" y="1378287"/>
                  <a:pt x="1610820" y="1378887"/>
                  <a:pt x="1612964" y="1377220"/>
                </a:cubicBezTo>
                <a:cubicBezTo>
                  <a:pt x="1615440" y="1375277"/>
                  <a:pt x="1614945" y="1372591"/>
                  <a:pt x="1617088" y="1370562"/>
                </a:cubicBezTo>
                <a:cubicBezTo>
                  <a:pt x="1619231" y="1368533"/>
                  <a:pt x="1619688" y="1365952"/>
                  <a:pt x="1623822" y="1365123"/>
                </a:cubicBezTo>
                <a:cubicBezTo>
                  <a:pt x="1627461" y="1364390"/>
                  <a:pt x="1627242" y="1360332"/>
                  <a:pt x="1629280" y="1358256"/>
                </a:cubicBezTo>
                <a:lnTo>
                  <a:pt x="1634071" y="1357436"/>
                </a:lnTo>
                <a:lnTo>
                  <a:pt x="1631490" y="1353531"/>
                </a:lnTo>
                <a:lnTo>
                  <a:pt x="1637462" y="1351807"/>
                </a:lnTo>
                <a:lnTo>
                  <a:pt x="1637462" y="1345930"/>
                </a:lnTo>
                <a:lnTo>
                  <a:pt x="1646168" y="1341139"/>
                </a:lnTo>
                <a:cubicBezTo>
                  <a:pt x="1650368" y="1334386"/>
                  <a:pt x="1654855" y="1327166"/>
                  <a:pt x="1659426" y="1319774"/>
                </a:cubicBezTo>
                <a:lnTo>
                  <a:pt x="1656312" y="1316889"/>
                </a:lnTo>
                <a:lnTo>
                  <a:pt x="1665446" y="1315593"/>
                </a:lnTo>
                <a:lnTo>
                  <a:pt x="1671066" y="1310802"/>
                </a:lnTo>
                <a:cubicBezTo>
                  <a:pt x="1672361" y="1310049"/>
                  <a:pt x="1675524" y="1312078"/>
                  <a:pt x="1675248" y="1309011"/>
                </a:cubicBezTo>
                <a:lnTo>
                  <a:pt x="1672895" y="1307097"/>
                </a:lnTo>
                <a:cubicBezTo>
                  <a:pt x="1675229" y="1305401"/>
                  <a:pt x="1675724" y="1302925"/>
                  <a:pt x="1676914" y="1300715"/>
                </a:cubicBezTo>
                <a:lnTo>
                  <a:pt x="1682296" y="1299115"/>
                </a:lnTo>
                <a:lnTo>
                  <a:pt x="1682296" y="1288447"/>
                </a:lnTo>
                <a:cubicBezTo>
                  <a:pt x="1685868" y="1284713"/>
                  <a:pt x="1691764" y="1282627"/>
                  <a:pt x="1692535" y="1277274"/>
                </a:cubicBezTo>
                <a:cubicBezTo>
                  <a:pt x="1697850" y="1271464"/>
                  <a:pt x="1706108" y="1269692"/>
                  <a:pt x="1713405" y="1266377"/>
                </a:cubicBezTo>
                <a:cubicBezTo>
                  <a:pt x="1714195" y="1268378"/>
                  <a:pt x="1714805" y="1269854"/>
                  <a:pt x="1716081" y="1272969"/>
                </a:cubicBezTo>
                <a:lnTo>
                  <a:pt x="1721720" y="1265654"/>
                </a:lnTo>
                <a:cubicBezTo>
                  <a:pt x="1724911" y="1268254"/>
                  <a:pt x="1723158" y="1270587"/>
                  <a:pt x="1723749" y="1272559"/>
                </a:cubicBezTo>
                <a:lnTo>
                  <a:pt x="1727149" y="1275569"/>
                </a:lnTo>
                <a:cubicBezTo>
                  <a:pt x="1727149" y="1279827"/>
                  <a:pt x="1727149" y="1284170"/>
                  <a:pt x="1727149" y="1288532"/>
                </a:cubicBezTo>
                <a:cubicBezTo>
                  <a:pt x="1727149" y="1288847"/>
                  <a:pt x="1727854" y="1289152"/>
                  <a:pt x="1728349" y="1289552"/>
                </a:cubicBezTo>
                <a:lnTo>
                  <a:pt x="1733045" y="1286132"/>
                </a:lnTo>
                <a:cubicBezTo>
                  <a:pt x="1731959" y="1290314"/>
                  <a:pt x="1734417" y="1292523"/>
                  <a:pt x="1737341" y="1294124"/>
                </a:cubicBezTo>
                <a:cubicBezTo>
                  <a:pt x="1740265" y="1295714"/>
                  <a:pt x="1738741" y="1299115"/>
                  <a:pt x="1741761" y="1300506"/>
                </a:cubicBezTo>
                <a:cubicBezTo>
                  <a:pt x="1745094" y="1302106"/>
                  <a:pt x="1745571" y="1305297"/>
                  <a:pt x="1747476" y="1307849"/>
                </a:cubicBezTo>
                <a:lnTo>
                  <a:pt x="1753686" y="1307849"/>
                </a:lnTo>
                <a:cubicBezTo>
                  <a:pt x="1756067" y="1309649"/>
                  <a:pt x="1758353" y="1311421"/>
                  <a:pt x="1760649" y="1313183"/>
                </a:cubicBezTo>
                <a:cubicBezTo>
                  <a:pt x="1764716" y="1311583"/>
                  <a:pt x="1766030" y="1317812"/>
                  <a:pt x="1770374" y="1315517"/>
                </a:cubicBezTo>
                <a:cubicBezTo>
                  <a:pt x="1773374" y="1314983"/>
                  <a:pt x="1769383" y="1310869"/>
                  <a:pt x="1773746" y="1310992"/>
                </a:cubicBezTo>
                <a:lnTo>
                  <a:pt x="1775841" y="1315517"/>
                </a:lnTo>
                <a:lnTo>
                  <a:pt x="1796244" y="1315517"/>
                </a:lnTo>
                <a:cubicBezTo>
                  <a:pt x="1796958" y="1312278"/>
                  <a:pt x="1799035" y="1309516"/>
                  <a:pt x="1801949" y="1307925"/>
                </a:cubicBezTo>
                <a:lnTo>
                  <a:pt x="1809598" y="1307925"/>
                </a:lnTo>
                <a:cubicBezTo>
                  <a:pt x="1808274" y="1303315"/>
                  <a:pt x="1813322" y="1301687"/>
                  <a:pt x="1816275" y="1298762"/>
                </a:cubicBezTo>
                <a:lnTo>
                  <a:pt x="1816275" y="1293619"/>
                </a:lnTo>
                <a:lnTo>
                  <a:pt x="1819466" y="1290742"/>
                </a:lnTo>
                <a:cubicBezTo>
                  <a:pt x="1820742" y="1288132"/>
                  <a:pt x="1817418" y="1287190"/>
                  <a:pt x="1816560" y="1285304"/>
                </a:cubicBezTo>
                <a:cubicBezTo>
                  <a:pt x="1818989" y="1283989"/>
                  <a:pt x="1819351" y="1282113"/>
                  <a:pt x="1819637" y="1279779"/>
                </a:cubicBezTo>
                <a:cubicBezTo>
                  <a:pt x="1819923" y="1277445"/>
                  <a:pt x="1822228" y="1275293"/>
                  <a:pt x="1822495" y="1272959"/>
                </a:cubicBezTo>
                <a:cubicBezTo>
                  <a:pt x="1822495" y="1270511"/>
                  <a:pt x="1823895" y="1268283"/>
                  <a:pt x="1826105" y="1267206"/>
                </a:cubicBezTo>
                <a:cubicBezTo>
                  <a:pt x="1825085" y="1264491"/>
                  <a:pt x="1826933" y="1261453"/>
                  <a:pt x="1824990" y="1258605"/>
                </a:cubicBezTo>
                <a:lnTo>
                  <a:pt x="1822685" y="1256719"/>
                </a:lnTo>
                <a:lnTo>
                  <a:pt x="1822685" y="1246241"/>
                </a:lnTo>
                <a:lnTo>
                  <a:pt x="1825781" y="1243498"/>
                </a:lnTo>
                <a:lnTo>
                  <a:pt x="1825781" y="1238460"/>
                </a:lnTo>
                <a:cubicBezTo>
                  <a:pt x="1824342" y="1237098"/>
                  <a:pt x="1822799" y="1235859"/>
                  <a:pt x="1821151" y="1234754"/>
                </a:cubicBezTo>
                <a:cubicBezTo>
                  <a:pt x="1819837" y="1234002"/>
                  <a:pt x="1816999" y="1235497"/>
                  <a:pt x="1816780" y="1232850"/>
                </a:cubicBezTo>
                <a:lnTo>
                  <a:pt x="1819113" y="1230935"/>
                </a:lnTo>
                <a:lnTo>
                  <a:pt x="1819113" y="1209332"/>
                </a:lnTo>
                <a:lnTo>
                  <a:pt x="1816608" y="1207256"/>
                </a:lnTo>
                <a:lnTo>
                  <a:pt x="1821113" y="1200693"/>
                </a:lnTo>
                <a:lnTo>
                  <a:pt x="1812731" y="1196797"/>
                </a:lnTo>
                <a:lnTo>
                  <a:pt x="1815732" y="1194321"/>
                </a:lnTo>
                <a:cubicBezTo>
                  <a:pt x="1817894" y="1191340"/>
                  <a:pt x="1813903" y="1187349"/>
                  <a:pt x="1817999" y="1184739"/>
                </a:cubicBezTo>
                <a:cubicBezTo>
                  <a:pt x="1820485" y="1184282"/>
                  <a:pt x="1823333" y="1185672"/>
                  <a:pt x="1825628" y="1183624"/>
                </a:cubicBezTo>
                <a:cubicBezTo>
                  <a:pt x="1825800" y="1180786"/>
                  <a:pt x="1825990" y="1177852"/>
                  <a:pt x="1826200" y="1174814"/>
                </a:cubicBezTo>
                <a:lnTo>
                  <a:pt x="1835353" y="1173585"/>
                </a:lnTo>
                <a:lnTo>
                  <a:pt x="1835353" y="1167994"/>
                </a:lnTo>
                <a:cubicBezTo>
                  <a:pt x="1837668" y="1164803"/>
                  <a:pt x="1841402" y="1163565"/>
                  <a:pt x="1844926" y="1162212"/>
                </a:cubicBezTo>
                <a:lnTo>
                  <a:pt x="1844926" y="1157192"/>
                </a:lnTo>
                <a:lnTo>
                  <a:pt x="1842249" y="1154544"/>
                </a:lnTo>
                <a:lnTo>
                  <a:pt x="1846526" y="1150534"/>
                </a:lnTo>
                <a:lnTo>
                  <a:pt x="1853089" y="1150534"/>
                </a:lnTo>
                <a:cubicBezTo>
                  <a:pt x="1856537" y="1147686"/>
                  <a:pt x="1860128" y="1145057"/>
                  <a:pt x="1863252" y="1142067"/>
                </a:cubicBezTo>
                <a:cubicBezTo>
                  <a:pt x="1865890" y="1139562"/>
                  <a:pt x="1869177" y="1137714"/>
                  <a:pt x="1870901" y="1134199"/>
                </a:cubicBezTo>
                <a:cubicBezTo>
                  <a:pt x="1872625" y="1130684"/>
                  <a:pt x="1876882" y="1128322"/>
                  <a:pt x="1880206" y="1125284"/>
                </a:cubicBezTo>
                <a:lnTo>
                  <a:pt x="1880206" y="1120112"/>
                </a:lnTo>
                <a:cubicBezTo>
                  <a:pt x="1884178" y="1118645"/>
                  <a:pt x="1888188" y="1117140"/>
                  <a:pt x="1892427" y="1115558"/>
                </a:cubicBezTo>
                <a:cubicBezTo>
                  <a:pt x="1892999" y="1113672"/>
                  <a:pt x="1893046" y="1111301"/>
                  <a:pt x="1895618" y="1110272"/>
                </a:cubicBezTo>
                <a:cubicBezTo>
                  <a:pt x="1900523" y="1108367"/>
                  <a:pt x="1904800" y="1105033"/>
                  <a:pt x="1910820" y="1105595"/>
                </a:cubicBezTo>
                <a:cubicBezTo>
                  <a:pt x="1914220" y="1102814"/>
                  <a:pt x="1918068" y="1100309"/>
                  <a:pt x="1920831" y="1097147"/>
                </a:cubicBezTo>
                <a:cubicBezTo>
                  <a:pt x="1923079" y="1094584"/>
                  <a:pt x="1923802" y="1091174"/>
                  <a:pt x="1925622" y="1088298"/>
                </a:cubicBezTo>
                <a:cubicBezTo>
                  <a:pt x="1926793" y="1086974"/>
                  <a:pt x="1928146" y="1085840"/>
                  <a:pt x="1929641" y="1084917"/>
                </a:cubicBezTo>
                <a:lnTo>
                  <a:pt x="1931794" y="1086688"/>
                </a:lnTo>
                <a:lnTo>
                  <a:pt x="1947120" y="1074077"/>
                </a:lnTo>
                <a:cubicBezTo>
                  <a:pt x="1947120" y="1075030"/>
                  <a:pt x="1947120" y="1074182"/>
                  <a:pt x="1947263" y="1072401"/>
                </a:cubicBezTo>
                <a:cubicBezTo>
                  <a:pt x="1950511" y="1072324"/>
                  <a:pt x="1953597" y="1070981"/>
                  <a:pt x="1955854" y="1068629"/>
                </a:cubicBezTo>
                <a:cubicBezTo>
                  <a:pt x="1957959" y="1066667"/>
                  <a:pt x="1960531" y="1065019"/>
                  <a:pt x="1962541" y="1062990"/>
                </a:cubicBezTo>
                <a:cubicBezTo>
                  <a:pt x="1964922" y="1060580"/>
                  <a:pt x="1969246" y="1061276"/>
                  <a:pt x="1971580" y="1058466"/>
                </a:cubicBezTo>
                <a:cubicBezTo>
                  <a:pt x="1973590" y="1056027"/>
                  <a:pt x="1976933" y="1054294"/>
                  <a:pt x="1979228" y="1052598"/>
                </a:cubicBezTo>
                <a:lnTo>
                  <a:pt x="1979228" y="1046845"/>
                </a:lnTo>
                <a:cubicBezTo>
                  <a:pt x="1981514" y="1042702"/>
                  <a:pt x="1987487" y="1043349"/>
                  <a:pt x="1990401" y="1040454"/>
                </a:cubicBezTo>
                <a:lnTo>
                  <a:pt x="1993687" y="1042788"/>
                </a:lnTo>
                <a:lnTo>
                  <a:pt x="2001669" y="1036149"/>
                </a:lnTo>
                <a:cubicBezTo>
                  <a:pt x="2004546" y="1033510"/>
                  <a:pt x="2007594" y="1031062"/>
                  <a:pt x="2010785" y="1028814"/>
                </a:cubicBezTo>
                <a:cubicBezTo>
                  <a:pt x="2013614" y="1027052"/>
                  <a:pt x="2013614" y="1024023"/>
                  <a:pt x="2015985" y="1022242"/>
                </a:cubicBezTo>
                <a:lnTo>
                  <a:pt x="2019643" y="1024537"/>
                </a:lnTo>
                <a:cubicBezTo>
                  <a:pt x="2020376" y="1019728"/>
                  <a:pt x="2022358" y="1015203"/>
                  <a:pt x="2025396" y="1011393"/>
                </a:cubicBezTo>
                <a:lnTo>
                  <a:pt x="2029578" y="1011393"/>
                </a:lnTo>
                <a:lnTo>
                  <a:pt x="2034369" y="1006316"/>
                </a:lnTo>
                <a:cubicBezTo>
                  <a:pt x="2038979" y="1005631"/>
                  <a:pt x="2042893" y="1007488"/>
                  <a:pt x="2045989" y="1004945"/>
                </a:cubicBezTo>
                <a:cubicBezTo>
                  <a:pt x="2047294" y="1002230"/>
                  <a:pt x="2044389" y="1001144"/>
                  <a:pt x="2043017" y="999487"/>
                </a:cubicBezTo>
                <a:cubicBezTo>
                  <a:pt x="2055104" y="996658"/>
                  <a:pt x="2060896" y="994038"/>
                  <a:pt x="2061953" y="991200"/>
                </a:cubicBezTo>
                <a:cubicBezTo>
                  <a:pt x="2062096" y="989200"/>
                  <a:pt x="2062210" y="987523"/>
                  <a:pt x="2062306" y="986123"/>
                </a:cubicBezTo>
                <a:lnTo>
                  <a:pt x="2070640" y="982932"/>
                </a:lnTo>
                <a:cubicBezTo>
                  <a:pt x="2072240" y="984628"/>
                  <a:pt x="2074069" y="986038"/>
                  <a:pt x="2077031" y="984675"/>
                </a:cubicBezTo>
                <a:cubicBezTo>
                  <a:pt x="2077679" y="983075"/>
                  <a:pt x="2078336" y="981608"/>
                  <a:pt x="2079069" y="979884"/>
                </a:cubicBezTo>
                <a:lnTo>
                  <a:pt x="2087213" y="985533"/>
                </a:lnTo>
                <a:lnTo>
                  <a:pt x="2094090" y="982342"/>
                </a:lnTo>
                <a:lnTo>
                  <a:pt x="2100644" y="985314"/>
                </a:lnTo>
                <a:lnTo>
                  <a:pt x="2103520" y="983837"/>
                </a:lnTo>
                <a:lnTo>
                  <a:pt x="2100453" y="981142"/>
                </a:lnTo>
                <a:lnTo>
                  <a:pt x="2100453" y="975846"/>
                </a:lnTo>
                <a:lnTo>
                  <a:pt x="2105244" y="971940"/>
                </a:lnTo>
                <a:cubicBezTo>
                  <a:pt x="2106292" y="973760"/>
                  <a:pt x="2107302" y="975551"/>
                  <a:pt x="2108121" y="976951"/>
                </a:cubicBezTo>
                <a:lnTo>
                  <a:pt x="2113169" y="977970"/>
                </a:lnTo>
                <a:cubicBezTo>
                  <a:pt x="2109978" y="980551"/>
                  <a:pt x="2110569" y="984590"/>
                  <a:pt x="2106778" y="986447"/>
                </a:cubicBezTo>
                <a:lnTo>
                  <a:pt x="2107902" y="987390"/>
                </a:lnTo>
                <a:lnTo>
                  <a:pt x="2113664" y="988857"/>
                </a:lnTo>
                <a:cubicBezTo>
                  <a:pt x="2108997" y="991257"/>
                  <a:pt x="2109788" y="994286"/>
                  <a:pt x="2110378" y="997391"/>
                </a:cubicBezTo>
                <a:cubicBezTo>
                  <a:pt x="2115036" y="1000173"/>
                  <a:pt x="2117112" y="1004478"/>
                  <a:pt x="2119637" y="1008802"/>
                </a:cubicBezTo>
                <a:cubicBezTo>
                  <a:pt x="2119494" y="1010269"/>
                  <a:pt x="2119332" y="1012003"/>
                  <a:pt x="2119189" y="1013346"/>
                </a:cubicBezTo>
                <a:lnTo>
                  <a:pt x="2113169" y="1015022"/>
                </a:lnTo>
                <a:lnTo>
                  <a:pt x="2116912" y="1019223"/>
                </a:lnTo>
                <a:cubicBezTo>
                  <a:pt x="2118093" y="1021728"/>
                  <a:pt x="2111121" y="1021947"/>
                  <a:pt x="2114341" y="1024261"/>
                </a:cubicBezTo>
                <a:lnTo>
                  <a:pt x="2118894" y="1025024"/>
                </a:lnTo>
                <a:cubicBezTo>
                  <a:pt x="2120189" y="1028109"/>
                  <a:pt x="2118208" y="1031681"/>
                  <a:pt x="2122665" y="1033539"/>
                </a:cubicBezTo>
                <a:lnTo>
                  <a:pt x="2115512" y="1039930"/>
                </a:lnTo>
                <a:lnTo>
                  <a:pt x="2125923" y="1048407"/>
                </a:lnTo>
                <a:cubicBezTo>
                  <a:pt x="2125923" y="1050274"/>
                  <a:pt x="2126447" y="1053008"/>
                  <a:pt x="2122980" y="1054589"/>
                </a:cubicBezTo>
                <a:cubicBezTo>
                  <a:pt x="2122789" y="1057542"/>
                  <a:pt x="2122580" y="1060475"/>
                  <a:pt x="2122418" y="1062933"/>
                </a:cubicBezTo>
                <a:lnTo>
                  <a:pt x="2119560" y="1065286"/>
                </a:lnTo>
                <a:lnTo>
                  <a:pt x="2119560" y="1070458"/>
                </a:lnTo>
                <a:lnTo>
                  <a:pt x="2115922" y="1073763"/>
                </a:lnTo>
                <a:lnTo>
                  <a:pt x="2125999" y="1075163"/>
                </a:lnTo>
                <a:cubicBezTo>
                  <a:pt x="2125685" y="1078078"/>
                  <a:pt x="2126275" y="1080992"/>
                  <a:pt x="2125647" y="1083802"/>
                </a:cubicBezTo>
                <a:lnTo>
                  <a:pt x="2122980" y="1086412"/>
                </a:lnTo>
                <a:lnTo>
                  <a:pt x="2122980" y="1115158"/>
                </a:lnTo>
                <a:lnTo>
                  <a:pt x="2126275" y="1118616"/>
                </a:lnTo>
                <a:lnTo>
                  <a:pt x="2126275" y="1130046"/>
                </a:lnTo>
                <a:lnTo>
                  <a:pt x="2129628" y="1135590"/>
                </a:lnTo>
                <a:lnTo>
                  <a:pt x="2125875" y="1138933"/>
                </a:lnTo>
                <a:lnTo>
                  <a:pt x="2132257" y="1141390"/>
                </a:lnTo>
                <a:lnTo>
                  <a:pt x="2129276" y="1144172"/>
                </a:lnTo>
                <a:lnTo>
                  <a:pt x="2129276" y="1165079"/>
                </a:lnTo>
                <a:cubicBezTo>
                  <a:pt x="2130381" y="1166213"/>
                  <a:pt x="2131228" y="1167098"/>
                  <a:pt x="2132057" y="1167927"/>
                </a:cubicBezTo>
                <a:lnTo>
                  <a:pt x="2129476" y="1170051"/>
                </a:lnTo>
                <a:lnTo>
                  <a:pt x="2129476" y="1196940"/>
                </a:lnTo>
                <a:cubicBezTo>
                  <a:pt x="2131343" y="1198540"/>
                  <a:pt x="2132943" y="1199655"/>
                  <a:pt x="2134267" y="1200979"/>
                </a:cubicBezTo>
                <a:cubicBezTo>
                  <a:pt x="2134886" y="1201817"/>
                  <a:pt x="2135381" y="1202750"/>
                  <a:pt x="2135715" y="1203722"/>
                </a:cubicBezTo>
                <a:cubicBezTo>
                  <a:pt x="2134695" y="1204779"/>
                  <a:pt x="2133486" y="1206075"/>
                  <a:pt x="2132152" y="1207465"/>
                </a:cubicBezTo>
                <a:lnTo>
                  <a:pt x="2132152" y="1214990"/>
                </a:lnTo>
                <a:cubicBezTo>
                  <a:pt x="2131305" y="1215685"/>
                  <a:pt x="2130171" y="1216200"/>
                  <a:pt x="2129866" y="1216952"/>
                </a:cubicBezTo>
                <a:cubicBezTo>
                  <a:pt x="2128590" y="1220010"/>
                  <a:pt x="2129628" y="1223753"/>
                  <a:pt x="2125856" y="1226077"/>
                </a:cubicBezTo>
                <a:cubicBezTo>
                  <a:pt x="2126228" y="1228058"/>
                  <a:pt x="2124751" y="1230411"/>
                  <a:pt x="2127457" y="1231878"/>
                </a:cubicBezTo>
                <a:lnTo>
                  <a:pt x="2130647" y="1229525"/>
                </a:lnTo>
                <a:lnTo>
                  <a:pt x="2135315" y="1233268"/>
                </a:lnTo>
                <a:lnTo>
                  <a:pt x="2135315" y="1251652"/>
                </a:lnTo>
                <a:lnTo>
                  <a:pt x="2132019" y="1254576"/>
                </a:lnTo>
                <a:lnTo>
                  <a:pt x="2132019" y="1262310"/>
                </a:lnTo>
                <a:lnTo>
                  <a:pt x="2129285" y="1264539"/>
                </a:lnTo>
                <a:lnTo>
                  <a:pt x="2129285" y="1280741"/>
                </a:lnTo>
                <a:lnTo>
                  <a:pt x="2131876" y="1283437"/>
                </a:lnTo>
                <a:lnTo>
                  <a:pt x="2129190" y="1285637"/>
                </a:lnTo>
                <a:lnTo>
                  <a:pt x="2136058" y="1292314"/>
                </a:lnTo>
                <a:cubicBezTo>
                  <a:pt x="2134610" y="1293990"/>
                  <a:pt x="2133486" y="1295267"/>
                  <a:pt x="2132381" y="1296553"/>
                </a:cubicBezTo>
                <a:lnTo>
                  <a:pt x="2134981" y="1298696"/>
                </a:lnTo>
                <a:lnTo>
                  <a:pt x="2134981" y="1303658"/>
                </a:lnTo>
                <a:lnTo>
                  <a:pt x="2133114" y="1303039"/>
                </a:lnTo>
                <a:cubicBezTo>
                  <a:pt x="2131933" y="1304506"/>
                  <a:pt x="2130866" y="1305849"/>
                  <a:pt x="2129523" y="1307564"/>
                </a:cubicBezTo>
                <a:lnTo>
                  <a:pt x="2133895" y="1311107"/>
                </a:lnTo>
                <a:lnTo>
                  <a:pt x="2130705" y="1311488"/>
                </a:lnTo>
                <a:lnTo>
                  <a:pt x="2129761" y="1313869"/>
                </a:lnTo>
                <a:lnTo>
                  <a:pt x="2127514" y="1311755"/>
                </a:lnTo>
                <a:cubicBezTo>
                  <a:pt x="2126142" y="1312478"/>
                  <a:pt x="2124847" y="1314069"/>
                  <a:pt x="2122723" y="1312507"/>
                </a:cubicBezTo>
                <a:lnTo>
                  <a:pt x="2118589" y="1311526"/>
                </a:lnTo>
                <a:cubicBezTo>
                  <a:pt x="2118770" y="1312126"/>
                  <a:pt x="2118808" y="1312840"/>
                  <a:pt x="2118989" y="1312859"/>
                </a:cubicBezTo>
                <a:cubicBezTo>
                  <a:pt x="2120875" y="1312926"/>
                  <a:pt x="2122351" y="1314507"/>
                  <a:pt x="2122284" y="1316384"/>
                </a:cubicBezTo>
                <a:cubicBezTo>
                  <a:pt x="2122275" y="1316631"/>
                  <a:pt x="2122246" y="1316879"/>
                  <a:pt x="2122180" y="1317117"/>
                </a:cubicBezTo>
                <a:cubicBezTo>
                  <a:pt x="2121665" y="1319527"/>
                  <a:pt x="2124285" y="1319879"/>
                  <a:pt x="2124780" y="1321365"/>
                </a:cubicBezTo>
                <a:lnTo>
                  <a:pt x="2128466" y="1320451"/>
                </a:lnTo>
                <a:lnTo>
                  <a:pt x="2128942" y="1321232"/>
                </a:lnTo>
                <a:lnTo>
                  <a:pt x="2123323" y="1324327"/>
                </a:lnTo>
                <a:lnTo>
                  <a:pt x="2120894" y="1322099"/>
                </a:lnTo>
                <a:lnTo>
                  <a:pt x="2120208" y="1322603"/>
                </a:lnTo>
                <a:cubicBezTo>
                  <a:pt x="2121808" y="1326023"/>
                  <a:pt x="2121808" y="1326023"/>
                  <a:pt x="2124380" y="1325480"/>
                </a:cubicBezTo>
                <a:cubicBezTo>
                  <a:pt x="2124542" y="1327976"/>
                  <a:pt x="2124723" y="1330490"/>
                  <a:pt x="2124875" y="1333005"/>
                </a:cubicBezTo>
                <a:lnTo>
                  <a:pt x="2125370" y="1332843"/>
                </a:lnTo>
                <a:cubicBezTo>
                  <a:pt x="2124828" y="1334186"/>
                  <a:pt x="2124304" y="1335538"/>
                  <a:pt x="2123904" y="1336567"/>
                </a:cubicBezTo>
                <a:cubicBezTo>
                  <a:pt x="2122970" y="1336005"/>
                  <a:pt x="2121980" y="1335567"/>
                  <a:pt x="2120932" y="1335253"/>
                </a:cubicBezTo>
                <a:cubicBezTo>
                  <a:pt x="2120599" y="1335253"/>
                  <a:pt x="2119989" y="1336167"/>
                  <a:pt x="2119513" y="1336653"/>
                </a:cubicBezTo>
                <a:cubicBezTo>
                  <a:pt x="2120284" y="1337082"/>
                  <a:pt x="2121018" y="1337853"/>
                  <a:pt x="2121818" y="1337901"/>
                </a:cubicBezTo>
                <a:cubicBezTo>
                  <a:pt x="2124104" y="1338034"/>
                  <a:pt x="2124751" y="1338710"/>
                  <a:pt x="2124532" y="1340644"/>
                </a:cubicBezTo>
                <a:cubicBezTo>
                  <a:pt x="2124637" y="1342101"/>
                  <a:pt x="2124999" y="1343539"/>
                  <a:pt x="2125599" y="1344873"/>
                </a:cubicBezTo>
                <a:lnTo>
                  <a:pt x="2126409" y="1344739"/>
                </a:lnTo>
                <a:lnTo>
                  <a:pt x="2126075" y="1347826"/>
                </a:lnTo>
                <a:lnTo>
                  <a:pt x="2129714" y="1345911"/>
                </a:lnTo>
                <a:cubicBezTo>
                  <a:pt x="2129714" y="1347321"/>
                  <a:pt x="2129857" y="1348235"/>
                  <a:pt x="2129904" y="1349102"/>
                </a:cubicBezTo>
                <a:lnTo>
                  <a:pt x="2129000" y="1347311"/>
                </a:lnTo>
                <a:lnTo>
                  <a:pt x="2126685" y="1349035"/>
                </a:lnTo>
                <a:cubicBezTo>
                  <a:pt x="2130152" y="1352083"/>
                  <a:pt x="2124799" y="1351617"/>
                  <a:pt x="2124304" y="1353283"/>
                </a:cubicBezTo>
                <a:lnTo>
                  <a:pt x="2131571" y="1353007"/>
                </a:lnTo>
                <a:cubicBezTo>
                  <a:pt x="2130714" y="1351826"/>
                  <a:pt x="2129981" y="1350864"/>
                  <a:pt x="2129323" y="1349817"/>
                </a:cubicBezTo>
                <a:cubicBezTo>
                  <a:pt x="2129323" y="1349683"/>
                  <a:pt x="2129771" y="1349283"/>
                  <a:pt x="2130009" y="1349007"/>
                </a:cubicBezTo>
                <a:lnTo>
                  <a:pt x="2131990" y="1350816"/>
                </a:lnTo>
                <a:lnTo>
                  <a:pt x="2135419" y="1348226"/>
                </a:lnTo>
                <a:cubicBezTo>
                  <a:pt x="2135200" y="1350407"/>
                  <a:pt x="2135067" y="1351664"/>
                  <a:pt x="2134953" y="1352912"/>
                </a:cubicBezTo>
                <a:cubicBezTo>
                  <a:pt x="2136458" y="1349274"/>
                  <a:pt x="2139077" y="1352102"/>
                  <a:pt x="2140896" y="1351931"/>
                </a:cubicBezTo>
                <a:cubicBezTo>
                  <a:pt x="2139582" y="1352874"/>
                  <a:pt x="2138182" y="1353683"/>
                  <a:pt x="2136715" y="1354360"/>
                </a:cubicBezTo>
                <a:cubicBezTo>
                  <a:pt x="2135438" y="1355027"/>
                  <a:pt x="2133619" y="1355598"/>
                  <a:pt x="2135343" y="1357208"/>
                </a:cubicBezTo>
                <a:cubicBezTo>
                  <a:pt x="2135934" y="1356360"/>
                  <a:pt x="2136477" y="1355608"/>
                  <a:pt x="2136934" y="1354846"/>
                </a:cubicBezTo>
                <a:lnTo>
                  <a:pt x="2141592" y="1356989"/>
                </a:lnTo>
                <a:lnTo>
                  <a:pt x="2141477" y="1357103"/>
                </a:lnTo>
                <a:cubicBezTo>
                  <a:pt x="2143649" y="1357741"/>
                  <a:pt x="2146268" y="1357836"/>
                  <a:pt x="2147183" y="1358922"/>
                </a:cubicBezTo>
                <a:cubicBezTo>
                  <a:pt x="2147630" y="1359446"/>
                  <a:pt x="2148221" y="1359846"/>
                  <a:pt x="2148878" y="1360065"/>
                </a:cubicBezTo>
                <a:cubicBezTo>
                  <a:pt x="2149078" y="1360599"/>
                  <a:pt x="2149307" y="1361132"/>
                  <a:pt x="2149535" y="1361742"/>
                </a:cubicBezTo>
                <a:lnTo>
                  <a:pt x="2152507" y="1360837"/>
                </a:lnTo>
                <a:cubicBezTo>
                  <a:pt x="2152812" y="1360923"/>
                  <a:pt x="2153107" y="1361037"/>
                  <a:pt x="2153384" y="1361170"/>
                </a:cubicBezTo>
                <a:cubicBezTo>
                  <a:pt x="2153479" y="1362399"/>
                  <a:pt x="2153203" y="1363847"/>
                  <a:pt x="2154155" y="1364666"/>
                </a:cubicBezTo>
                <a:lnTo>
                  <a:pt x="2154155" y="1366409"/>
                </a:lnTo>
                <a:cubicBezTo>
                  <a:pt x="2155108" y="1367790"/>
                  <a:pt x="2156260" y="1369019"/>
                  <a:pt x="2157565" y="1370076"/>
                </a:cubicBezTo>
                <a:lnTo>
                  <a:pt x="2157165" y="1370429"/>
                </a:lnTo>
                <a:lnTo>
                  <a:pt x="2157527" y="1370867"/>
                </a:lnTo>
                <a:lnTo>
                  <a:pt x="2158232" y="1370591"/>
                </a:lnTo>
                <a:cubicBezTo>
                  <a:pt x="2161061" y="1372619"/>
                  <a:pt x="2164175" y="1374239"/>
                  <a:pt x="2167462" y="1375382"/>
                </a:cubicBezTo>
                <a:cubicBezTo>
                  <a:pt x="2167462" y="1375382"/>
                  <a:pt x="2167462" y="1375562"/>
                  <a:pt x="2167538" y="1375639"/>
                </a:cubicBezTo>
                <a:cubicBezTo>
                  <a:pt x="2165099" y="1377229"/>
                  <a:pt x="2165099" y="1377229"/>
                  <a:pt x="2165795" y="1381706"/>
                </a:cubicBezTo>
                <a:lnTo>
                  <a:pt x="2167262" y="1376163"/>
                </a:lnTo>
                <a:lnTo>
                  <a:pt x="2168309" y="1376163"/>
                </a:lnTo>
                <a:lnTo>
                  <a:pt x="2170910" y="1380687"/>
                </a:lnTo>
                <a:cubicBezTo>
                  <a:pt x="2171757" y="1379906"/>
                  <a:pt x="2173110" y="1379220"/>
                  <a:pt x="2173081" y="1378544"/>
                </a:cubicBezTo>
                <a:cubicBezTo>
                  <a:pt x="2173053" y="1378153"/>
                  <a:pt x="2172900" y="1377782"/>
                  <a:pt x="2172662" y="1377477"/>
                </a:cubicBezTo>
                <a:cubicBezTo>
                  <a:pt x="2173462" y="1377925"/>
                  <a:pt x="2174224" y="1378430"/>
                  <a:pt x="2174948" y="1378982"/>
                </a:cubicBezTo>
                <a:cubicBezTo>
                  <a:pt x="2175462" y="1379506"/>
                  <a:pt x="2175882" y="1380096"/>
                  <a:pt x="2176215" y="1380754"/>
                </a:cubicBezTo>
                <a:cubicBezTo>
                  <a:pt x="2173024" y="1383944"/>
                  <a:pt x="2173024" y="1383944"/>
                  <a:pt x="2175815" y="1387345"/>
                </a:cubicBezTo>
                <a:lnTo>
                  <a:pt x="2177872" y="1386497"/>
                </a:lnTo>
                <a:cubicBezTo>
                  <a:pt x="2178730" y="1386383"/>
                  <a:pt x="2179606" y="1386411"/>
                  <a:pt x="2180454" y="1386583"/>
                </a:cubicBezTo>
                <a:cubicBezTo>
                  <a:pt x="2182016" y="1387183"/>
                  <a:pt x="2183768" y="1387069"/>
                  <a:pt x="2185245" y="1386278"/>
                </a:cubicBezTo>
                <a:lnTo>
                  <a:pt x="2190036" y="1390155"/>
                </a:lnTo>
                <a:lnTo>
                  <a:pt x="2194351" y="1386964"/>
                </a:lnTo>
                <a:lnTo>
                  <a:pt x="2197675" y="1389440"/>
                </a:lnTo>
                <a:lnTo>
                  <a:pt x="2198180" y="1389440"/>
                </a:lnTo>
                <a:cubicBezTo>
                  <a:pt x="2196456" y="1393479"/>
                  <a:pt x="2196684" y="1393593"/>
                  <a:pt x="2200990" y="1395632"/>
                </a:cubicBezTo>
                <a:cubicBezTo>
                  <a:pt x="2198018" y="1391193"/>
                  <a:pt x="2203066" y="1392898"/>
                  <a:pt x="2205542" y="1391603"/>
                </a:cubicBezTo>
                <a:lnTo>
                  <a:pt x="2200304" y="1389431"/>
                </a:lnTo>
                <a:lnTo>
                  <a:pt x="2203914" y="1389431"/>
                </a:lnTo>
                <a:lnTo>
                  <a:pt x="2207247" y="1386964"/>
                </a:lnTo>
                <a:lnTo>
                  <a:pt x="2211781" y="1386964"/>
                </a:lnTo>
                <a:lnTo>
                  <a:pt x="2210286" y="1390793"/>
                </a:lnTo>
                <a:cubicBezTo>
                  <a:pt x="2211248" y="1390898"/>
                  <a:pt x="2212324" y="1390793"/>
                  <a:pt x="2212772" y="1391117"/>
                </a:cubicBezTo>
                <a:cubicBezTo>
                  <a:pt x="2214372" y="1392536"/>
                  <a:pt x="2215182" y="1391965"/>
                  <a:pt x="2216058" y="1390479"/>
                </a:cubicBezTo>
                <a:cubicBezTo>
                  <a:pt x="2216649" y="1389574"/>
                  <a:pt x="2217325" y="1388736"/>
                  <a:pt x="2218087" y="1387983"/>
                </a:cubicBezTo>
                <a:lnTo>
                  <a:pt x="2220306" y="1388936"/>
                </a:lnTo>
                <a:lnTo>
                  <a:pt x="2218849" y="1389526"/>
                </a:lnTo>
                <a:cubicBezTo>
                  <a:pt x="2218849" y="1389393"/>
                  <a:pt x="2218563" y="1389859"/>
                  <a:pt x="2218649" y="1390260"/>
                </a:cubicBezTo>
                <a:cubicBezTo>
                  <a:pt x="2218906" y="1391155"/>
                  <a:pt x="2219230" y="1392022"/>
                  <a:pt x="2219611" y="1392860"/>
                </a:cubicBezTo>
                <a:cubicBezTo>
                  <a:pt x="2220440" y="1392336"/>
                  <a:pt x="2221240" y="1391765"/>
                  <a:pt x="2222002" y="1391136"/>
                </a:cubicBezTo>
                <a:cubicBezTo>
                  <a:pt x="2222297" y="1390774"/>
                  <a:pt x="2222526" y="1390364"/>
                  <a:pt x="2222687" y="1389936"/>
                </a:cubicBezTo>
                <a:lnTo>
                  <a:pt x="2224735" y="1390793"/>
                </a:lnTo>
                <a:lnTo>
                  <a:pt x="2224735" y="1393507"/>
                </a:lnTo>
                <a:lnTo>
                  <a:pt x="2233422" y="1397003"/>
                </a:lnTo>
                <a:cubicBezTo>
                  <a:pt x="2234232" y="1395089"/>
                  <a:pt x="2234879" y="1393574"/>
                  <a:pt x="2235432" y="1392212"/>
                </a:cubicBezTo>
                <a:cubicBezTo>
                  <a:pt x="2238308" y="1391593"/>
                  <a:pt x="2241128" y="1392984"/>
                  <a:pt x="2243909" y="1390764"/>
                </a:cubicBezTo>
                <a:lnTo>
                  <a:pt x="2237108" y="1388164"/>
                </a:lnTo>
                <a:lnTo>
                  <a:pt x="2241480" y="1384325"/>
                </a:lnTo>
                <a:lnTo>
                  <a:pt x="2248938" y="1384049"/>
                </a:lnTo>
                <a:lnTo>
                  <a:pt x="2253282" y="1380277"/>
                </a:lnTo>
                <a:lnTo>
                  <a:pt x="2252415" y="1379411"/>
                </a:lnTo>
                <a:cubicBezTo>
                  <a:pt x="2253710" y="1379039"/>
                  <a:pt x="2254901" y="1378392"/>
                  <a:pt x="2255911" y="1377496"/>
                </a:cubicBezTo>
                <a:cubicBezTo>
                  <a:pt x="2257578" y="1376220"/>
                  <a:pt x="2259368" y="1375115"/>
                  <a:pt x="2261264" y="1374191"/>
                </a:cubicBezTo>
                <a:lnTo>
                  <a:pt x="2262092" y="1374924"/>
                </a:lnTo>
                <a:cubicBezTo>
                  <a:pt x="2262692" y="1374124"/>
                  <a:pt x="2263083" y="1372972"/>
                  <a:pt x="2263816" y="1372791"/>
                </a:cubicBezTo>
                <a:cubicBezTo>
                  <a:pt x="2267217" y="1371990"/>
                  <a:pt x="2265798" y="1370581"/>
                  <a:pt x="2265140" y="1369000"/>
                </a:cubicBezTo>
                <a:lnTo>
                  <a:pt x="2262683" y="1371629"/>
                </a:lnTo>
                <a:cubicBezTo>
                  <a:pt x="2262045" y="1370609"/>
                  <a:pt x="2261721" y="1369333"/>
                  <a:pt x="2260778" y="1368781"/>
                </a:cubicBezTo>
                <a:cubicBezTo>
                  <a:pt x="2260273" y="1368571"/>
                  <a:pt x="2259730" y="1368495"/>
                  <a:pt x="2259187" y="1368562"/>
                </a:cubicBezTo>
                <a:lnTo>
                  <a:pt x="2262988" y="1367495"/>
                </a:lnTo>
                <a:lnTo>
                  <a:pt x="2262988" y="1366400"/>
                </a:lnTo>
                <a:lnTo>
                  <a:pt x="2264350" y="1365866"/>
                </a:lnTo>
                <a:lnTo>
                  <a:pt x="2262988" y="1364875"/>
                </a:lnTo>
                <a:lnTo>
                  <a:pt x="2262988" y="1364637"/>
                </a:lnTo>
                <a:lnTo>
                  <a:pt x="2272837" y="1360265"/>
                </a:lnTo>
                <a:lnTo>
                  <a:pt x="2281352" y="1360265"/>
                </a:lnTo>
                <a:cubicBezTo>
                  <a:pt x="2281019" y="1359865"/>
                  <a:pt x="2280666" y="1359484"/>
                  <a:pt x="2280314" y="1359084"/>
                </a:cubicBezTo>
                <a:lnTo>
                  <a:pt x="2285772" y="1356941"/>
                </a:lnTo>
                <a:lnTo>
                  <a:pt x="2282581" y="1354360"/>
                </a:lnTo>
                <a:cubicBezTo>
                  <a:pt x="2283828" y="1350550"/>
                  <a:pt x="2288839" y="1350883"/>
                  <a:pt x="2291686" y="1348759"/>
                </a:cubicBezTo>
                <a:lnTo>
                  <a:pt x="2291686" y="1343587"/>
                </a:lnTo>
                <a:lnTo>
                  <a:pt x="2294563" y="1341025"/>
                </a:lnTo>
                <a:cubicBezTo>
                  <a:pt x="2295039" y="1339425"/>
                  <a:pt x="2295392" y="1338301"/>
                  <a:pt x="2295678" y="1337386"/>
                </a:cubicBezTo>
                <a:cubicBezTo>
                  <a:pt x="2297773" y="1336586"/>
                  <a:pt x="2300307" y="1337586"/>
                  <a:pt x="2301574" y="1333205"/>
                </a:cubicBezTo>
                <a:lnTo>
                  <a:pt x="2294744" y="1330633"/>
                </a:lnTo>
                <a:cubicBezTo>
                  <a:pt x="2294944" y="1327833"/>
                  <a:pt x="2295058" y="1326156"/>
                  <a:pt x="2295173" y="1324708"/>
                </a:cubicBezTo>
                <a:cubicBezTo>
                  <a:pt x="2300383" y="1322441"/>
                  <a:pt x="2306003" y="1325185"/>
                  <a:pt x="2310489" y="1322975"/>
                </a:cubicBezTo>
                <a:lnTo>
                  <a:pt x="2311460" y="1319184"/>
                </a:lnTo>
                <a:lnTo>
                  <a:pt x="2317480" y="1317469"/>
                </a:lnTo>
                <a:lnTo>
                  <a:pt x="2314099" y="1314422"/>
                </a:lnTo>
                <a:lnTo>
                  <a:pt x="2320481" y="1311850"/>
                </a:lnTo>
                <a:cubicBezTo>
                  <a:pt x="2316118" y="1309602"/>
                  <a:pt x="2317061" y="1306583"/>
                  <a:pt x="2317928" y="1303115"/>
                </a:cubicBezTo>
                <a:cubicBezTo>
                  <a:pt x="2319938" y="1302601"/>
                  <a:pt x="2322919" y="1303020"/>
                  <a:pt x="2324405" y="1300839"/>
                </a:cubicBezTo>
                <a:cubicBezTo>
                  <a:pt x="2325891" y="1298658"/>
                  <a:pt x="2327405" y="1296810"/>
                  <a:pt x="2329101" y="1294562"/>
                </a:cubicBezTo>
                <a:lnTo>
                  <a:pt x="2335482" y="1297076"/>
                </a:lnTo>
                <a:lnTo>
                  <a:pt x="2337511" y="1292476"/>
                </a:lnTo>
                <a:cubicBezTo>
                  <a:pt x="2341721" y="1292476"/>
                  <a:pt x="2344188" y="1290799"/>
                  <a:pt x="2345493" y="1287837"/>
                </a:cubicBezTo>
                <a:cubicBezTo>
                  <a:pt x="2344731" y="1287228"/>
                  <a:pt x="2343903" y="1286608"/>
                  <a:pt x="2343483" y="1286237"/>
                </a:cubicBezTo>
                <a:lnTo>
                  <a:pt x="2349865" y="1281141"/>
                </a:lnTo>
                <a:lnTo>
                  <a:pt x="2346017" y="1277712"/>
                </a:lnTo>
                <a:cubicBezTo>
                  <a:pt x="2344960" y="1271330"/>
                  <a:pt x="2351284" y="1267149"/>
                  <a:pt x="2353180" y="1261634"/>
                </a:cubicBezTo>
                <a:cubicBezTo>
                  <a:pt x="2354180" y="1258662"/>
                  <a:pt x="2359009" y="1258653"/>
                  <a:pt x="2361895" y="1256843"/>
                </a:cubicBezTo>
                <a:lnTo>
                  <a:pt x="2361895" y="1251433"/>
                </a:lnTo>
                <a:lnTo>
                  <a:pt x="2366772" y="1247889"/>
                </a:lnTo>
                <a:lnTo>
                  <a:pt x="2369963" y="1250109"/>
                </a:lnTo>
                <a:lnTo>
                  <a:pt x="2380479" y="1250109"/>
                </a:lnTo>
                <a:cubicBezTo>
                  <a:pt x="2379878" y="1245613"/>
                  <a:pt x="2385441" y="1248861"/>
                  <a:pt x="2387279" y="1246746"/>
                </a:cubicBezTo>
                <a:cubicBezTo>
                  <a:pt x="2389032" y="1244079"/>
                  <a:pt x="2386851" y="1242708"/>
                  <a:pt x="2384898" y="1241222"/>
                </a:cubicBezTo>
                <a:cubicBezTo>
                  <a:pt x="2388413" y="1239279"/>
                  <a:pt x="2393347" y="1238640"/>
                  <a:pt x="2394318" y="1233821"/>
                </a:cubicBezTo>
                <a:lnTo>
                  <a:pt x="2391128" y="1230059"/>
                </a:lnTo>
                <a:cubicBezTo>
                  <a:pt x="2393033" y="1229087"/>
                  <a:pt x="2394804" y="1228544"/>
                  <a:pt x="2396728" y="1229916"/>
                </a:cubicBezTo>
                <a:cubicBezTo>
                  <a:pt x="2397366" y="1231516"/>
                  <a:pt x="2398005" y="1232992"/>
                  <a:pt x="2398490" y="1234173"/>
                </a:cubicBezTo>
                <a:lnTo>
                  <a:pt x="2406853" y="1230611"/>
                </a:lnTo>
                <a:lnTo>
                  <a:pt x="2403805" y="1227801"/>
                </a:lnTo>
                <a:lnTo>
                  <a:pt x="2403805" y="1217505"/>
                </a:lnTo>
                <a:cubicBezTo>
                  <a:pt x="2407377" y="1215066"/>
                  <a:pt x="2406996" y="1210275"/>
                  <a:pt x="2411663" y="1208370"/>
                </a:cubicBezTo>
                <a:lnTo>
                  <a:pt x="2418255" y="1213428"/>
                </a:lnTo>
                <a:lnTo>
                  <a:pt x="2422884" y="1209637"/>
                </a:lnTo>
                <a:lnTo>
                  <a:pt x="2420207" y="1207208"/>
                </a:lnTo>
                <a:lnTo>
                  <a:pt x="2427808" y="1195092"/>
                </a:lnTo>
                <a:cubicBezTo>
                  <a:pt x="2430218" y="1195588"/>
                  <a:pt x="2431637" y="1194445"/>
                  <a:pt x="2433352" y="1193302"/>
                </a:cubicBezTo>
                <a:cubicBezTo>
                  <a:pt x="2435057" y="1192530"/>
                  <a:pt x="2436857" y="1191987"/>
                  <a:pt x="2438705" y="1191701"/>
                </a:cubicBezTo>
                <a:cubicBezTo>
                  <a:pt x="2438886" y="1189358"/>
                  <a:pt x="2439029" y="1187282"/>
                  <a:pt x="2439152" y="1185605"/>
                </a:cubicBezTo>
                <a:cubicBezTo>
                  <a:pt x="2443515" y="1183386"/>
                  <a:pt x="2448316" y="1186510"/>
                  <a:pt x="2451383" y="1183672"/>
                </a:cubicBezTo>
                <a:cubicBezTo>
                  <a:pt x="2451764" y="1182072"/>
                  <a:pt x="2452049" y="1180938"/>
                  <a:pt x="2452383" y="1179614"/>
                </a:cubicBezTo>
                <a:lnTo>
                  <a:pt x="2457174" y="1181795"/>
                </a:lnTo>
                <a:lnTo>
                  <a:pt x="2459269" y="1176842"/>
                </a:lnTo>
                <a:lnTo>
                  <a:pt x="2463422" y="1176842"/>
                </a:lnTo>
                <a:lnTo>
                  <a:pt x="2469337" y="1169508"/>
                </a:lnTo>
                <a:lnTo>
                  <a:pt x="2479539" y="1173832"/>
                </a:lnTo>
                <a:cubicBezTo>
                  <a:pt x="2480910" y="1171889"/>
                  <a:pt x="2480158" y="1169280"/>
                  <a:pt x="2482958" y="1168184"/>
                </a:cubicBezTo>
                <a:cubicBezTo>
                  <a:pt x="2483120" y="1164584"/>
                  <a:pt x="2489340" y="1168184"/>
                  <a:pt x="2489521" y="1164536"/>
                </a:cubicBezTo>
                <a:lnTo>
                  <a:pt x="2487168" y="1162612"/>
                </a:lnTo>
                <a:cubicBezTo>
                  <a:pt x="2488635" y="1158916"/>
                  <a:pt x="2493559" y="1159164"/>
                  <a:pt x="2496464" y="1156983"/>
                </a:cubicBezTo>
                <a:lnTo>
                  <a:pt x="2496464" y="1154097"/>
                </a:lnTo>
                <a:cubicBezTo>
                  <a:pt x="2498817" y="1153373"/>
                  <a:pt x="2499436" y="1150630"/>
                  <a:pt x="2502570" y="1150563"/>
                </a:cubicBezTo>
                <a:lnTo>
                  <a:pt x="2508333" y="1150201"/>
                </a:lnTo>
                <a:cubicBezTo>
                  <a:pt x="2509180" y="1148172"/>
                  <a:pt x="2509819" y="1146658"/>
                  <a:pt x="2510723" y="1144438"/>
                </a:cubicBezTo>
                <a:lnTo>
                  <a:pt x="2517524" y="1147629"/>
                </a:lnTo>
                <a:cubicBezTo>
                  <a:pt x="2518439" y="1146039"/>
                  <a:pt x="2519410" y="1144438"/>
                  <a:pt x="2520125" y="1143276"/>
                </a:cubicBezTo>
                <a:cubicBezTo>
                  <a:pt x="2523496" y="1143876"/>
                  <a:pt x="2524049" y="1147105"/>
                  <a:pt x="2527468" y="1147334"/>
                </a:cubicBezTo>
                <a:cubicBezTo>
                  <a:pt x="2530154" y="1144315"/>
                  <a:pt x="2526306" y="1140343"/>
                  <a:pt x="2529783" y="1137514"/>
                </a:cubicBezTo>
                <a:lnTo>
                  <a:pt x="2534736" y="1140562"/>
                </a:lnTo>
                <a:lnTo>
                  <a:pt x="2539689" y="1137590"/>
                </a:lnTo>
                <a:lnTo>
                  <a:pt x="2542585" y="1139581"/>
                </a:lnTo>
                <a:lnTo>
                  <a:pt x="2548014" y="1136904"/>
                </a:lnTo>
                <a:lnTo>
                  <a:pt x="2552424" y="1139914"/>
                </a:lnTo>
                <a:lnTo>
                  <a:pt x="2557644" y="1135637"/>
                </a:lnTo>
                <a:cubicBezTo>
                  <a:pt x="2559529" y="1134047"/>
                  <a:pt x="2561282" y="1132446"/>
                  <a:pt x="2563311" y="1131027"/>
                </a:cubicBezTo>
                <a:cubicBezTo>
                  <a:pt x="2565340" y="1129617"/>
                  <a:pt x="2566102" y="1127598"/>
                  <a:pt x="2568807" y="1127293"/>
                </a:cubicBezTo>
                <a:lnTo>
                  <a:pt x="2571503" y="1129503"/>
                </a:lnTo>
                <a:cubicBezTo>
                  <a:pt x="2576103" y="1125369"/>
                  <a:pt x="2581961" y="1122188"/>
                  <a:pt x="2584276" y="1115863"/>
                </a:cubicBezTo>
                <a:lnTo>
                  <a:pt x="2585876" y="1119064"/>
                </a:lnTo>
                <a:lnTo>
                  <a:pt x="2587009" y="1121293"/>
                </a:lnTo>
                <a:cubicBezTo>
                  <a:pt x="2591562" y="1120750"/>
                  <a:pt x="2597715" y="1118626"/>
                  <a:pt x="2598649" y="1117264"/>
                </a:cubicBezTo>
                <a:cubicBezTo>
                  <a:pt x="2598782" y="1116435"/>
                  <a:pt x="2598906" y="1115673"/>
                  <a:pt x="2599058" y="1114635"/>
                </a:cubicBezTo>
                <a:cubicBezTo>
                  <a:pt x="2600916" y="1114282"/>
                  <a:pt x="2602716" y="1113672"/>
                  <a:pt x="2604411" y="1112834"/>
                </a:cubicBezTo>
                <a:cubicBezTo>
                  <a:pt x="2606135" y="1111634"/>
                  <a:pt x="2607602" y="1110729"/>
                  <a:pt x="2609879" y="1111244"/>
                </a:cubicBezTo>
                <a:cubicBezTo>
                  <a:pt x="2610993" y="1112053"/>
                  <a:pt x="2612098" y="1112834"/>
                  <a:pt x="2613498" y="1113825"/>
                </a:cubicBezTo>
                <a:lnTo>
                  <a:pt x="2615594" y="1109034"/>
                </a:lnTo>
                <a:cubicBezTo>
                  <a:pt x="2621480" y="1107434"/>
                  <a:pt x="2628033" y="1110006"/>
                  <a:pt x="2634291" y="1107253"/>
                </a:cubicBezTo>
                <a:lnTo>
                  <a:pt x="2627395" y="1104576"/>
                </a:lnTo>
                <a:lnTo>
                  <a:pt x="2632177" y="1100681"/>
                </a:lnTo>
                <a:lnTo>
                  <a:pt x="2635368" y="1103014"/>
                </a:lnTo>
                <a:lnTo>
                  <a:pt x="2640159" y="1100309"/>
                </a:lnTo>
                <a:lnTo>
                  <a:pt x="2647636" y="1103843"/>
                </a:lnTo>
                <a:cubicBezTo>
                  <a:pt x="2649436" y="1102119"/>
                  <a:pt x="2651389" y="1100557"/>
                  <a:pt x="2653446" y="1099166"/>
                </a:cubicBezTo>
                <a:cubicBezTo>
                  <a:pt x="2656037" y="1097871"/>
                  <a:pt x="2658704" y="1096718"/>
                  <a:pt x="2661428" y="1095737"/>
                </a:cubicBezTo>
                <a:lnTo>
                  <a:pt x="2664057" y="1097718"/>
                </a:lnTo>
                <a:lnTo>
                  <a:pt x="2673258" y="1093213"/>
                </a:lnTo>
                <a:cubicBezTo>
                  <a:pt x="2676859" y="1091432"/>
                  <a:pt x="2681668" y="1094804"/>
                  <a:pt x="2684974" y="1091298"/>
                </a:cubicBezTo>
                <a:lnTo>
                  <a:pt x="2676239" y="1087850"/>
                </a:lnTo>
                <a:cubicBezTo>
                  <a:pt x="2687012" y="1087250"/>
                  <a:pt x="2695394" y="1087764"/>
                  <a:pt x="2703976" y="1087336"/>
                </a:cubicBezTo>
                <a:lnTo>
                  <a:pt x="2701500" y="1083107"/>
                </a:lnTo>
                <a:cubicBezTo>
                  <a:pt x="2705557" y="1079916"/>
                  <a:pt x="2706891" y="1084240"/>
                  <a:pt x="2709482" y="1084898"/>
                </a:cubicBezTo>
                <a:cubicBezTo>
                  <a:pt x="2711911" y="1084516"/>
                  <a:pt x="2714797" y="1085850"/>
                  <a:pt x="2716749" y="1083688"/>
                </a:cubicBezTo>
                <a:cubicBezTo>
                  <a:pt x="2718064" y="1080954"/>
                  <a:pt x="2715159" y="1079887"/>
                  <a:pt x="2713777" y="1078192"/>
                </a:cubicBezTo>
                <a:cubicBezTo>
                  <a:pt x="2716854" y="1076916"/>
                  <a:pt x="2719940" y="1075620"/>
                  <a:pt x="2723036" y="1074382"/>
                </a:cubicBezTo>
                <a:cubicBezTo>
                  <a:pt x="2726131" y="1073144"/>
                  <a:pt x="2730113" y="1072582"/>
                  <a:pt x="2732199" y="1070629"/>
                </a:cubicBezTo>
                <a:cubicBezTo>
                  <a:pt x="2735199" y="1067829"/>
                  <a:pt x="2739657" y="1070629"/>
                  <a:pt x="2742257" y="1067915"/>
                </a:cubicBezTo>
                <a:lnTo>
                  <a:pt x="2739228" y="1065152"/>
                </a:lnTo>
                <a:lnTo>
                  <a:pt x="2754792" y="1052379"/>
                </a:lnTo>
                <a:cubicBezTo>
                  <a:pt x="2755163" y="1050932"/>
                  <a:pt x="2755459" y="1049731"/>
                  <a:pt x="2755811" y="1048303"/>
                </a:cubicBezTo>
                <a:lnTo>
                  <a:pt x="2767289" y="1048303"/>
                </a:lnTo>
                <a:cubicBezTo>
                  <a:pt x="2767308" y="1049560"/>
                  <a:pt x="2767556" y="1050798"/>
                  <a:pt x="2768022" y="1051960"/>
                </a:cubicBezTo>
                <a:cubicBezTo>
                  <a:pt x="2768899" y="1053408"/>
                  <a:pt x="2771537" y="1054008"/>
                  <a:pt x="2771004" y="1056751"/>
                </a:cubicBezTo>
                <a:lnTo>
                  <a:pt x="2768318" y="1060228"/>
                </a:lnTo>
                <a:lnTo>
                  <a:pt x="2773985" y="1064895"/>
                </a:lnTo>
                <a:cubicBezTo>
                  <a:pt x="2774585" y="1067705"/>
                  <a:pt x="2773328" y="1071067"/>
                  <a:pt x="2777414" y="1072877"/>
                </a:cubicBezTo>
                <a:lnTo>
                  <a:pt x="2777414" y="1085936"/>
                </a:lnTo>
                <a:lnTo>
                  <a:pt x="2780605" y="1088812"/>
                </a:lnTo>
                <a:lnTo>
                  <a:pt x="2780605" y="1093965"/>
                </a:lnTo>
                <a:lnTo>
                  <a:pt x="2777538" y="1096699"/>
                </a:lnTo>
                <a:lnTo>
                  <a:pt x="2777538" y="1103652"/>
                </a:lnTo>
                <a:cubicBezTo>
                  <a:pt x="2779843" y="1107310"/>
                  <a:pt x="2781567" y="1110044"/>
                  <a:pt x="2783005" y="1112387"/>
                </a:cubicBezTo>
                <a:lnTo>
                  <a:pt x="2780100" y="1116949"/>
                </a:lnTo>
                <a:lnTo>
                  <a:pt x="2783786" y="1120331"/>
                </a:lnTo>
                <a:cubicBezTo>
                  <a:pt x="2781919" y="1121693"/>
                  <a:pt x="2779709" y="1123045"/>
                  <a:pt x="2780929" y="1125950"/>
                </a:cubicBezTo>
                <a:lnTo>
                  <a:pt x="2786148" y="1127446"/>
                </a:lnTo>
                <a:cubicBezTo>
                  <a:pt x="2786225" y="1130037"/>
                  <a:pt x="2789596" y="1131875"/>
                  <a:pt x="2788977" y="1134475"/>
                </a:cubicBezTo>
                <a:lnTo>
                  <a:pt x="2784186" y="1135275"/>
                </a:lnTo>
                <a:lnTo>
                  <a:pt x="2784186" y="1157316"/>
                </a:lnTo>
                <a:lnTo>
                  <a:pt x="2790187" y="1162269"/>
                </a:lnTo>
                <a:lnTo>
                  <a:pt x="2790187" y="1167498"/>
                </a:lnTo>
                <a:lnTo>
                  <a:pt x="2787186" y="1170223"/>
                </a:lnTo>
                <a:lnTo>
                  <a:pt x="2790092" y="1172890"/>
                </a:lnTo>
                <a:lnTo>
                  <a:pt x="2790092" y="1180872"/>
                </a:lnTo>
                <a:lnTo>
                  <a:pt x="2787110" y="1183329"/>
                </a:lnTo>
                <a:lnTo>
                  <a:pt x="2787110" y="1191320"/>
                </a:lnTo>
                <a:lnTo>
                  <a:pt x="2785996" y="1191320"/>
                </a:lnTo>
                <a:cubicBezTo>
                  <a:pt x="2785386" y="1192911"/>
                  <a:pt x="2784767" y="1194511"/>
                  <a:pt x="2784301" y="1195626"/>
                </a:cubicBezTo>
                <a:lnTo>
                  <a:pt x="2786196" y="1197607"/>
                </a:lnTo>
                <a:lnTo>
                  <a:pt x="2784263" y="1197226"/>
                </a:lnTo>
                <a:cubicBezTo>
                  <a:pt x="2783643" y="1198626"/>
                  <a:pt x="2783158" y="1199702"/>
                  <a:pt x="2782795" y="1200550"/>
                </a:cubicBezTo>
                <a:lnTo>
                  <a:pt x="2784301" y="1201731"/>
                </a:lnTo>
                <a:lnTo>
                  <a:pt x="2781567" y="1202417"/>
                </a:lnTo>
                <a:lnTo>
                  <a:pt x="2781567" y="1202646"/>
                </a:lnTo>
                <a:cubicBezTo>
                  <a:pt x="2782938" y="1202827"/>
                  <a:pt x="2781386" y="1205170"/>
                  <a:pt x="2783738" y="1204646"/>
                </a:cubicBezTo>
                <a:cubicBezTo>
                  <a:pt x="2783291" y="1205608"/>
                  <a:pt x="2782843" y="1206541"/>
                  <a:pt x="2782367" y="1207599"/>
                </a:cubicBezTo>
                <a:lnTo>
                  <a:pt x="2780138" y="1206275"/>
                </a:lnTo>
                <a:cubicBezTo>
                  <a:pt x="2780586" y="1208723"/>
                  <a:pt x="2780919" y="1210685"/>
                  <a:pt x="2781300" y="1212828"/>
                </a:cubicBezTo>
                <a:lnTo>
                  <a:pt x="2779405" y="1212018"/>
                </a:lnTo>
                <a:lnTo>
                  <a:pt x="2776080" y="1214495"/>
                </a:lnTo>
                <a:lnTo>
                  <a:pt x="2779271" y="1215914"/>
                </a:lnTo>
                <a:cubicBezTo>
                  <a:pt x="2779052" y="1216457"/>
                  <a:pt x="2778843" y="1216981"/>
                  <a:pt x="2778614" y="1217505"/>
                </a:cubicBezTo>
                <a:cubicBezTo>
                  <a:pt x="2780395" y="1216533"/>
                  <a:pt x="2781919" y="1214628"/>
                  <a:pt x="2783405" y="1217505"/>
                </a:cubicBezTo>
                <a:lnTo>
                  <a:pt x="2778414" y="1219105"/>
                </a:lnTo>
                <a:cubicBezTo>
                  <a:pt x="2778957" y="1220448"/>
                  <a:pt x="2779357" y="1221467"/>
                  <a:pt x="2779709" y="1222382"/>
                </a:cubicBezTo>
                <a:lnTo>
                  <a:pt x="2785329" y="1221819"/>
                </a:lnTo>
                <a:cubicBezTo>
                  <a:pt x="2784758" y="1223410"/>
                  <a:pt x="2784177" y="1224896"/>
                  <a:pt x="2783538" y="1226611"/>
                </a:cubicBezTo>
                <a:lnTo>
                  <a:pt x="2785005" y="1226430"/>
                </a:lnTo>
                <a:lnTo>
                  <a:pt x="2785005" y="1226430"/>
                </a:lnTo>
                <a:lnTo>
                  <a:pt x="2785005" y="1230868"/>
                </a:lnTo>
                <a:cubicBezTo>
                  <a:pt x="2783281" y="1230868"/>
                  <a:pt x="2781224" y="1230868"/>
                  <a:pt x="2779176" y="1230868"/>
                </a:cubicBezTo>
                <a:cubicBezTo>
                  <a:pt x="2778967" y="1230868"/>
                  <a:pt x="2778538" y="1231668"/>
                  <a:pt x="2778643" y="1231983"/>
                </a:cubicBezTo>
                <a:cubicBezTo>
                  <a:pt x="2779138" y="1233583"/>
                  <a:pt x="2779795" y="1235078"/>
                  <a:pt x="2780243" y="1236059"/>
                </a:cubicBezTo>
                <a:lnTo>
                  <a:pt x="2783720" y="1235278"/>
                </a:lnTo>
                <a:cubicBezTo>
                  <a:pt x="2783310" y="1236155"/>
                  <a:pt x="2782938" y="1236602"/>
                  <a:pt x="2782938" y="1237050"/>
                </a:cubicBezTo>
                <a:cubicBezTo>
                  <a:pt x="2782938" y="1237497"/>
                  <a:pt x="2783148" y="1238440"/>
                  <a:pt x="2783453" y="1238507"/>
                </a:cubicBezTo>
                <a:lnTo>
                  <a:pt x="2783967" y="1238507"/>
                </a:lnTo>
                <a:cubicBezTo>
                  <a:pt x="2783396" y="1239498"/>
                  <a:pt x="2783624" y="1240774"/>
                  <a:pt x="2784529" y="1241498"/>
                </a:cubicBezTo>
                <a:lnTo>
                  <a:pt x="2785891" y="1241822"/>
                </a:lnTo>
                <a:lnTo>
                  <a:pt x="2785520" y="1242346"/>
                </a:lnTo>
                <a:cubicBezTo>
                  <a:pt x="2785424" y="1242498"/>
                  <a:pt x="2785520" y="1242727"/>
                  <a:pt x="2785520" y="1242946"/>
                </a:cubicBezTo>
                <a:cubicBezTo>
                  <a:pt x="2785682" y="1244537"/>
                  <a:pt x="2787482" y="1245556"/>
                  <a:pt x="2790006" y="1245451"/>
                </a:cubicBezTo>
                <a:lnTo>
                  <a:pt x="2790101" y="1246003"/>
                </a:lnTo>
                <a:cubicBezTo>
                  <a:pt x="2789330" y="1248747"/>
                  <a:pt x="2792140" y="1250614"/>
                  <a:pt x="2793292" y="1252976"/>
                </a:cubicBezTo>
                <a:lnTo>
                  <a:pt x="2790730" y="1253157"/>
                </a:lnTo>
                <a:cubicBezTo>
                  <a:pt x="2791730" y="1254395"/>
                  <a:pt x="2792568" y="1255366"/>
                  <a:pt x="2793330" y="1256348"/>
                </a:cubicBezTo>
                <a:cubicBezTo>
                  <a:pt x="2793854" y="1257043"/>
                  <a:pt x="2794921" y="1257948"/>
                  <a:pt x="2794673" y="1258510"/>
                </a:cubicBezTo>
                <a:cubicBezTo>
                  <a:pt x="2793568" y="1260834"/>
                  <a:pt x="2794854" y="1263072"/>
                  <a:pt x="2794673" y="1265339"/>
                </a:cubicBezTo>
                <a:cubicBezTo>
                  <a:pt x="2794321" y="1269835"/>
                  <a:pt x="2793988" y="1274312"/>
                  <a:pt x="2793559" y="1278798"/>
                </a:cubicBezTo>
                <a:cubicBezTo>
                  <a:pt x="2792054" y="1294124"/>
                  <a:pt x="2787301" y="1308926"/>
                  <a:pt x="2783148" y="1323832"/>
                </a:cubicBezTo>
                <a:cubicBezTo>
                  <a:pt x="2781548" y="1329385"/>
                  <a:pt x="2777909" y="1333567"/>
                  <a:pt x="2770965" y="1335576"/>
                </a:cubicBezTo>
                <a:cubicBezTo>
                  <a:pt x="2767337" y="1336634"/>
                  <a:pt x="2763831" y="1338072"/>
                  <a:pt x="2760488" y="1339834"/>
                </a:cubicBezTo>
                <a:cubicBezTo>
                  <a:pt x="2758097" y="1340977"/>
                  <a:pt x="2757087" y="1343835"/>
                  <a:pt x="2758221" y="1346225"/>
                </a:cubicBezTo>
                <a:cubicBezTo>
                  <a:pt x="2758355" y="1346483"/>
                  <a:pt x="2758497" y="1346740"/>
                  <a:pt x="2758669" y="1346978"/>
                </a:cubicBezTo>
                <a:cubicBezTo>
                  <a:pt x="2759907" y="1348569"/>
                  <a:pt x="2762164" y="1349074"/>
                  <a:pt x="2765755" y="1347426"/>
                </a:cubicBezTo>
                <a:cubicBezTo>
                  <a:pt x="2769756" y="1345502"/>
                  <a:pt x="2773661" y="1343368"/>
                  <a:pt x="2777443" y="1341034"/>
                </a:cubicBezTo>
                <a:cubicBezTo>
                  <a:pt x="2781910" y="1338406"/>
                  <a:pt x="2781996" y="1338424"/>
                  <a:pt x="2786301" y="1341034"/>
                </a:cubicBezTo>
                <a:cubicBezTo>
                  <a:pt x="2787549" y="1341739"/>
                  <a:pt x="2789025" y="1341949"/>
                  <a:pt x="2790425" y="1341615"/>
                </a:cubicBezTo>
                <a:cubicBezTo>
                  <a:pt x="2791711" y="1341015"/>
                  <a:pt x="2792616" y="1339825"/>
                  <a:pt x="2792835" y="1338424"/>
                </a:cubicBezTo>
                <a:cubicBezTo>
                  <a:pt x="2792597" y="1333843"/>
                  <a:pt x="2792130" y="1329271"/>
                  <a:pt x="2791435" y="1324737"/>
                </a:cubicBezTo>
                <a:cubicBezTo>
                  <a:pt x="2790844" y="1320613"/>
                  <a:pt x="2790463" y="1316593"/>
                  <a:pt x="2793025" y="1312707"/>
                </a:cubicBezTo>
                <a:cubicBezTo>
                  <a:pt x="2793835" y="1311469"/>
                  <a:pt x="2794244" y="1310011"/>
                  <a:pt x="2794197" y="1308525"/>
                </a:cubicBezTo>
                <a:cubicBezTo>
                  <a:pt x="2793778" y="1304287"/>
                  <a:pt x="2795187" y="1300048"/>
                  <a:pt x="2798064" y="1296905"/>
                </a:cubicBezTo>
                <a:cubicBezTo>
                  <a:pt x="2799293" y="1295562"/>
                  <a:pt x="2799036" y="1294219"/>
                  <a:pt x="2797588" y="1292762"/>
                </a:cubicBezTo>
                <a:cubicBezTo>
                  <a:pt x="2796502" y="1291714"/>
                  <a:pt x="2795921" y="1290247"/>
                  <a:pt x="2795997" y="1288742"/>
                </a:cubicBezTo>
                <a:cubicBezTo>
                  <a:pt x="2796645" y="1284684"/>
                  <a:pt x="2797797" y="1280751"/>
                  <a:pt x="2798788" y="1276664"/>
                </a:cubicBezTo>
                <a:cubicBezTo>
                  <a:pt x="2799093" y="1276064"/>
                  <a:pt x="2799464" y="1275493"/>
                  <a:pt x="2799912" y="1274969"/>
                </a:cubicBezTo>
                <a:cubicBezTo>
                  <a:pt x="2799893" y="1276283"/>
                  <a:pt x="2799998" y="1277588"/>
                  <a:pt x="2800226" y="1278884"/>
                </a:cubicBezTo>
                <a:cubicBezTo>
                  <a:pt x="2800426" y="1279560"/>
                  <a:pt x="2801055" y="1280475"/>
                  <a:pt x="2801827" y="1280684"/>
                </a:cubicBezTo>
                <a:cubicBezTo>
                  <a:pt x="2802712" y="1280703"/>
                  <a:pt x="2803569" y="1280360"/>
                  <a:pt x="2804189" y="1279722"/>
                </a:cubicBezTo>
                <a:cubicBezTo>
                  <a:pt x="2804970" y="1278827"/>
                  <a:pt x="2805608" y="1277836"/>
                  <a:pt x="2806084" y="1276740"/>
                </a:cubicBezTo>
                <a:cubicBezTo>
                  <a:pt x="2807103" y="1274664"/>
                  <a:pt x="2807951" y="1272531"/>
                  <a:pt x="2809056" y="1270483"/>
                </a:cubicBezTo>
                <a:cubicBezTo>
                  <a:pt x="2809466" y="1274798"/>
                  <a:pt x="2812571" y="1278036"/>
                  <a:pt x="2814742" y="1281551"/>
                </a:cubicBezTo>
                <a:lnTo>
                  <a:pt x="2824753" y="1281551"/>
                </a:lnTo>
                <a:cubicBezTo>
                  <a:pt x="2826592" y="1290752"/>
                  <a:pt x="2824582" y="1299981"/>
                  <a:pt x="2824610" y="1309183"/>
                </a:cubicBezTo>
                <a:cubicBezTo>
                  <a:pt x="2824610" y="1313393"/>
                  <a:pt x="2823010" y="1317622"/>
                  <a:pt x="2822496" y="1321841"/>
                </a:cubicBezTo>
                <a:cubicBezTo>
                  <a:pt x="2821991" y="1326071"/>
                  <a:pt x="2824334" y="1327928"/>
                  <a:pt x="2829677" y="1327071"/>
                </a:cubicBezTo>
                <a:cubicBezTo>
                  <a:pt x="2832983" y="1326518"/>
                  <a:pt x="2834802" y="1324994"/>
                  <a:pt x="2834259" y="1321861"/>
                </a:cubicBezTo>
                <a:cubicBezTo>
                  <a:pt x="2833411" y="1318136"/>
                  <a:pt x="2832278" y="1314498"/>
                  <a:pt x="2830887" y="1310945"/>
                </a:cubicBezTo>
                <a:cubicBezTo>
                  <a:pt x="2829839" y="1307754"/>
                  <a:pt x="2828220" y="1304687"/>
                  <a:pt x="2827696" y="1301458"/>
                </a:cubicBezTo>
                <a:cubicBezTo>
                  <a:pt x="2826792" y="1295895"/>
                  <a:pt x="2827544" y="1290180"/>
                  <a:pt x="2829868" y="1285046"/>
                </a:cubicBezTo>
                <a:cubicBezTo>
                  <a:pt x="2830382" y="1283923"/>
                  <a:pt x="2830840" y="1282770"/>
                  <a:pt x="2831230" y="1281598"/>
                </a:cubicBezTo>
                <a:lnTo>
                  <a:pt x="2832240" y="1281598"/>
                </a:lnTo>
                <a:cubicBezTo>
                  <a:pt x="2833173" y="1281808"/>
                  <a:pt x="2834059" y="1282199"/>
                  <a:pt x="2834859" y="1282713"/>
                </a:cubicBezTo>
                <a:cubicBezTo>
                  <a:pt x="2835002" y="1284789"/>
                  <a:pt x="2835145" y="1286875"/>
                  <a:pt x="2835259" y="1288609"/>
                </a:cubicBezTo>
                <a:cubicBezTo>
                  <a:pt x="2835926" y="1288923"/>
                  <a:pt x="2836612" y="1289190"/>
                  <a:pt x="2837317" y="1289399"/>
                </a:cubicBezTo>
                <a:cubicBezTo>
                  <a:pt x="2837841" y="1289561"/>
                  <a:pt x="2838393" y="1289561"/>
                  <a:pt x="2838917" y="1289399"/>
                </a:cubicBezTo>
                <a:cubicBezTo>
                  <a:pt x="2840508" y="1288723"/>
                  <a:pt x="2842012" y="1288009"/>
                  <a:pt x="2843498" y="1287323"/>
                </a:cubicBezTo>
                <a:cubicBezTo>
                  <a:pt x="2843089" y="1288514"/>
                  <a:pt x="2842841" y="1289742"/>
                  <a:pt x="2842765" y="1290999"/>
                </a:cubicBezTo>
                <a:cubicBezTo>
                  <a:pt x="2842794" y="1293257"/>
                  <a:pt x="2844641" y="1295076"/>
                  <a:pt x="2846899" y="1295057"/>
                </a:cubicBezTo>
                <a:cubicBezTo>
                  <a:pt x="2848994" y="1295429"/>
                  <a:pt x="2850985" y="1294038"/>
                  <a:pt x="2851356" y="1291942"/>
                </a:cubicBezTo>
                <a:cubicBezTo>
                  <a:pt x="2851356" y="1291914"/>
                  <a:pt x="2851356" y="1291885"/>
                  <a:pt x="2851366" y="1291866"/>
                </a:cubicBezTo>
                <a:cubicBezTo>
                  <a:pt x="2851814" y="1289342"/>
                  <a:pt x="2851766" y="1286761"/>
                  <a:pt x="2851204" y="1284265"/>
                </a:cubicBezTo>
                <a:cubicBezTo>
                  <a:pt x="2851080" y="1283703"/>
                  <a:pt x="2850985" y="1283160"/>
                  <a:pt x="2850899" y="1282665"/>
                </a:cubicBezTo>
                <a:lnTo>
                  <a:pt x="2855109" y="1284627"/>
                </a:lnTo>
                <a:cubicBezTo>
                  <a:pt x="2856871" y="1283303"/>
                  <a:pt x="2858034" y="1282427"/>
                  <a:pt x="2859167" y="1281551"/>
                </a:cubicBezTo>
                <a:cubicBezTo>
                  <a:pt x="2862729" y="1281122"/>
                  <a:pt x="2866539" y="1282617"/>
                  <a:pt x="2869835" y="1280570"/>
                </a:cubicBezTo>
                <a:cubicBezTo>
                  <a:pt x="2870121" y="1278446"/>
                  <a:pt x="2870416" y="1276379"/>
                  <a:pt x="2870711" y="1274073"/>
                </a:cubicBezTo>
                <a:lnTo>
                  <a:pt x="2878950" y="1273350"/>
                </a:lnTo>
                <a:cubicBezTo>
                  <a:pt x="2880541" y="1270425"/>
                  <a:pt x="2885637" y="1269473"/>
                  <a:pt x="2886342" y="1265234"/>
                </a:cubicBezTo>
                <a:lnTo>
                  <a:pt x="2882989" y="1261377"/>
                </a:lnTo>
                <a:lnTo>
                  <a:pt x="2884589" y="1259396"/>
                </a:lnTo>
                <a:cubicBezTo>
                  <a:pt x="2885094" y="1261405"/>
                  <a:pt x="2886180" y="1259748"/>
                  <a:pt x="2887028" y="1259596"/>
                </a:cubicBezTo>
                <a:lnTo>
                  <a:pt x="2886371" y="1258005"/>
                </a:lnTo>
                <a:cubicBezTo>
                  <a:pt x="2889799" y="1259214"/>
                  <a:pt x="2889799" y="1259214"/>
                  <a:pt x="2891028" y="1257510"/>
                </a:cubicBezTo>
                <a:cubicBezTo>
                  <a:pt x="2890485" y="1257157"/>
                  <a:pt x="2889637" y="1256890"/>
                  <a:pt x="2889533" y="1256491"/>
                </a:cubicBezTo>
                <a:cubicBezTo>
                  <a:pt x="2889447" y="1256157"/>
                  <a:pt x="2889390" y="1255814"/>
                  <a:pt x="2889390" y="1255471"/>
                </a:cubicBezTo>
                <a:lnTo>
                  <a:pt x="2891419" y="1252280"/>
                </a:lnTo>
                <a:cubicBezTo>
                  <a:pt x="2893476" y="1251137"/>
                  <a:pt x="2894714" y="1248928"/>
                  <a:pt x="2894610" y="1246575"/>
                </a:cubicBezTo>
                <a:lnTo>
                  <a:pt x="2895457" y="1246241"/>
                </a:lnTo>
                <a:lnTo>
                  <a:pt x="2895857" y="1246241"/>
                </a:lnTo>
                <a:lnTo>
                  <a:pt x="2898801" y="1250252"/>
                </a:lnTo>
                <a:cubicBezTo>
                  <a:pt x="2899772" y="1248165"/>
                  <a:pt x="2900705" y="1246270"/>
                  <a:pt x="2901534" y="1244356"/>
                </a:cubicBezTo>
                <a:cubicBezTo>
                  <a:pt x="2902344" y="1242641"/>
                  <a:pt x="2903039" y="1240889"/>
                  <a:pt x="2903630" y="1239088"/>
                </a:cubicBezTo>
                <a:cubicBezTo>
                  <a:pt x="2904106" y="1237488"/>
                  <a:pt x="2903915" y="1235669"/>
                  <a:pt x="2906706" y="1235345"/>
                </a:cubicBezTo>
                <a:cubicBezTo>
                  <a:pt x="2906259" y="1232154"/>
                  <a:pt x="2907601" y="1229906"/>
                  <a:pt x="2911288" y="1228592"/>
                </a:cubicBezTo>
                <a:lnTo>
                  <a:pt x="2904896" y="1226763"/>
                </a:lnTo>
                <a:lnTo>
                  <a:pt x="2907563" y="1226248"/>
                </a:lnTo>
                <a:lnTo>
                  <a:pt x="2907563" y="1225715"/>
                </a:lnTo>
                <a:lnTo>
                  <a:pt x="2902849" y="1224601"/>
                </a:lnTo>
                <a:lnTo>
                  <a:pt x="2905096" y="1222019"/>
                </a:lnTo>
                <a:lnTo>
                  <a:pt x="2908288" y="1224144"/>
                </a:lnTo>
                <a:lnTo>
                  <a:pt x="2908716" y="1223724"/>
                </a:lnTo>
                <a:cubicBezTo>
                  <a:pt x="2907792" y="1221648"/>
                  <a:pt x="2906849" y="1219572"/>
                  <a:pt x="2905906" y="1217524"/>
                </a:cubicBezTo>
                <a:lnTo>
                  <a:pt x="2905220" y="1218038"/>
                </a:lnTo>
                <a:cubicBezTo>
                  <a:pt x="2904430" y="1217771"/>
                  <a:pt x="2903677" y="1217362"/>
                  <a:pt x="2903020" y="1216838"/>
                </a:cubicBezTo>
                <a:cubicBezTo>
                  <a:pt x="2902630" y="1216343"/>
                  <a:pt x="2902830" y="1215524"/>
                  <a:pt x="2902782" y="1214838"/>
                </a:cubicBezTo>
                <a:cubicBezTo>
                  <a:pt x="2901744" y="1214418"/>
                  <a:pt x="2900743" y="1213923"/>
                  <a:pt x="2899762" y="1213371"/>
                </a:cubicBezTo>
                <a:cubicBezTo>
                  <a:pt x="2899620" y="1213295"/>
                  <a:pt x="2899982" y="1212361"/>
                  <a:pt x="2900401" y="1212028"/>
                </a:cubicBezTo>
                <a:cubicBezTo>
                  <a:pt x="2902439" y="1210437"/>
                  <a:pt x="2902572" y="1208237"/>
                  <a:pt x="2900991" y="1206741"/>
                </a:cubicBezTo>
                <a:lnTo>
                  <a:pt x="2904916" y="1203446"/>
                </a:lnTo>
                <a:lnTo>
                  <a:pt x="2902687" y="1203446"/>
                </a:lnTo>
                <a:lnTo>
                  <a:pt x="2902506" y="1202998"/>
                </a:lnTo>
                <a:lnTo>
                  <a:pt x="2905154" y="1202036"/>
                </a:lnTo>
                <a:cubicBezTo>
                  <a:pt x="2905058" y="1202969"/>
                  <a:pt x="2904973" y="1203722"/>
                  <a:pt x="2904878" y="1204741"/>
                </a:cubicBezTo>
                <a:lnTo>
                  <a:pt x="2909669" y="1203608"/>
                </a:lnTo>
                <a:lnTo>
                  <a:pt x="2909669" y="1202760"/>
                </a:lnTo>
                <a:cubicBezTo>
                  <a:pt x="2907021" y="1204103"/>
                  <a:pt x="2905649" y="1203760"/>
                  <a:pt x="2905744" y="1201293"/>
                </a:cubicBezTo>
                <a:cubicBezTo>
                  <a:pt x="2905744" y="1201055"/>
                  <a:pt x="2905135" y="1200674"/>
                  <a:pt x="2904744" y="1200579"/>
                </a:cubicBezTo>
                <a:cubicBezTo>
                  <a:pt x="2903144" y="1200226"/>
                  <a:pt x="2901648" y="1199960"/>
                  <a:pt x="2900410" y="1199712"/>
                </a:cubicBezTo>
                <a:cubicBezTo>
                  <a:pt x="2900906" y="1198112"/>
                  <a:pt x="2901239" y="1196835"/>
                  <a:pt x="2901801" y="1194921"/>
                </a:cubicBezTo>
                <a:lnTo>
                  <a:pt x="2899048" y="1196769"/>
                </a:lnTo>
                <a:lnTo>
                  <a:pt x="2900248" y="1197531"/>
                </a:lnTo>
                <a:lnTo>
                  <a:pt x="2897696" y="1199036"/>
                </a:lnTo>
                <a:cubicBezTo>
                  <a:pt x="2898381" y="1197235"/>
                  <a:pt x="2898877" y="1195835"/>
                  <a:pt x="2899439" y="1194540"/>
                </a:cubicBezTo>
                <a:cubicBezTo>
                  <a:pt x="2900001" y="1193244"/>
                  <a:pt x="2900553" y="1192111"/>
                  <a:pt x="2901030" y="1190997"/>
                </a:cubicBezTo>
                <a:lnTo>
                  <a:pt x="2898429" y="1191111"/>
                </a:lnTo>
                <a:cubicBezTo>
                  <a:pt x="2899067" y="1190120"/>
                  <a:pt x="2899001" y="1188844"/>
                  <a:pt x="2898267" y="1187920"/>
                </a:cubicBezTo>
                <a:cubicBezTo>
                  <a:pt x="2897781" y="1187720"/>
                  <a:pt x="2897286" y="1187558"/>
                  <a:pt x="2896781" y="1187405"/>
                </a:cubicBezTo>
                <a:cubicBezTo>
                  <a:pt x="2896686" y="1187101"/>
                  <a:pt x="2896600" y="1186806"/>
                  <a:pt x="2896514" y="1186482"/>
                </a:cubicBezTo>
                <a:lnTo>
                  <a:pt x="2896029" y="1187177"/>
                </a:lnTo>
                <a:cubicBezTo>
                  <a:pt x="2893943" y="1186596"/>
                  <a:pt x="2891800" y="1186044"/>
                  <a:pt x="2890600" y="1184224"/>
                </a:cubicBezTo>
                <a:cubicBezTo>
                  <a:pt x="2889180" y="1182081"/>
                  <a:pt x="2887856" y="1179881"/>
                  <a:pt x="2886418" y="1177576"/>
                </a:cubicBezTo>
                <a:lnTo>
                  <a:pt x="2889390" y="1174880"/>
                </a:lnTo>
                <a:lnTo>
                  <a:pt x="2884989" y="1173699"/>
                </a:lnTo>
                <a:lnTo>
                  <a:pt x="2883551" y="1174757"/>
                </a:lnTo>
                <a:cubicBezTo>
                  <a:pt x="2883904" y="1173756"/>
                  <a:pt x="2884256" y="1172775"/>
                  <a:pt x="2884570" y="1171832"/>
                </a:cubicBezTo>
                <a:lnTo>
                  <a:pt x="2883846" y="1171680"/>
                </a:lnTo>
                <a:lnTo>
                  <a:pt x="2883113" y="1173528"/>
                </a:lnTo>
                <a:lnTo>
                  <a:pt x="2879922" y="1174042"/>
                </a:lnTo>
                <a:lnTo>
                  <a:pt x="2880036" y="1174842"/>
                </a:lnTo>
                <a:lnTo>
                  <a:pt x="2882303" y="1175718"/>
                </a:lnTo>
                <a:lnTo>
                  <a:pt x="2881341" y="1176423"/>
                </a:lnTo>
                <a:cubicBezTo>
                  <a:pt x="2878855" y="1174709"/>
                  <a:pt x="2879160" y="1172994"/>
                  <a:pt x="2881341" y="1171213"/>
                </a:cubicBezTo>
                <a:cubicBezTo>
                  <a:pt x="2884056" y="1169041"/>
                  <a:pt x="2882932" y="1166555"/>
                  <a:pt x="2882218" y="1164174"/>
                </a:cubicBezTo>
                <a:cubicBezTo>
                  <a:pt x="2880303" y="1162098"/>
                  <a:pt x="2876979" y="1160983"/>
                  <a:pt x="2876407" y="1157792"/>
                </a:cubicBezTo>
                <a:lnTo>
                  <a:pt x="2879922" y="1152811"/>
                </a:lnTo>
                <a:lnTo>
                  <a:pt x="2873007" y="1142495"/>
                </a:lnTo>
                <a:lnTo>
                  <a:pt x="2873007" y="1132418"/>
                </a:lnTo>
                <a:lnTo>
                  <a:pt x="2867959" y="1131570"/>
                </a:lnTo>
                <a:cubicBezTo>
                  <a:pt x="2867577" y="1130065"/>
                  <a:pt x="2866930" y="1128636"/>
                  <a:pt x="2866044" y="1127379"/>
                </a:cubicBezTo>
                <a:cubicBezTo>
                  <a:pt x="2864739" y="1125979"/>
                  <a:pt x="2863168" y="1124865"/>
                  <a:pt x="2863825" y="1122721"/>
                </a:cubicBezTo>
                <a:lnTo>
                  <a:pt x="2866911" y="1120007"/>
                </a:lnTo>
                <a:cubicBezTo>
                  <a:pt x="2866463" y="1117111"/>
                  <a:pt x="2868073" y="1113996"/>
                  <a:pt x="2865825" y="1111234"/>
                </a:cubicBezTo>
                <a:lnTo>
                  <a:pt x="2860091" y="1109758"/>
                </a:lnTo>
                <a:cubicBezTo>
                  <a:pt x="2863901" y="1107510"/>
                  <a:pt x="2868778" y="1107510"/>
                  <a:pt x="2870102" y="1103605"/>
                </a:cubicBezTo>
                <a:cubicBezTo>
                  <a:pt x="2869911" y="1102786"/>
                  <a:pt x="2869702" y="1102005"/>
                  <a:pt x="2869511" y="1101176"/>
                </a:cubicBezTo>
                <a:lnTo>
                  <a:pt x="2864101" y="1099576"/>
                </a:lnTo>
                <a:cubicBezTo>
                  <a:pt x="2863453" y="1096499"/>
                  <a:pt x="2864682" y="1093194"/>
                  <a:pt x="2860434" y="1091213"/>
                </a:cubicBezTo>
                <a:cubicBezTo>
                  <a:pt x="2860834" y="1087469"/>
                  <a:pt x="2860129" y="1083612"/>
                  <a:pt x="2860691" y="1080297"/>
                </a:cubicBezTo>
                <a:lnTo>
                  <a:pt x="2863882" y="1077983"/>
                </a:lnTo>
                <a:lnTo>
                  <a:pt x="2857500" y="1075458"/>
                </a:lnTo>
                <a:cubicBezTo>
                  <a:pt x="2856157" y="1072410"/>
                  <a:pt x="2859786" y="1071591"/>
                  <a:pt x="2860329" y="1070200"/>
                </a:cubicBezTo>
                <a:lnTo>
                  <a:pt x="2860329" y="1062885"/>
                </a:lnTo>
                <a:cubicBezTo>
                  <a:pt x="2857919" y="1059180"/>
                  <a:pt x="2855062" y="1056494"/>
                  <a:pt x="2854404" y="1053398"/>
                </a:cubicBezTo>
                <a:cubicBezTo>
                  <a:pt x="2853595" y="1049550"/>
                  <a:pt x="2847842" y="1048941"/>
                  <a:pt x="2847785" y="1045102"/>
                </a:cubicBezTo>
                <a:cubicBezTo>
                  <a:pt x="2853957" y="1035787"/>
                  <a:pt x="2853957" y="1035787"/>
                  <a:pt x="2853738" y="1031062"/>
                </a:cubicBezTo>
                <a:lnTo>
                  <a:pt x="2850547" y="1026557"/>
                </a:lnTo>
                <a:lnTo>
                  <a:pt x="2853919" y="1022328"/>
                </a:lnTo>
                <a:lnTo>
                  <a:pt x="2847537" y="1020528"/>
                </a:lnTo>
                <a:lnTo>
                  <a:pt x="2850966" y="1017432"/>
                </a:lnTo>
                <a:lnTo>
                  <a:pt x="2850966" y="996667"/>
                </a:lnTo>
                <a:cubicBezTo>
                  <a:pt x="2852014" y="995658"/>
                  <a:pt x="2852976" y="994743"/>
                  <a:pt x="2853852" y="993924"/>
                </a:cubicBezTo>
                <a:cubicBezTo>
                  <a:pt x="2852833" y="992905"/>
                  <a:pt x="2851966" y="992029"/>
                  <a:pt x="2851138" y="991162"/>
                </a:cubicBezTo>
                <a:lnTo>
                  <a:pt x="2853576" y="989152"/>
                </a:lnTo>
                <a:lnTo>
                  <a:pt x="2847194" y="978760"/>
                </a:lnTo>
                <a:lnTo>
                  <a:pt x="2850833" y="975560"/>
                </a:lnTo>
                <a:lnTo>
                  <a:pt x="2850833" y="967978"/>
                </a:lnTo>
                <a:lnTo>
                  <a:pt x="2844098" y="965463"/>
                </a:lnTo>
                <a:lnTo>
                  <a:pt x="2847880" y="962273"/>
                </a:lnTo>
                <a:lnTo>
                  <a:pt x="2847880" y="948842"/>
                </a:lnTo>
                <a:lnTo>
                  <a:pt x="2853995" y="947042"/>
                </a:lnTo>
                <a:lnTo>
                  <a:pt x="2853995" y="941461"/>
                </a:lnTo>
                <a:cubicBezTo>
                  <a:pt x="2853100" y="940641"/>
                  <a:pt x="2852033" y="939698"/>
                  <a:pt x="2850976" y="938774"/>
                </a:cubicBezTo>
                <a:lnTo>
                  <a:pt x="2854166" y="935936"/>
                </a:lnTo>
                <a:lnTo>
                  <a:pt x="2854166" y="925859"/>
                </a:lnTo>
                <a:lnTo>
                  <a:pt x="2856986" y="923115"/>
                </a:lnTo>
                <a:lnTo>
                  <a:pt x="2854319" y="920353"/>
                </a:lnTo>
                <a:lnTo>
                  <a:pt x="2857510" y="917762"/>
                </a:lnTo>
                <a:lnTo>
                  <a:pt x="2857510" y="907180"/>
                </a:lnTo>
                <a:cubicBezTo>
                  <a:pt x="2860701" y="905027"/>
                  <a:pt x="2862587" y="901379"/>
                  <a:pt x="2866911" y="904818"/>
                </a:cubicBezTo>
                <a:lnTo>
                  <a:pt x="2866911" y="907437"/>
                </a:lnTo>
                <a:lnTo>
                  <a:pt x="2876103" y="911362"/>
                </a:lnTo>
                <a:lnTo>
                  <a:pt x="2884237" y="911362"/>
                </a:lnTo>
                <a:lnTo>
                  <a:pt x="2887704" y="913962"/>
                </a:lnTo>
                <a:lnTo>
                  <a:pt x="2896296" y="913962"/>
                </a:lnTo>
                <a:cubicBezTo>
                  <a:pt x="2901734" y="918210"/>
                  <a:pt x="2906716" y="922115"/>
                  <a:pt x="2911164" y="925601"/>
                </a:cubicBezTo>
                <a:lnTo>
                  <a:pt x="2912612" y="929659"/>
                </a:lnTo>
                <a:lnTo>
                  <a:pt x="2919270" y="929659"/>
                </a:lnTo>
                <a:lnTo>
                  <a:pt x="2922842" y="932374"/>
                </a:lnTo>
                <a:cubicBezTo>
                  <a:pt x="2925223" y="932869"/>
                  <a:pt x="2928033" y="931459"/>
                  <a:pt x="2930252" y="933260"/>
                </a:cubicBezTo>
                <a:lnTo>
                  <a:pt x="2932100" y="937698"/>
                </a:lnTo>
                <a:lnTo>
                  <a:pt x="2945206" y="937698"/>
                </a:lnTo>
                <a:cubicBezTo>
                  <a:pt x="2948673" y="940556"/>
                  <a:pt x="2951998" y="943413"/>
                  <a:pt x="2955474" y="946109"/>
                </a:cubicBezTo>
                <a:cubicBezTo>
                  <a:pt x="2958951" y="948804"/>
                  <a:pt x="2965056" y="949309"/>
                  <a:pt x="2967333" y="953681"/>
                </a:cubicBezTo>
                <a:cubicBezTo>
                  <a:pt x="2970133" y="950023"/>
                  <a:pt x="2973724" y="950633"/>
                  <a:pt x="2977448" y="951100"/>
                </a:cubicBezTo>
                <a:cubicBezTo>
                  <a:pt x="2980258" y="956272"/>
                  <a:pt x="2980258" y="956272"/>
                  <a:pt x="2991203" y="961282"/>
                </a:cubicBezTo>
                <a:lnTo>
                  <a:pt x="2997594" y="961282"/>
                </a:lnTo>
                <a:lnTo>
                  <a:pt x="3010157" y="971645"/>
                </a:lnTo>
                <a:cubicBezTo>
                  <a:pt x="3014262" y="974970"/>
                  <a:pt x="3015968" y="969483"/>
                  <a:pt x="3017596" y="971407"/>
                </a:cubicBezTo>
                <a:lnTo>
                  <a:pt x="3023569" y="972674"/>
                </a:lnTo>
                <a:lnTo>
                  <a:pt x="3020244" y="976265"/>
                </a:lnTo>
                <a:cubicBezTo>
                  <a:pt x="3022892" y="977284"/>
                  <a:pt x="3024769" y="977513"/>
                  <a:pt x="3026397" y="975931"/>
                </a:cubicBezTo>
                <a:cubicBezTo>
                  <a:pt x="3026445" y="975503"/>
                  <a:pt x="3026512" y="975084"/>
                  <a:pt x="3026607" y="974665"/>
                </a:cubicBezTo>
                <a:cubicBezTo>
                  <a:pt x="3027274" y="972293"/>
                  <a:pt x="3027274" y="972293"/>
                  <a:pt x="3029798" y="973074"/>
                </a:cubicBezTo>
                <a:cubicBezTo>
                  <a:pt x="3029798" y="974817"/>
                  <a:pt x="3029798" y="976570"/>
                  <a:pt x="3029798" y="978341"/>
                </a:cubicBezTo>
                <a:lnTo>
                  <a:pt x="3034475" y="982151"/>
                </a:lnTo>
                <a:lnTo>
                  <a:pt x="3040580" y="982151"/>
                </a:lnTo>
                <a:lnTo>
                  <a:pt x="3044123" y="984790"/>
                </a:lnTo>
                <a:lnTo>
                  <a:pt x="3047400" y="982389"/>
                </a:lnTo>
                <a:lnTo>
                  <a:pt x="3055049" y="988571"/>
                </a:lnTo>
                <a:cubicBezTo>
                  <a:pt x="3055430" y="990162"/>
                  <a:pt x="3055734" y="991276"/>
                  <a:pt x="3056344" y="993629"/>
                </a:cubicBezTo>
                <a:lnTo>
                  <a:pt x="3059935" y="987552"/>
                </a:lnTo>
                <a:lnTo>
                  <a:pt x="3066783" y="992829"/>
                </a:lnTo>
                <a:lnTo>
                  <a:pt x="3072889" y="992829"/>
                </a:lnTo>
                <a:cubicBezTo>
                  <a:pt x="3077166" y="994420"/>
                  <a:pt x="3077042" y="998477"/>
                  <a:pt x="3079861" y="1000582"/>
                </a:cubicBezTo>
                <a:lnTo>
                  <a:pt x="3085881" y="1000801"/>
                </a:lnTo>
                <a:lnTo>
                  <a:pt x="3091958" y="1005792"/>
                </a:lnTo>
                <a:lnTo>
                  <a:pt x="3094882" y="1003621"/>
                </a:lnTo>
                <a:lnTo>
                  <a:pt x="3109532" y="1009736"/>
                </a:lnTo>
                <a:cubicBezTo>
                  <a:pt x="3108541" y="1010688"/>
                  <a:pt x="3107541" y="1011603"/>
                  <a:pt x="3106550" y="1012517"/>
                </a:cubicBezTo>
                <a:lnTo>
                  <a:pt x="3112351" y="1017308"/>
                </a:lnTo>
                <a:lnTo>
                  <a:pt x="3122105" y="1021861"/>
                </a:lnTo>
                <a:lnTo>
                  <a:pt x="3127134" y="1015794"/>
                </a:lnTo>
                <a:lnTo>
                  <a:pt x="3132049" y="1017565"/>
                </a:lnTo>
                <a:lnTo>
                  <a:pt x="3132049" y="1020413"/>
                </a:lnTo>
                <a:cubicBezTo>
                  <a:pt x="3134992" y="1022423"/>
                  <a:pt x="3139878" y="1022204"/>
                  <a:pt x="3141059" y="1026014"/>
                </a:cubicBezTo>
                <a:lnTo>
                  <a:pt x="3138745" y="1027929"/>
                </a:lnTo>
                <a:cubicBezTo>
                  <a:pt x="3141774" y="1032853"/>
                  <a:pt x="3148327" y="1033072"/>
                  <a:pt x="3155090" y="1036120"/>
                </a:cubicBezTo>
                <a:lnTo>
                  <a:pt x="3165758" y="1045416"/>
                </a:lnTo>
                <a:lnTo>
                  <a:pt x="3172397" y="1045416"/>
                </a:lnTo>
                <a:lnTo>
                  <a:pt x="3174406" y="1049979"/>
                </a:lnTo>
                <a:lnTo>
                  <a:pt x="3181560" y="1052455"/>
                </a:lnTo>
                <a:lnTo>
                  <a:pt x="3186703" y="1050274"/>
                </a:lnTo>
                <a:lnTo>
                  <a:pt x="3198914" y="1060314"/>
                </a:lnTo>
                <a:cubicBezTo>
                  <a:pt x="3198914" y="1060485"/>
                  <a:pt x="3198914" y="1061333"/>
                  <a:pt x="3199076" y="1062799"/>
                </a:cubicBezTo>
                <a:lnTo>
                  <a:pt x="3208277" y="1067933"/>
                </a:lnTo>
                <a:cubicBezTo>
                  <a:pt x="3210125" y="1071334"/>
                  <a:pt x="3211563" y="1076258"/>
                  <a:pt x="3216640" y="1079335"/>
                </a:cubicBezTo>
                <a:lnTo>
                  <a:pt x="3219841" y="1077068"/>
                </a:lnTo>
                <a:lnTo>
                  <a:pt x="3224232" y="1080440"/>
                </a:lnTo>
                <a:cubicBezTo>
                  <a:pt x="3224679" y="1082040"/>
                  <a:pt x="3224994" y="1083269"/>
                  <a:pt x="3225251" y="1084183"/>
                </a:cubicBezTo>
                <a:cubicBezTo>
                  <a:pt x="3229366" y="1085783"/>
                  <a:pt x="3233919" y="1083164"/>
                  <a:pt x="3237176" y="1086212"/>
                </a:cubicBezTo>
                <a:cubicBezTo>
                  <a:pt x="3235195" y="1087708"/>
                  <a:pt x="3232976" y="1089089"/>
                  <a:pt x="3234595" y="1091622"/>
                </a:cubicBezTo>
                <a:lnTo>
                  <a:pt x="3253264" y="1098975"/>
                </a:lnTo>
                <a:lnTo>
                  <a:pt x="3253264" y="1104281"/>
                </a:lnTo>
                <a:cubicBezTo>
                  <a:pt x="3255093" y="1105510"/>
                  <a:pt x="3256055" y="1107643"/>
                  <a:pt x="3258817" y="1107824"/>
                </a:cubicBezTo>
                <a:lnTo>
                  <a:pt x="3261055" y="1102614"/>
                </a:lnTo>
                <a:lnTo>
                  <a:pt x="3264246" y="1108367"/>
                </a:lnTo>
                <a:cubicBezTo>
                  <a:pt x="3275810" y="1108367"/>
                  <a:pt x="3275810" y="1108367"/>
                  <a:pt x="3278343" y="1110434"/>
                </a:cubicBezTo>
                <a:lnTo>
                  <a:pt x="3269142" y="1111596"/>
                </a:lnTo>
                <a:cubicBezTo>
                  <a:pt x="3271304" y="1115292"/>
                  <a:pt x="3275076" y="1112682"/>
                  <a:pt x="3277572" y="1113949"/>
                </a:cubicBezTo>
                <a:cubicBezTo>
                  <a:pt x="3280067" y="1115206"/>
                  <a:pt x="3282629" y="1116454"/>
                  <a:pt x="3285220" y="1117740"/>
                </a:cubicBezTo>
                <a:lnTo>
                  <a:pt x="3285220" y="1124464"/>
                </a:lnTo>
                <a:lnTo>
                  <a:pt x="3289468" y="1131618"/>
                </a:lnTo>
                <a:lnTo>
                  <a:pt x="3301127" y="1141200"/>
                </a:lnTo>
                <a:cubicBezTo>
                  <a:pt x="3301127" y="1141590"/>
                  <a:pt x="3300946" y="1142095"/>
                  <a:pt x="3301127" y="1142438"/>
                </a:cubicBezTo>
                <a:cubicBezTo>
                  <a:pt x="3303022" y="1145639"/>
                  <a:pt x="3305004" y="1148829"/>
                  <a:pt x="3307071" y="1152230"/>
                </a:cubicBezTo>
                <a:lnTo>
                  <a:pt x="3300260" y="1154268"/>
                </a:lnTo>
                <a:cubicBezTo>
                  <a:pt x="3306785" y="1156668"/>
                  <a:pt x="3312938" y="1158145"/>
                  <a:pt x="3317034" y="1162260"/>
                </a:cubicBezTo>
                <a:lnTo>
                  <a:pt x="3313948" y="1165022"/>
                </a:lnTo>
                <a:cubicBezTo>
                  <a:pt x="3314929" y="1165450"/>
                  <a:pt x="3315767" y="1165898"/>
                  <a:pt x="3316681" y="1166213"/>
                </a:cubicBezTo>
                <a:cubicBezTo>
                  <a:pt x="3317596" y="1166536"/>
                  <a:pt x="3318558" y="1166698"/>
                  <a:pt x="3319291" y="1166870"/>
                </a:cubicBezTo>
                <a:lnTo>
                  <a:pt x="3324787" y="1176785"/>
                </a:lnTo>
                <a:lnTo>
                  <a:pt x="3331340" y="1176785"/>
                </a:lnTo>
                <a:cubicBezTo>
                  <a:pt x="3334122" y="1178995"/>
                  <a:pt x="3336769" y="1181138"/>
                  <a:pt x="3339332" y="1183167"/>
                </a:cubicBezTo>
                <a:lnTo>
                  <a:pt x="3336265" y="1185977"/>
                </a:lnTo>
                <a:lnTo>
                  <a:pt x="3344485" y="1189463"/>
                </a:lnTo>
                <a:lnTo>
                  <a:pt x="3347676" y="1187110"/>
                </a:lnTo>
                <a:cubicBezTo>
                  <a:pt x="3350790" y="1192016"/>
                  <a:pt x="3347457" y="1197426"/>
                  <a:pt x="3349819" y="1202522"/>
                </a:cubicBezTo>
                <a:lnTo>
                  <a:pt x="3356372" y="1203112"/>
                </a:lnTo>
                <a:lnTo>
                  <a:pt x="3365106" y="1209504"/>
                </a:lnTo>
                <a:lnTo>
                  <a:pt x="3365106" y="1216209"/>
                </a:lnTo>
                <a:lnTo>
                  <a:pt x="3372212" y="1220048"/>
                </a:lnTo>
                <a:lnTo>
                  <a:pt x="3368602" y="1225896"/>
                </a:lnTo>
                <a:lnTo>
                  <a:pt x="3374508" y="1227601"/>
                </a:lnTo>
                <a:lnTo>
                  <a:pt x="3374508" y="1230516"/>
                </a:lnTo>
                <a:lnTo>
                  <a:pt x="3371317" y="1233354"/>
                </a:lnTo>
                <a:lnTo>
                  <a:pt x="3377698" y="1235935"/>
                </a:lnTo>
                <a:cubicBezTo>
                  <a:pt x="3377698" y="1236183"/>
                  <a:pt x="3374908" y="1244117"/>
                  <a:pt x="3374955" y="1243994"/>
                </a:cubicBezTo>
                <a:cubicBezTo>
                  <a:pt x="3375955" y="1245032"/>
                  <a:pt x="3376889" y="1246023"/>
                  <a:pt x="3377289" y="1246423"/>
                </a:cubicBezTo>
                <a:lnTo>
                  <a:pt x="3377289" y="1262396"/>
                </a:lnTo>
                <a:cubicBezTo>
                  <a:pt x="3376203" y="1263310"/>
                  <a:pt x="3375441" y="1263910"/>
                  <a:pt x="3374689" y="1264558"/>
                </a:cubicBezTo>
                <a:cubicBezTo>
                  <a:pt x="3374488" y="1267492"/>
                  <a:pt x="3373650" y="1270473"/>
                  <a:pt x="3375222" y="1273283"/>
                </a:cubicBezTo>
                <a:lnTo>
                  <a:pt x="3377594" y="1275236"/>
                </a:lnTo>
                <a:lnTo>
                  <a:pt x="3377594" y="1280341"/>
                </a:lnTo>
                <a:lnTo>
                  <a:pt x="3380661" y="1283122"/>
                </a:lnTo>
                <a:lnTo>
                  <a:pt x="3377803" y="1285847"/>
                </a:lnTo>
                <a:lnTo>
                  <a:pt x="3380508" y="1288085"/>
                </a:lnTo>
                <a:lnTo>
                  <a:pt x="3380508" y="1298267"/>
                </a:lnTo>
                <a:lnTo>
                  <a:pt x="3376689" y="1303839"/>
                </a:lnTo>
                <a:lnTo>
                  <a:pt x="3384061" y="1308478"/>
                </a:lnTo>
                <a:cubicBezTo>
                  <a:pt x="3381518" y="1312374"/>
                  <a:pt x="3379413" y="1315583"/>
                  <a:pt x="3377422" y="1318670"/>
                </a:cubicBezTo>
                <a:cubicBezTo>
                  <a:pt x="3380613" y="1322784"/>
                  <a:pt x="3382204" y="1327414"/>
                  <a:pt x="3387081" y="1330042"/>
                </a:cubicBezTo>
                <a:cubicBezTo>
                  <a:pt x="3385480" y="1332824"/>
                  <a:pt x="3381108" y="1333757"/>
                  <a:pt x="3380689" y="1337453"/>
                </a:cubicBezTo>
                <a:lnTo>
                  <a:pt x="3383633" y="1341225"/>
                </a:lnTo>
                <a:cubicBezTo>
                  <a:pt x="3381128" y="1342520"/>
                  <a:pt x="3380975" y="1344521"/>
                  <a:pt x="3380642" y="1346768"/>
                </a:cubicBezTo>
                <a:cubicBezTo>
                  <a:pt x="3380308" y="1349016"/>
                  <a:pt x="3378022" y="1351274"/>
                  <a:pt x="3377775" y="1353598"/>
                </a:cubicBezTo>
                <a:cubicBezTo>
                  <a:pt x="3377746" y="1355903"/>
                  <a:pt x="3376479" y="1358017"/>
                  <a:pt x="3374450" y="1359122"/>
                </a:cubicBezTo>
                <a:lnTo>
                  <a:pt x="3377651" y="1361932"/>
                </a:lnTo>
                <a:lnTo>
                  <a:pt x="3377651" y="1367095"/>
                </a:lnTo>
                <a:lnTo>
                  <a:pt x="3374355" y="1370019"/>
                </a:lnTo>
                <a:lnTo>
                  <a:pt x="3374355" y="1374982"/>
                </a:lnTo>
                <a:lnTo>
                  <a:pt x="3371164" y="1378058"/>
                </a:lnTo>
                <a:cubicBezTo>
                  <a:pt x="3371355" y="1379830"/>
                  <a:pt x="3371012" y="1381735"/>
                  <a:pt x="3371860" y="1383182"/>
                </a:cubicBezTo>
                <a:cubicBezTo>
                  <a:pt x="3372707" y="1384630"/>
                  <a:pt x="3374946" y="1385497"/>
                  <a:pt x="3374488" y="1387545"/>
                </a:cubicBezTo>
                <a:cubicBezTo>
                  <a:pt x="3373974" y="1389907"/>
                  <a:pt x="3375355" y="1391517"/>
                  <a:pt x="3377251" y="1393212"/>
                </a:cubicBezTo>
                <a:cubicBezTo>
                  <a:pt x="3378403" y="1394260"/>
                  <a:pt x="3377137" y="1396641"/>
                  <a:pt x="3379832" y="1397117"/>
                </a:cubicBezTo>
                <a:lnTo>
                  <a:pt x="3384499" y="1398384"/>
                </a:lnTo>
                <a:cubicBezTo>
                  <a:pt x="3380156" y="1399718"/>
                  <a:pt x="3376727" y="1401280"/>
                  <a:pt x="3374365" y="1404376"/>
                </a:cubicBezTo>
                <a:lnTo>
                  <a:pt x="3374365" y="1411748"/>
                </a:lnTo>
                <a:lnTo>
                  <a:pt x="3371831" y="1414272"/>
                </a:lnTo>
                <a:lnTo>
                  <a:pt x="3375031" y="1418796"/>
                </a:lnTo>
                <a:lnTo>
                  <a:pt x="3371269" y="1422473"/>
                </a:lnTo>
                <a:cubicBezTo>
                  <a:pt x="3371269" y="1427255"/>
                  <a:pt x="3371269" y="1432512"/>
                  <a:pt x="3371269" y="1437742"/>
                </a:cubicBezTo>
                <a:cubicBezTo>
                  <a:pt x="3371269" y="1438075"/>
                  <a:pt x="3371803" y="1438418"/>
                  <a:pt x="3372088" y="1438751"/>
                </a:cubicBezTo>
                <a:lnTo>
                  <a:pt x="3374336" y="1440609"/>
                </a:lnTo>
                <a:cubicBezTo>
                  <a:pt x="3370660" y="1442571"/>
                  <a:pt x="3371441" y="1446781"/>
                  <a:pt x="3368126" y="1448991"/>
                </a:cubicBezTo>
                <a:cubicBezTo>
                  <a:pt x="3367678" y="1449276"/>
                  <a:pt x="3368240" y="1450581"/>
                  <a:pt x="3368326" y="1451305"/>
                </a:cubicBezTo>
                <a:lnTo>
                  <a:pt x="3371517" y="1454382"/>
                </a:lnTo>
                <a:lnTo>
                  <a:pt x="3371517" y="1464535"/>
                </a:lnTo>
                <a:lnTo>
                  <a:pt x="3374250" y="1466764"/>
                </a:lnTo>
                <a:lnTo>
                  <a:pt x="3374250" y="1472289"/>
                </a:lnTo>
                <a:cubicBezTo>
                  <a:pt x="3373736" y="1473632"/>
                  <a:pt x="3370079" y="1474441"/>
                  <a:pt x="3371374" y="1477366"/>
                </a:cubicBezTo>
                <a:lnTo>
                  <a:pt x="3374412" y="1480109"/>
                </a:lnTo>
                <a:cubicBezTo>
                  <a:pt x="3375069" y="1482052"/>
                  <a:pt x="3373365" y="1484366"/>
                  <a:pt x="3375498" y="1486214"/>
                </a:cubicBezTo>
                <a:lnTo>
                  <a:pt x="3379937" y="1487491"/>
                </a:lnTo>
                <a:cubicBezTo>
                  <a:pt x="3382518" y="1490863"/>
                  <a:pt x="3378575" y="1491577"/>
                  <a:pt x="3377965" y="1493482"/>
                </a:cubicBezTo>
                <a:cubicBezTo>
                  <a:pt x="3379975" y="1494872"/>
                  <a:pt x="3381832" y="1496482"/>
                  <a:pt x="3383518" y="1498273"/>
                </a:cubicBezTo>
                <a:cubicBezTo>
                  <a:pt x="3384756" y="1500188"/>
                  <a:pt x="3385757" y="1502245"/>
                  <a:pt x="3386518" y="1504407"/>
                </a:cubicBezTo>
                <a:lnTo>
                  <a:pt x="3384052" y="1506436"/>
                </a:lnTo>
                <a:lnTo>
                  <a:pt x="3384052" y="1512208"/>
                </a:lnTo>
                <a:lnTo>
                  <a:pt x="3393186" y="1517114"/>
                </a:lnTo>
                <a:lnTo>
                  <a:pt x="3394786" y="1520857"/>
                </a:lnTo>
                <a:lnTo>
                  <a:pt x="3398615" y="1520857"/>
                </a:lnTo>
                <a:cubicBezTo>
                  <a:pt x="3401311" y="1525115"/>
                  <a:pt x="3407140" y="1525962"/>
                  <a:pt x="3411188" y="1528134"/>
                </a:cubicBezTo>
                <a:lnTo>
                  <a:pt x="3421456" y="1523829"/>
                </a:lnTo>
                <a:lnTo>
                  <a:pt x="3423619" y="1528924"/>
                </a:lnTo>
                <a:lnTo>
                  <a:pt x="3427390" y="1526105"/>
                </a:lnTo>
                <a:lnTo>
                  <a:pt x="3438449" y="1526105"/>
                </a:lnTo>
                <a:lnTo>
                  <a:pt x="3442678" y="1520524"/>
                </a:lnTo>
                <a:lnTo>
                  <a:pt x="3445088" y="1522514"/>
                </a:lnTo>
                <a:lnTo>
                  <a:pt x="3450984" y="1519571"/>
                </a:lnTo>
                <a:cubicBezTo>
                  <a:pt x="3451565" y="1517066"/>
                  <a:pt x="3449965" y="1514685"/>
                  <a:pt x="3452575" y="1513037"/>
                </a:cubicBezTo>
                <a:lnTo>
                  <a:pt x="3456251" y="1515799"/>
                </a:lnTo>
                <a:lnTo>
                  <a:pt x="3460195" y="1514951"/>
                </a:lnTo>
                <a:cubicBezTo>
                  <a:pt x="3460633" y="1513361"/>
                  <a:pt x="3460947" y="1512189"/>
                  <a:pt x="3461023" y="1511894"/>
                </a:cubicBezTo>
                <a:lnTo>
                  <a:pt x="3470243" y="1506893"/>
                </a:lnTo>
                <a:lnTo>
                  <a:pt x="3470243" y="1501159"/>
                </a:lnTo>
                <a:lnTo>
                  <a:pt x="3482826" y="1490796"/>
                </a:lnTo>
                <a:lnTo>
                  <a:pt x="3479930" y="1488081"/>
                </a:lnTo>
                <a:cubicBezTo>
                  <a:pt x="3480873" y="1487186"/>
                  <a:pt x="3481873" y="1486272"/>
                  <a:pt x="3482702" y="1485500"/>
                </a:cubicBezTo>
                <a:lnTo>
                  <a:pt x="3479378" y="1481709"/>
                </a:lnTo>
                <a:lnTo>
                  <a:pt x="3483226" y="1476004"/>
                </a:lnTo>
                <a:lnTo>
                  <a:pt x="3480111" y="1471994"/>
                </a:lnTo>
                <a:lnTo>
                  <a:pt x="3480111" y="1458887"/>
                </a:lnTo>
                <a:lnTo>
                  <a:pt x="3486255" y="1453839"/>
                </a:lnTo>
                <a:lnTo>
                  <a:pt x="3479711" y="1451315"/>
                </a:lnTo>
                <a:lnTo>
                  <a:pt x="3479711" y="1438180"/>
                </a:lnTo>
                <a:lnTo>
                  <a:pt x="3476054" y="1434799"/>
                </a:lnTo>
                <a:lnTo>
                  <a:pt x="3479254" y="1429836"/>
                </a:lnTo>
                <a:lnTo>
                  <a:pt x="3470196" y="1422397"/>
                </a:lnTo>
                <a:lnTo>
                  <a:pt x="3470196" y="1414463"/>
                </a:lnTo>
                <a:lnTo>
                  <a:pt x="3473291" y="1411729"/>
                </a:lnTo>
                <a:lnTo>
                  <a:pt x="3473291" y="1385354"/>
                </a:lnTo>
                <a:cubicBezTo>
                  <a:pt x="3468024" y="1383659"/>
                  <a:pt x="3471320" y="1379173"/>
                  <a:pt x="3468872" y="1376315"/>
                </a:cubicBezTo>
                <a:cubicBezTo>
                  <a:pt x="3466710" y="1373772"/>
                  <a:pt x="3466128" y="1370324"/>
                  <a:pt x="3463795" y="1364790"/>
                </a:cubicBezTo>
                <a:cubicBezTo>
                  <a:pt x="3463795" y="1363190"/>
                  <a:pt x="3463795" y="1358779"/>
                  <a:pt x="3463795" y="1354455"/>
                </a:cubicBezTo>
                <a:cubicBezTo>
                  <a:pt x="3463795" y="1354093"/>
                  <a:pt x="3464262" y="1353741"/>
                  <a:pt x="3464509" y="1353388"/>
                </a:cubicBezTo>
                <a:lnTo>
                  <a:pt x="3466843" y="1351474"/>
                </a:lnTo>
                <a:lnTo>
                  <a:pt x="3463766" y="1348683"/>
                </a:lnTo>
                <a:lnTo>
                  <a:pt x="3463766" y="1341625"/>
                </a:lnTo>
                <a:lnTo>
                  <a:pt x="3456623" y="1338434"/>
                </a:lnTo>
                <a:cubicBezTo>
                  <a:pt x="3463014" y="1336024"/>
                  <a:pt x="3458109" y="1330081"/>
                  <a:pt x="3463414" y="1328100"/>
                </a:cubicBezTo>
                <a:cubicBezTo>
                  <a:pt x="3463662" y="1325156"/>
                  <a:pt x="3463928" y="1322232"/>
                  <a:pt x="3464166" y="1319622"/>
                </a:cubicBezTo>
                <a:lnTo>
                  <a:pt x="3466862" y="1317393"/>
                </a:lnTo>
                <a:lnTo>
                  <a:pt x="3463776" y="1314631"/>
                </a:lnTo>
                <a:lnTo>
                  <a:pt x="3463776" y="1304230"/>
                </a:lnTo>
                <a:lnTo>
                  <a:pt x="3466824" y="1301439"/>
                </a:lnTo>
                <a:lnTo>
                  <a:pt x="3460442" y="1296248"/>
                </a:lnTo>
                <a:lnTo>
                  <a:pt x="3460442" y="1275483"/>
                </a:lnTo>
                <a:lnTo>
                  <a:pt x="3457575" y="1272292"/>
                </a:lnTo>
                <a:lnTo>
                  <a:pt x="3460423" y="1269968"/>
                </a:lnTo>
                <a:lnTo>
                  <a:pt x="3460423" y="1235878"/>
                </a:lnTo>
                <a:lnTo>
                  <a:pt x="3456832" y="1232678"/>
                </a:lnTo>
                <a:cubicBezTo>
                  <a:pt x="3457975" y="1230687"/>
                  <a:pt x="3460538" y="1228354"/>
                  <a:pt x="3460204" y="1226296"/>
                </a:cubicBezTo>
                <a:cubicBezTo>
                  <a:pt x="3459623" y="1222772"/>
                  <a:pt x="3463890" y="1221191"/>
                  <a:pt x="3463700" y="1218162"/>
                </a:cubicBezTo>
                <a:lnTo>
                  <a:pt x="3459890" y="1213018"/>
                </a:lnTo>
                <a:lnTo>
                  <a:pt x="3463643" y="1209361"/>
                </a:lnTo>
                <a:cubicBezTo>
                  <a:pt x="3463195" y="1207656"/>
                  <a:pt x="3464605" y="1205503"/>
                  <a:pt x="3463043" y="1203693"/>
                </a:cubicBezTo>
                <a:lnTo>
                  <a:pt x="3460594" y="1201665"/>
                </a:lnTo>
                <a:lnTo>
                  <a:pt x="3463785" y="1198807"/>
                </a:lnTo>
                <a:lnTo>
                  <a:pt x="3463785" y="1193778"/>
                </a:lnTo>
                <a:lnTo>
                  <a:pt x="3466833" y="1190901"/>
                </a:lnTo>
                <a:lnTo>
                  <a:pt x="3460576" y="1188444"/>
                </a:lnTo>
                <a:lnTo>
                  <a:pt x="3466681" y="1183415"/>
                </a:lnTo>
                <a:cubicBezTo>
                  <a:pt x="3466681" y="1181338"/>
                  <a:pt x="3467681" y="1179205"/>
                  <a:pt x="3466100" y="1177262"/>
                </a:cubicBezTo>
                <a:lnTo>
                  <a:pt x="3463890" y="1175452"/>
                </a:lnTo>
                <a:lnTo>
                  <a:pt x="3467576" y="1171451"/>
                </a:lnTo>
                <a:lnTo>
                  <a:pt x="3464138" y="1167241"/>
                </a:lnTo>
                <a:lnTo>
                  <a:pt x="3466710" y="1164631"/>
                </a:lnTo>
                <a:lnTo>
                  <a:pt x="3464109" y="1162488"/>
                </a:lnTo>
                <a:lnTo>
                  <a:pt x="3464109" y="1149144"/>
                </a:lnTo>
                <a:lnTo>
                  <a:pt x="3466729" y="1146162"/>
                </a:lnTo>
                <a:cubicBezTo>
                  <a:pt x="3467776" y="1142514"/>
                  <a:pt x="3461719" y="1141829"/>
                  <a:pt x="3463747" y="1138590"/>
                </a:cubicBezTo>
                <a:cubicBezTo>
                  <a:pt x="3460080" y="1136580"/>
                  <a:pt x="3460252" y="1133599"/>
                  <a:pt x="3460738" y="1130608"/>
                </a:cubicBezTo>
                <a:cubicBezTo>
                  <a:pt x="3461099" y="1130284"/>
                  <a:pt x="3461499" y="1130008"/>
                  <a:pt x="3461852" y="1129665"/>
                </a:cubicBezTo>
                <a:cubicBezTo>
                  <a:pt x="3462500" y="1129027"/>
                  <a:pt x="3463119" y="1128351"/>
                  <a:pt x="3463747" y="1127693"/>
                </a:cubicBezTo>
                <a:cubicBezTo>
                  <a:pt x="3463747" y="1120178"/>
                  <a:pt x="3463747" y="1120178"/>
                  <a:pt x="3462319" y="1119045"/>
                </a:cubicBezTo>
                <a:cubicBezTo>
                  <a:pt x="3460718" y="1118550"/>
                  <a:pt x="3458042" y="1119873"/>
                  <a:pt x="3457889" y="1117321"/>
                </a:cubicBezTo>
                <a:cubicBezTo>
                  <a:pt x="3458804" y="1116330"/>
                  <a:pt x="3459575" y="1115520"/>
                  <a:pt x="3460271" y="1114739"/>
                </a:cubicBezTo>
                <a:lnTo>
                  <a:pt x="3457461" y="1112425"/>
                </a:lnTo>
                <a:lnTo>
                  <a:pt x="3457461" y="1107310"/>
                </a:lnTo>
                <a:lnTo>
                  <a:pt x="3454270" y="1104471"/>
                </a:lnTo>
                <a:lnTo>
                  <a:pt x="3457061" y="1101947"/>
                </a:lnTo>
                <a:lnTo>
                  <a:pt x="3453784" y="1097966"/>
                </a:lnTo>
                <a:cubicBezTo>
                  <a:pt x="3455127" y="1096137"/>
                  <a:pt x="3456070" y="1094775"/>
                  <a:pt x="3456985" y="1093613"/>
                </a:cubicBezTo>
                <a:lnTo>
                  <a:pt x="3451108" y="1088822"/>
                </a:lnTo>
                <a:lnTo>
                  <a:pt x="3451108" y="1075811"/>
                </a:lnTo>
                <a:lnTo>
                  <a:pt x="3447812" y="1072915"/>
                </a:lnTo>
                <a:lnTo>
                  <a:pt x="3447812" y="1065162"/>
                </a:lnTo>
                <a:lnTo>
                  <a:pt x="3444716" y="1062399"/>
                </a:lnTo>
                <a:cubicBezTo>
                  <a:pt x="3443440" y="1059485"/>
                  <a:pt x="3447050" y="1058675"/>
                  <a:pt x="3447631" y="1057275"/>
                </a:cubicBezTo>
                <a:lnTo>
                  <a:pt x="3447631" y="1038597"/>
                </a:lnTo>
                <a:lnTo>
                  <a:pt x="3444945" y="1036396"/>
                </a:lnTo>
                <a:lnTo>
                  <a:pt x="3444945" y="1020090"/>
                </a:lnTo>
                <a:lnTo>
                  <a:pt x="3447841" y="1017727"/>
                </a:lnTo>
                <a:cubicBezTo>
                  <a:pt x="3447841" y="1014946"/>
                  <a:pt x="3447841" y="1011917"/>
                  <a:pt x="3447841" y="1008897"/>
                </a:cubicBezTo>
                <a:cubicBezTo>
                  <a:pt x="3447688" y="1008078"/>
                  <a:pt x="3447431" y="1007278"/>
                  <a:pt x="3447060" y="1006535"/>
                </a:cubicBezTo>
                <a:lnTo>
                  <a:pt x="3444745" y="1004640"/>
                </a:lnTo>
                <a:lnTo>
                  <a:pt x="3444745" y="999411"/>
                </a:lnTo>
                <a:lnTo>
                  <a:pt x="3447755" y="996687"/>
                </a:lnTo>
                <a:lnTo>
                  <a:pt x="3444802" y="994000"/>
                </a:lnTo>
                <a:lnTo>
                  <a:pt x="3444802" y="978246"/>
                </a:lnTo>
                <a:cubicBezTo>
                  <a:pt x="3447698" y="975055"/>
                  <a:pt x="3447698" y="975055"/>
                  <a:pt x="3447412" y="970264"/>
                </a:cubicBezTo>
                <a:lnTo>
                  <a:pt x="3444983" y="967750"/>
                </a:lnTo>
                <a:lnTo>
                  <a:pt x="3444983" y="944251"/>
                </a:lnTo>
                <a:lnTo>
                  <a:pt x="3448517" y="940337"/>
                </a:lnTo>
                <a:lnTo>
                  <a:pt x="3444716" y="935984"/>
                </a:lnTo>
                <a:lnTo>
                  <a:pt x="3444716" y="931193"/>
                </a:lnTo>
                <a:lnTo>
                  <a:pt x="3441621" y="928383"/>
                </a:lnTo>
                <a:lnTo>
                  <a:pt x="3444535" y="925716"/>
                </a:lnTo>
                <a:lnTo>
                  <a:pt x="3444535" y="904837"/>
                </a:lnTo>
                <a:cubicBezTo>
                  <a:pt x="3443430" y="903722"/>
                  <a:pt x="3442554" y="902837"/>
                  <a:pt x="3441821" y="902075"/>
                </a:cubicBezTo>
                <a:lnTo>
                  <a:pt x="3444135" y="899598"/>
                </a:lnTo>
                <a:cubicBezTo>
                  <a:pt x="3443602" y="897998"/>
                  <a:pt x="3440935" y="897903"/>
                  <a:pt x="3442335" y="896198"/>
                </a:cubicBezTo>
                <a:cubicBezTo>
                  <a:pt x="3443802" y="895883"/>
                  <a:pt x="3445278" y="895617"/>
                  <a:pt x="3446678" y="895236"/>
                </a:cubicBezTo>
                <a:cubicBezTo>
                  <a:pt x="3447126" y="895102"/>
                  <a:pt x="3447441" y="894645"/>
                  <a:pt x="3447841" y="894312"/>
                </a:cubicBezTo>
                <a:lnTo>
                  <a:pt x="3447841" y="875929"/>
                </a:lnTo>
                <a:lnTo>
                  <a:pt x="3444745" y="873185"/>
                </a:lnTo>
                <a:lnTo>
                  <a:pt x="3444745" y="866251"/>
                </a:lnTo>
                <a:lnTo>
                  <a:pt x="3449336" y="858907"/>
                </a:lnTo>
                <a:lnTo>
                  <a:pt x="3452679" y="861365"/>
                </a:lnTo>
                <a:lnTo>
                  <a:pt x="3456337" y="858622"/>
                </a:lnTo>
                <a:cubicBezTo>
                  <a:pt x="3458623" y="859441"/>
                  <a:pt x="3461566" y="857793"/>
                  <a:pt x="3463471" y="859784"/>
                </a:cubicBezTo>
                <a:cubicBezTo>
                  <a:pt x="3463843" y="861165"/>
                  <a:pt x="3464147" y="862365"/>
                  <a:pt x="3464433" y="863498"/>
                </a:cubicBezTo>
                <a:lnTo>
                  <a:pt x="3473825" y="864927"/>
                </a:lnTo>
                <a:lnTo>
                  <a:pt x="3469767" y="868604"/>
                </a:lnTo>
                <a:lnTo>
                  <a:pt x="3478816" y="869833"/>
                </a:lnTo>
                <a:lnTo>
                  <a:pt x="3481359" y="871909"/>
                </a:lnTo>
                <a:lnTo>
                  <a:pt x="3487579" y="871909"/>
                </a:lnTo>
                <a:lnTo>
                  <a:pt x="3491208" y="874652"/>
                </a:lnTo>
                <a:cubicBezTo>
                  <a:pt x="3497485" y="874652"/>
                  <a:pt x="3503848" y="874652"/>
                  <a:pt x="3510239" y="874652"/>
                </a:cubicBezTo>
                <a:cubicBezTo>
                  <a:pt x="3510610" y="874652"/>
                  <a:pt x="3510991" y="875233"/>
                  <a:pt x="3511353" y="875538"/>
                </a:cubicBezTo>
                <a:cubicBezTo>
                  <a:pt x="3511734" y="876719"/>
                  <a:pt x="3512106" y="877919"/>
                  <a:pt x="3512601" y="879462"/>
                </a:cubicBezTo>
                <a:lnTo>
                  <a:pt x="3519973" y="880024"/>
                </a:lnTo>
                <a:lnTo>
                  <a:pt x="3524431" y="883672"/>
                </a:lnTo>
                <a:cubicBezTo>
                  <a:pt x="3524993" y="884996"/>
                  <a:pt x="3523221" y="887283"/>
                  <a:pt x="3526679" y="887197"/>
                </a:cubicBezTo>
                <a:lnTo>
                  <a:pt x="3529175" y="885149"/>
                </a:lnTo>
                <a:lnTo>
                  <a:pt x="3535928" y="890359"/>
                </a:lnTo>
                <a:lnTo>
                  <a:pt x="3541643" y="890359"/>
                </a:lnTo>
                <a:lnTo>
                  <a:pt x="3546643" y="893245"/>
                </a:lnTo>
                <a:lnTo>
                  <a:pt x="3553530" y="890054"/>
                </a:lnTo>
                <a:lnTo>
                  <a:pt x="3558216" y="892483"/>
                </a:lnTo>
                <a:lnTo>
                  <a:pt x="3562207" y="890092"/>
                </a:lnTo>
                <a:cubicBezTo>
                  <a:pt x="3565722" y="890092"/>
                  <a:pt x="3567113" y="893950"/>
                  <a:pt x="3570761" y="892912"/>
                </a:cubicBezTo>
                <a:cubicBezTo>
                  <a:pt x="3572532" y="894607"/>
                  <a:pt x="3574447" y="896131"/>
                  <a:pt x="3576485" y="897474"/>
                </a:cubicBezTo>
                <a:cubicBezTo>
                  <a:pt x="3579457" y="898846"/>
                  <a:pt x="3582505" y="900036"/>
                  <a:pt x="3585620" y="901027"/>
                </a:cubicBezTo>
                <a:lnTo>
                  <a:pt x="3593506" y="901027"/>
                </a:lnTo>
                <a:lnTo>
                  <a:pt x="3597278" y="904227"/>
                </a:lnTo>
                <a:cubicBezTo>
                  <a:pt x="3598707" y="906999"/>
                  <a:pt x="3596716" y="909418"/>
                  <a:pt x="3600050" y="911571"/>
                </a:cubicBezTo>
                <a:lnTo>
                  <a:pt x="3610175" y="911571"/>
                </a:lnTo>
                <a:cubicBezTo>
                  <a:pt x="3610537" y="914086"/>
                  <a:pt x="3610823" y="916153"/>
                  <a:pt x="3611166" y="918601"/>
                </a:cubicBezTo>
                <a:lnTo>
                  <a:pt x="3615823" y="919391"/>
                </a:lnTo>
                <a:lnTo>
                  <a:pt x="3620167" y="922992"/>
                </a:lnTo>
                <a:lnTo>
                  <a:pt x="3620167" y="928259"/>
                </a:lnTo>
                <a:cubicBezTo>
                  <a:pt x="3619195" y="929859"/>
                  <a:pt x="3615928" y="930783"/>
                  <a:pt x="3617138" y="933517"/>
                </a:cubicBezTo>
                <a:lnTo>
                  <a:pt x="3620329" y="936403"/>
                </a:lnTo>
                <a:lnTo>
                  <a:pt x="3620329" y="944061"/>
                </a:lnTo>
                <a:lnTo>
                  <a:pt x="3623310" y="946871"/>
                </a:lnTo>
                <a:lnTo>
                  <a:pt x="3620605" y="949100"/>
                </a:lnTo>
                <a:lnTo>
                  <a:pt x="3620605" y="962644"/>
                </a:lnTo>
                <a:lnTo>
                  <a:pt x="3623796" y="966016"/>
                </a:lnTo>
                <a:lnTo>
                  <a:pt x="3623796" y="977475"/>
                </a:lnTo>
                <a:cubicBezTo>
                  <a:pt x="3625396" y="980189"/>
                  <a:pt x="3626339" y="981647"/>
                  <a:pt x="3627072" y="982875"/>
                </a:cubicBezTo>
                <a:lnTo>
                  <a:pt x="3622748" y="987533"/>
                </a:lnTo>
                <a:cubicBezTo>
                  <a:pt x="3624148" y="989124"/>
                  <a:pt x="3625329" y="990324"/>
                  <a:pt x="3626320" y="991429"/>
                </a:cubicBezTo>
                <a:lnTo>
                  <a:pt x="3623129" y="995258"/>
                </a:lnTo>
                <a:cubicBezTo>
                  <a:pt x="3624425" y="997134"/>
                  <a:pt x="3625329" y="998449"/>
                  <a:pt x="3626225" y="999792"/>
                </a:cubicBezTo>
                <a:lnTo>
                  <a:pt x="3620034" y="1001773"/>
                </a:lnTo>
                <a:lnTo>
                  <a:pt x="3627054" y="1004611"/>
                </a:lnTo>
                <a:lnTo>
                  <a:pt x="3627054" y="1018061"/>
                </a:lnTo>
                <a:lnTo>
                  <a:pt x="3629854" y="1020356"/>
                </a:lnTo>
                <a:lnTo>
                  <a:pt x="3626872" y="1023052"/>
                </a:lnTo>
                <a:lnTo>
                  <a:pt x="3629330" y="1025414"/>
                </a:lnTo>
                <a:lnTo>
                  <a:pt x="3623996" y="1033929"/>
                </a:lnTo>
                <a:lnTo>
                  <a:pt x="3626530" y="1036006"/>
                </a:lnTo>
                <a:cubicBezTo>
                  <a:pt x="3627034" y="1045073"/>
                  <a:pt x="3626358" y="1054160"/>
                  <a:pt x="3626901" y="1062638"/>
                </a:cubicBezTo>
                <a:lnTo>
                  <a:pt x="3629873" y="1065019"/>
                </a:lnTo>
                <a:lnTo>
                  <a:pt x="3626901" y="1067715"/>
                </a:lnTo>
                <a:lnTo>
                  <a:pt x="3629692" y="1070458"/>
                </a:lnTo>
                <a:cubicBezTo>
                  <a:pt x="3628749" y="1071258"/>
                  <a:pt x="3627996" y="1071858"/>
                  <a:pt x="3627015" y="1072677"/>
                </a:cubicBezTo>
                <a:lnTo>
                  <a:pt x="3627015" y="1078430"/>
                </a:lnTo>
                <a:lnTo>
                  <a:pt x="3629511" y="1080488"/>
                </a:lnTo>
                <a:lnTo>
                  <a:pt x="3629511" y="1107405"/>
                </a:lnTo>
                <a:lnTo>
                  <a:pt x="3626711" y="1109701"/>
                </a:lnTo>
                <a:cubicBezTo>
                  <a:pt x="3626711" y="1117025"/>
                  <a:pt x="3626711" y="1124445"/>
                  <a:pt x="3626711" y="1131865"/>
                </a:cubicBezTo>
                <a:cubicBezTo>
                  <a:pt x="3626901" y="1132732"/>
                  <a:pt x="3627234" y="1133551"/>
                  <a:pt x="3627701" y="1134294"/>
                </a:cubicBezTo>
                <a:lnTo>
                  <a:pt x="3629873" y="1135894"/>
                </a:lnTo>
                <a:lnTo>
                  <a:pt x="3629873" y="1151611"/>
                </a:lnTo>
                <a:lnTo>
                  <a:pt x="3632921" y="1154411"/>
                </a:lnTo>
                <a:lnTo>
                  <a:pt x="3630206" y="1156640"/>
                </a:lnTo>
                <a:lnTo>
                  <a:pt x="3630206" y="1175585"/>
                </a:lnTo>
                <a:lnTo>
                  <a:pt x="3633121" y="1177985"/>
                </a:lnTo>
                <a:lnTo>
                  <a:pt x="3633121" y="1187263"/>
                </a:lnTo>
                <a:lnTo>
                  <a:pt x="3636597" y="1192721"/>
                </a:lnTo>
                <a:cubicBezTo>
                  <a:pt x="3635207" y="1195188"/>
                  <a:pt x="3631806" y="1196102"/>
                  <a:pt x="3633073" y="1198845"/>
                </a:cubicBezTo>
                <a:lnTo>
                  <a:pt x="3636131" y="1201617"/>
                </a:lnTo>
                <a:lnTo>
                  <a:pt x="3633149" y="1204313"/>
                </a:lnTo>
                <a:cubicBezTo>
                  <a:pt x="3631854" y="1207246"/>
                  <a:pt x="3635550" y="1208037"/>
                  <a:pt x="3636474" y="1210704"/>
                </a:cubicBezTo>
                <a:lnTo>
                  <a:pt x="3636474" y="1217409"/>
                </a:lnTo>
                <a:lnTo>
                  <a:pt x="3639169" y="1220257"/>
                </a:lnTo>
                <a:lnTo>
                  <a:pt x="3636397" y="1222553"/>
                </a:lnTo>
                <a:lnTo>
                  <a:pt x="3636397" y="1227858"/>
                </a:lnTo>
                <a:lnTo>
                  <a:pt x="3639141" y="1230363"/>
                </a:lnTo>
                <a:cubicBezTo>
                  <a:pt x="3638503" y="1230230"/>
                  <a:pt x="3637864" y="1230059"/>
                  <a:pt x="3637245" y="1229849"/>
                </a:cubicBezTo>
                <a:cubicBezTo>
                  <a:pt x="3635950" y="1229373"/>
                  <a:pt x="3634731" y="1228715"/>
                  <a:pt x="3633397" y="1228373"/>
                </a:cubicBezTo>
                <a:cubicBezTo>
                  <a:pt x="3632778" y="1228201"/>
                  <a:pt x="3631959" y="1228639"/>
                  <a:pt x="3631216" y="1228801"/>
                </a:cubicBezTo>
                <a:lnTo>
                  <a:pt x="3632368" y="1231049"/>
                </a:lnTo>
                <a:lnTo>
                  <a:pt x="3624234" y="1230697"/>
                </a:lnTo>
                <a:cubicBezTo>
                  <a:pt x="3624234" y="1230897"/>
                  <a:pt x="3624234" y="1231078"/>
                  <a:pt x="3624234" y="1231278"/>
                </a:cubicBezTo>
                <a:lnTo>
                  <a:pt x="3632387" y="1232602"/>
                </a:lnTo>
                <a:cubicBezTo>
                  <a:pt x="3632502" y="1233735"/>
                  <a:pt x="3632664" y="1235145"/>
                  <a:pt x="3632845" y="1236945"/>
                </a:cubicBezTo>
                <a:cubicBezTo>
                  <a:pt x="3633349" y="1236002"/>
                  <a:pt x="3633988" y="1235154"/>
                  <a:pt x="3634740" y="1234392"/>
                </a:cubicBezTo>
                <a:cubicBezTo>
                  <a:pt x="3635702" y="1233907"/>
                  <a:pt x="3636721" y="1233564"/>
                  <a:pt x="3637769" y="1233373"/>
                </a:cubicBezTo>
                <a:cubicBezTo>
                  <a:pt x="3638007" y="1234059"/>
                  <a:pt x="3638636" y="1234554"/>
                  <a:pt x="3639369" y="1234631"/>
                </a:cubicBezTo>
                <a:lnTo>
                  <a:pt x="3639369" y="1237126"/>
                </a:lnTo>
                <a:cubicBezTo>
                  <a:pt x="3638693" y="1236631"/>
                  <a:pt x="3638217" y="1236231"/>
                  <a:pt x="3637769" y="1236250"/>
                </a:cubicBezTo>
                <a:cubicBezTo>
                  <a:pt x="3637321" y="1236259"/>
                  <a:pt x="3636588" y="1236945"/>
                  <a:pt x="3635988" y="1237336"/>
                </a:cubicBezTo>
                <a:cubicBezTo>
                  <a:pt x="3636521" y="1237783"/>
                  <a:pt x="3636969" y="1238517"/>
                  <a:pt x="3637588" y="1238574"/>
                </a:cubicBezTo>
                <a:cubicBezTo>
                  <a:pt x="3638207" y="1238640"/>
                  <a:pt x="3638607" y="1238279"/>
                  <a:pt x="3639388" y="1237860"/>
                </a:cubicBezTo>
                <a:lnTo>
                  <a:pt x="3639388" y="1238307"/>
                </a:lnTo>
                <a:lnTo>
                  <a:pt x="3642579" y="1241136"/>
                </a:lnTo>
                <a:lnTo>
                  <a:pt x="3642579" y="1242851"/>
                </a:lnTo>
                <a:cubicBezTo>
                  <a:pt x="3642170" y="1242851"/>
                  <a:pt x="3641655" y="1242851"/>
                  <a:pt x="3641217" y="1242746"/>
                </a:cubicBezTo>
                <a:cubicBezTo>
                  <a:pt x="3641217" y="1243317"/>
                  <a:pt x="3640760" y="1244099"/>
                  <a:pt x="3641055" y="1244346"/>
                </a:cubicBezTo>
                <a:cubicBezTo>
                  <a:pt x="3641360" y="1244603"/>
                  <a:pt x="3642046" y="1245289"/>
                  <a:pt x="3642570" y="1245746"/>
                </a:cubicBezTo>
                <a:lnTo>
                  <a:pt x="3642570" y="1246232"/>
                </a:lnTo>
                <a:lnTo>
                  <a:pt x="3640093" y="1248556"/>
                </a:lnTo>
                <a:lnTo>
                  <a:pt x="3633626" y="1250471"/>
                </a:lnTo>
                <a:cubicBezTo>
                  <a:pt x="3635826" y="1248708"/>
                  <a:pt x="3633959" y="1248194"/>
                  <a:pt x="3632473" y="1247280"/>
                </a:cubicBezTo>
                <a:cubicBezTo>
                  <a:pt x="3632254" y="1248042"/>
                  <a:pt x="3632111" y="1248604"/>
                  <a:pt x="3631949" y="1249128"/>
                </a:cubicBezTo>
                <a:lnTo>
                  <a:pt x="3628968" y="1249128"/>
                </a:lnTo>
                <a:cubicBezTo>
                  <a:pt x="3630082" y="1250404"/>
                  <a:pt x="3631940" y="1251604"/>
                  <a:pt x="3631740" y="1252538"/>
                </a:cubicBezTo>
                <a:cubicBezTo>
                  <a:pt x="3631549" y="1253490"/>
                  <a:pt x="3629482" y="1254338"/>
                  <a:pt x="3628235" y="1255233"/>
                </a:cubicBezTo>
                <a:cubicBezTo>
                  <a:pt x="3628035" y="1255109"/>
                  <a:pt x="3627863" y="1254966"/>
                  <a:pt x="3627682" y="1254823"/>
                </a:cubicBezTo>
                <a:cubicBezTo>
                  <a:pt x="3627835" y="1255405"/>
                  <a:pt x="3627987" y="1255966"/>
                  <a:pt x="3628149" y="1256547"/>
                </a:cubicBezTo>
                <a:lnTo>
                  <a:pt x="3627558" y="1256852"/>
                </a:lnTo>
                <a:lnTo>
                  <a:pt x="3626139" y="1255414"/>
                </a:lnTo>
                <a:lnTo>
                  <a:pt x="3624444" y="1255548"/>
                </a:lnTo>
                <a:cubicBezTo>
                  <a:pt x="3624387" y="1254919"/>
                  <a:pt x="3624425" y="1254281"/>
                  <a:pt x="3624558" y="1253671"/>
                </a:cubicBezTo>
                <a:cubicBezTo>
                  <a:pt x="3624853" y="1252890"/>
                  <a:pt x="3625206" y="1252138"/>
                  <a:pt x="3625625" y="1251414"/>
                </a:cubicBezTo>
                <a:lnTo>
                  <a:pt x="3624958" y="1251080"/>
                </a:lnTo>
                <a:lnTo>
                  <a:pt x="3622015" y="1252681"/>
                </a:lnTo>
                <a:cubicBezTo>
                  <a:pt x="3621424" y="1251757"/>
                  <a:pt x="3620977" y="1250747"/>
                  <a:pt x="3620672" y="1249699"/>
                </a:cubicBezTo>
                <a:cubicBezTo>
                  <a:pt x="3620472" y="1248099"/>
                  <a:pt x="3619624" y="1247956"/>
                  <a:pt x="3617595" y="1248099"/>
                </a:cubicBezTo>
                <a:cubicBezTo>
                  <a:pt x="3618386" y="1249851"/>
                  <a:pt x="3619395" y="1251490"/>
                  <a:pt x="3620605" y="1252995"/>
                </a:cubicBezTo>
                <a:cubicBezTo>
                  <a:pt x="3622205" y="1254585"/>
                  <a:pt x="3622424" y="1255643"/>
                  <a:pt x="3620719" y="1257148"/>
                </a:cubicBezTo>
                <a:cubicBezTo>
                  <a:pt x="3619710" y="1258129"/>
                  <a:pt x="3618748" y="1259158"/>
                  <a:pt x="3617843" y="1260224"/>
                </a:cubicBezTo>
                <a:lnTo>
                  <a:pt x="3618662" y="1260882"/>
                </a:lnTo>
                <a:lnTo>
                  <a:pt x="3621434" y="1259091"/>
                </a:lnTo>
                <a:cubicBezTo>
                  <a:pt x="3622434" y="1260110"/>
                  <a:pt x="3623615" y="1261339"/>
                  <a:pt x="3624453" y="1262291"/>
                </a:cubicBezTo>
                <a:lnTo>
                  <a:pt x="3619996" y="1263882"/>
                </a:lnTo>
                <a:lnTo>
                  <a:pt x="3620262" y="1264568"/>
                </a:lnTo>
                <a:lnTo>
                  <a:pt x="3624044" y="1264053"/>
                </a:lnTo>
                <a:cubicBezTo>
                  <a:pt x="3622748" y="1269044"/>
                  <a:pt x="3618633" y="1269035"/>
                  <a:pt x="3613576" y="1267663"/>
                </a:cubicBezTo>
                <a:lnTo>
                  <a:pt x="3615357" y="1270092"/>
                </a:lnTo>
                <a:cubicBezTo>
                  <a:pt x="3617138" y="1269292"/>
                  <a:pt x="3619233" y="1269864"/>
                  <a:pt x="3620367" y="1271454"/>
                </a:cubicBezTo>
                <a:lnTo>
                  <a:pt x="3622596" y="1270816"/>
                </a:lnTo>
                <a:lnTo>
                  <a:pt x="3622967" y="1271483"/>
                </a:lnTo>
                <a:cubicBezTo>
                  <a:pt x="3621815" y="1271873"/>
                  <a:pt x="3620605" y="1272169"/>
                  <a:pt x="3619519" y="1272654"/>
                </a:cubicBezTo>
                <a:cubicBezTo>
                  <a:pt x="3618510" y="1273130"/>
                  <a:pt x="3617509" y="1273664"/>
                  <a:pt x="3616547" y="1274245"/>
                </a:cubicBezTo>
                <a:cubicBezTo>
                  <a:pt x="3616547" y="1274169"/>
                  <a:pt x="3616547" y="1273731"/>
                  <a:pt x="3616395" y="1272816"/>
                </a:cubicBezTo>
                <a:lnTo>
                  <a:pt x="3614023" y="1274940"/>
                </a:lnTo>
                <a:cubicBezTo>
                  <a:pt x="3617376" y="1277007"/>
                  <a:pt x="3618814" y="1274798"/>
                  <a:pt x="3620405" y="1273197"/>
                </a:cubicBezTo>
                <a:lnTo>
                  <a:pt x="3620405" y="1279389"/>
                </a:lnTo>
                <a:cubicBezTo>
                  <a:pt x="3621272" y="1279150"/>
                  <a:pt x="3621720" y="1278750"/>
                  <a:pt x="3621824" y="1278293"/>
                </a:cubicBezTo>
                <a:cubicBezTo>
                  <a:pt x="3622205" y="1276693"/>
                  <a:pt x="3622424" y="1274969"/>
                  <a:pt x="3622815" y="1273312"/>
                </a:cubicBezTo>
                <a:cubicBezTo>
                  <a:pt x="3622815" y="1273026"/>
                  <a:pt x="3623482" y="1272835"/>
                  <a:pt x="3623872" y="1272616"/>
                </a:cubicBezTo>
                <a:cubicBezTo>
                  <a:pt x="3624034" y="1272692"/>
                  <a:pt x="3624177" y="1272788"/>
                  <a:pt x="3624320" y="1272892"/>
                </a:cubicBezTo>
                <a:lnTo>
                  <a:pt x="3623653" y="1273512"/>
                </a:lnTo>
                <a:cubicBezTo>
                  <a:pt x="3624225" y="1274312"/>
                  <a:pt x="3625053" y="1274969"/>
                  <a:pt x="3625168" y="1275693"/>
                </a:cubicBezTo>
                <a:cubicBezTo>
                  <a:pt x="3625453" y="1277722"/>
                  <a:pt x="3626511" y="1278188"/>
                  <a:pt x="3628854" y="1277093"/>
                </a:cubicBezTo>
                <a:cubicBezTo>
                  <a:pt x="3626396" y="1276445"/>
                  <a:pt x="3626282" y="1275931"/>
                  <a:pt x="3627930" y="1274302"/>
                </a:cubicBezTo>
                <a:cubicBezTo>
                  <a:pt x="3629521" y="1274445"/>
                  <a:pt x="3631035" y="1274502"/>
                  <a:pt x="3632464" y="1274712"/>
                </a:cubicBezTo>
                <a:cubicBezTo>
                  <a:pt x="3633692" y="1274750"/>
                  <a:pt x="3634902" y="1275007"/>
                  <a:pt x="3636026" y="1275493"/>
                </a:cubicBezTo>
                <a:cubicBezTo>
                  <a:pt x="3637521" y="1276550"/>
                  <a:pt x="3639569" y="1276331"/>
                  <a:pt x="3640817" y="1274978"/>
                </a:cubicBezTo>
                <a:cubicBezTo>
                  <a:pt x="3642417" y="1273617"/>
                  <a:pt x="3642589" y="1273655"/>
                  <a:pt x="3644722" y="1274598"/>
                </a:cubicBezTo>
                <a:cubicBezTo>
                  <a:pt x="3645094" y="1274683"/>
                  <a:pt x="3645484" y="1274598"/>
                  <a:pt x="3645789" y="1274378"/>
                </a:cubicBezTo>
                <a:cubicBezTo>
                  <a:pt x="3645989" y="1274131"/>
                  <a:pt x="3646027" y="1273778"/>
                  <a:pt x="3645894" y="1273502"/>
                </a:cubicBezTo>
                <a:cubicBezTo>
                  <a:pt x="3645532" y="1273216"/>
                  <a:pt x="3645122" y="1272988"/>
                  <a:pt x="3644694" y="1272835"/>
                </a:cubicBezTo>
                <a:cubicBezTo>
                  <a:pt x="3644827" y="1272445"/>
                  <a:pt x="3644913" y="1272045"/>
                  <a:pt x="3644941" y="1271635"/>
                </a:cubicBezTo>
                <a:lnTo>
                  <a:pt x="3645980" y="1272616"/>
                </a:lnTo>
                <a:lnTo>
                  <a:pt x="3645980" y="1278807"/>
                </a:lnTo>
                <a:cubicBezTo>
                  <a:pt x="3645218" y="1278722"/>
                  <a:pt x="3645246" y="1279303"/>
                  <a:pt x="3645275" y="1280817"/>
                </a:cubicBezTo>
                <a:cubicBezTo>
                  <a:pt x="3645141" y="1281417"/>
                  <a:pt x="3644894" y="1281998"/>
                  <a:pt x="3644560" y="1282532"/>
                </a:cubicBezTo>
                <a:cubicBezTo>
                  <a:pt x="3645056" y="1282465"/>
                  <a:pt x="3645551" y="1282560"/>
                  <a:pt x="3645980" y="1282799"/>
                </a:cubicBezTo>
                <a:lnTo>
                  <a:pt x="3645980" y="1284627"/>
                </a:lnTo>
                <a:lnTo>
                  <a:pt x="3647846" y="1285875"/>
                </a:lnTo>
                <a:lnTo>
                  <a:pt x="3648361" y="1286437"/>
                </a:lnTo>
                <a:cubicBezTo>
                  <a:pt x="3647818" y="1286475"/>
                  <a:pt x="3647285" y="1286570"/>
                  <a:pt x="3646761" y="1286704"/>
                </a:cubicBezTo>
                <a:cubicBezTo>
                  <a:pt x="3646113" y="1287037"/>
                  <a:pt x="3645494" y="1287437"/>
                  <a:pt x="3644884" y="1287818"/>
                </a:cubicBezTo>
                <a:cubicBezTo>
                  <a:pt x="3645494" y="1288190"/>
                  <a:pt x="3646142" y="1288885"/>
                  <a:pt x="3646732" y="1288856"/>
                </a:cubicBezTo>
                <a:cubicBezTo>
                  <a:pt x="3647856" y="1288609"/>
                  <a:pt x="3648809" y="1287847"/>
                  <a:pt x="3649285" y="1286799"/>
                </a:cubicBezTo>
                <a:lnTo>
                  <a:pt x="3655676" y="1291057"/>
                </a:lnTo>
                <a:cubicBezTo>
                  <a:pt x="3655533" y="1292562"/>
                  <a:pt x="3655533" y="1294076"/>
                  <a:pt x="3655676" y="1295590"/>
                </a:cubicBezTo>
                <a:cubicBezTo>
                  <a:pt x="3655819" y="1296315"/>
                  <a:pt x="3656705" y="1296943"/>
                  <a:pt x="3657276" y="1297638"/>
                </a:cubicBezTo>
                <a:lnTo>
                  <a:pt x="3660467" y="1297638"/>
                </a:lnTo>
                <a:lnTo>
                  <a:pt x="3672926" y="1307868"/>
                </a:lnTo>
                <a:lnTo>
                  <a:pt x="3676231" y="1308135"/>
                </a:lnTo>
                <a:lnTo>
                  <a:pt x="3682965" y="1313412"/>
                </a:lnTo>
                <a:lnTo>
                  <a:pt x="3686766" y="1313412"/>
                </a:lnTo>
                <a:cubicBezTo>
                  <a:pt x="3687013" y="1314336"/>
                  <a:pt x="3687261" y="1315260"/>
                  <a:pt x="3687499" y="1316193"/>
                </a:cubicBezTo>
                <a:cubicBezTo>
                  <a:pt x="3687747" y="1317469"/>
                  <a:pt x="3688642" y="1318898"/>
                  <a:pt x="3688166" y="1319879"/>
                </a:cubicBezTo>
                <a:cubicBezTo>
                  <a:pt x="3687566" y="1320660"/>
                  <a:pt x="3687718" y="1321765"/>
                  <a:pt x="3688490" y="1322365"/>
                </a:cubicBezTo>
                <a:cubicBezTo>
                  <a:pt x="3688585" y="1322441"/>
                  <a:pt x="3688690" y="1322499"/>
                  <a:pt x="3688785" y="1322556"/>
                </a:cubicBezTo>
                <a:cubicBezTo>
                  <a:pt x="3689804" y="1323356"/>
                  <a:pt x="3690385" y="1327347"/>
                  <a:pt x="3689347" y="1327966"/>
                </a:cubicBezTo>
                <a:cubicBezTo>
                  <a:pt x="3687518" y="1329176"/>
                  <a:pt x="3688328" y="1330338"/>
                  <a:pt x="3688899" y="1331805"/>
                </a:cubicBezTo>
                <a:lnTo>
                  <a:pt x="3691623" y="1330557"/>
                </a:lnTo>
                <a:cubicBezTo>
                  <a:pt x="3694052" y="1341539"/>
                  <a:pt x="3696529" y="1352274"/>
                  <a:pt x="3698663" y="1363037"/>
                </a:cubicBezTo>
                <a:cubicBezTo>
                  <a:pt x="3698967" y="1364637"/>
                  <a:pt x="3700062" y="1366695"/>
                  <a:pt x="3697500" y="1368047"/>
                </a:cubicBezTo>
                <a:cubicBezTo>
                  <a:pt x="3697234" y="1368190"/>
                  <a:pt x="3697738" y="1369495"/>
                  <a:pt x="3698062" y="1370209"/>
                </a:cubicBezTo>
                <a:cubicBezTo>
                  <a:pt x="3698386" y="1370905"/>
                  <a:pt x="3699310" y="1371667"/>
                  <a:pt x="3699405" y="1372457"/>
                </a:cubicBezTo>
                <a:cubicBezTo>
                  <a:pt x="3699701" y="1374820"/>
                  <a:pt x="3699815" y="1377210"/>
                  <a:pt x="3699739" y="1379591"/>
                </a:cubicBezTo>
                <a:cubicBezTo>
                  <a:pt x="3699567" y="1380468"/>
                  <a:pt x="3699043" y="1381230"/>
                  <a:pt x="3698281" y="1381697"/>
                </a:cubicBezTo>
                <a:cubicBezTo>
                  <a:pt x="3696681" y="1382716"/>
                  <a:pt x="3696567" y="1383478"/>
                  <a:pt x="3698281" y="1384278"/>
                </a:cubicBezTo>
                <a:cubicBezTo>
                  <a:pt x="3700367" y="1385268"/>
                  <a:pt x="3700863" y="1391869"/>
                  <a:pt x="3698881" y="1392955"/>
                </a:cubicBezTo>
                <a:cubicBezTo>
                  <a:pt x="3698577" y="1393127"/>
                  <a:pt x="3698015" y="1392955"/>
                  <a:pt x="3697729" y="1393174"/>
                </a:cubicBezTo>
                <a:cubicBezTo>
                  <a:pt x="3697329" y="1393517"/>
                  <a:pt x="3696977" y="1393927"/>
                  <a:pt x="3696681" y="1394365"/>
                </a:cubicBezTo>
                <a:lnTo>
                  <a:pt x="3699872" y="1394136"/>
                </a:lnTo>
                <a:cubicBezTo>
                  <a:pt x="3698901" y="1394717"/>
                  <a:pt x="3698005" y="1395393"/>
                  <a:pt x="3697177" y="1396165"/>
                </a:cubicBezTo>
                <a:cubicBezTo>
                  <a:pt x="3696977" y="1396413"/>
                  <a:pt x="3697558" y="1397537"/>
                  <a:pt x="3698024" y="1397660"/>
                </a:cubicBezTo>
                <a:cubicBezTo>
                  <a:pt x="3700101" y="1398241"/>
                  <a:pt x="3699977" y="1399489"/>
                  <a:pt x="3700024" y="1400851"/>
                </a:cubicBezTo>
                <a:cubicBezTo>
                  <a:pt x="3700205" y="1405642"/>
                  <a:pt x="3699186" y="1410319"/>
                  <a:pt x="3699034" y="1415091"/>
                </a:cubicBezTo>
                <a:cubicBezTo>
                  <a:pt x="3698653" y="1426407"/>
                  <a:pt x="3697443" y="1437732"/>
                  <a:pt x="3696338" y="1449038"/>
                </a:cubicBezTo>
                <a:cubicBezTo>
                  <a:pt x="3696024" y="1453248"/>
                  <a:pt x="3695253" y="1457420"/>
                  <a:pt x="3694062" y="1461478"/>
                </a:cubicBezTo>
                <a:cubicBezTo>
                  <a:pt x="3692081" y="1467745"/>
                  <a:pt x="3689394" y="1473898"/>
                  <a:pt x="3687118" y="1480128"/>
                </a:cubicBezTo>
                <a:cubicBezTo>
                  <a:pt x="3686061" y="1482804"/>
                  <a:pt x="3686270" y="1485833"/>
                  <a:pt x="3687718" y="1488329"/>
                </a:cubicBezTo>
                <a:cubicBezTo>
                  <a:pt x="3689842" y="1492101"/>
                  <a:pt x="3694414" y="1493120"/>
                  <a:pt x="3698510" y="1490605"/>
                </a:cubicBezTo>
                <a:cubicBezTo>
                  <a:pt x="3701310" y="1488815"/>
                  <a:pt x="3703463" y="1486148"/>
                  <a:pt x="3704616" y="1483023"/>
                </a:cubicBezTo>
                <a:cubicBezTo>
                  <a:pt x="3707435" y="1476070"/>
                  <a:pt x="3708768" y="1468593"/>
                  <a:pt x="3708521" y="1461087"/>
                </a:cubicBezTo>
                <a:cubicBezTo>
                  <a:pt x="3708521" y="1443152"/>
                  <a:pt x="3708092" y="1425216"/>
                  <a:pt x="3708140" y="1407309"/>
                </a:cubicBezTo>
                <a:cubicBezTo>
                  <a:pt x="3708140" y="1397432"/>
                  <a:pt x="3708740" y="1387545"/>
                  <a:pt x="3709349" y="1377687"/>
                </a:cubicBezTo>
                <a:cubicBezTo>
                  <a:pt x="3709464" y="1375848"/>
                  <a:pt x="3709797" y="1374057"/>
                  <a:pt x="3709788" y="1372172"/>
                </a:cubicBezTo>
                <a:cubicBezTo>
                  <a:pt x="3709788" y="1363761"/>
                  <a:pt x="3710264" y="1355360"/>
                  <a:pt x="3710702" y="1346968"/>
                </a:cubicBezTo>
                <a:cubicBezTo>
                  <a:pt x="3710931" y="1346035"/>
                  <a:pt x="3711550" y="1345244"/>
                  <a:pt x="3712397" y="1344787"/>
                </a:cubicBezTo>
                <a:cubicBezTo>
                  <a:pt x="3713788" y="1343892"/>
                  <a:pt x="3714188" y="1342606"/>
                  <a:pt x="3712731" y="1342187"/>
                </a:cubicBezTo>
                <a:cubicBezTo>
                  <a:pt x="3710492" y="1341568"/>
                  <a:pt x="3710616" y="1340253"/>
                  <a:pt x="3710550" y="1338844"/>
                </a:cubicBezTo>
                <a:cubicBezTo>
                  <a:pt x="3710216" y="1331290"/>
                  <a:pt x="3709930" y="1323747"/>
                  <a:pt x="3709483" y="1316193"/>
                </a:cubicBezTo>
                <a:cubicBezTo>
                  <a:pt x="3709483" y="1316060"/>
                  <a:pt x="3709483" y="1315955"/>
                  <a:pt x="3709483" y="1315860"/>
                </a:cubicBezTo>
                <a:lnTo>
                  <a:pt x="3712512" y="1315860"/>
                </a:lnTo>
                <a:cubicBezTo>
                  <a:pt x="3711445" y="1316355"/>
                  <a:pt x="3711683" y="1316869"/>
                  <a:pt x="3712731" y="1318498"/>
                </a:cubicBezTo>
                <a:cubicBezTo>
                  <a:pt x="3714160" y="1318279"/>
                  <a:pt x="3715322" y="1317241"/>
                  <a:pt x="3715731" y="1315860"/>
                </a:cubicBezTo>
                <a:lnTo>
                  <a:pt x="3716550" y="1315860"/>
                </a:lnTo>
                <a:cubicBezTo>
                  <a:pt x="3717665" y="1314402"/>
                  <a:pt x="3719246" y="1312393"/>
                  <a:pt x="3720522" y="1310745"/>
                </a:cubicBezTo>
                <a:cubicBezTo>
                  <a:pt x="3720951" y="1311021"/>
                  <a:pt x="3721427" y="1311230"/>
                  <a:pt x="3721922" y="1311345"/>
                </a:cubicBezTo>
                <a:cubicBezTo>
                  <a:pt x="3722304" y="1311345"/>
                  <a:pt x="3723170" y="1310897"/>
                  <a:pt x="3723618" y="1310449"/>
                </a:cubicBezTo>
                <a:lnTo>
                  <a:pt x="3731171" y="1310449"/>
                </a:lnTo>
                <a:lnTo>
                  <a:pt x="3735734" y="1306421"/>
                </a:lnTo>
                <a:lnTo>
                  <a:pt x="3735734" y="1302077"/>
                </a:lnTo>
                <a:cubicBezTo>
                  <a:pt x="3736810" y="1301391"/>
                  <a:pt x="3737886" y="1300658"/>
                  <a:pt x="3738925" y="1299915"/>
                </a:cubicBezTo>
                <a:cubicBezTo>
                  <a:pt x="3739706" y="1299353"/>
                  <a:pt x="3740391" y="1298724"/>
                  <a:pt x="3741154" y="1298086"/>
                </a:cubicBezTo>
                <a:cubicBezTo>
                  <a:pt x="3740677" y="1297800"/>
                  <a:pt x="3740553" y="1297657"/>
                  <a:pt x="3740420" y="1297667"/>
                </a:cubicBezTo>
                <a:lnTo>
                  <a:pt x="3736981" y="1297991"/>
                </a:lnTo>
                <a:lnTo>
                  <a:pt x="3739230" y="1295829"/>
                </a:lnTo>
                <a:lnTo>
                  <a:pt x="3740039" y="1296115"/>
                </a:lnTo>
                <a:cubicBezTo>
                  <a:pt x="3740753" y="1296295"/>
                  <a:pt x="3741477" y="1296419"/>
                  <a:pt x="3742220" y="1296476"/>
                </a:cubicBezTo>
                <a:cubicBezTo>
                  <a:pt x="3742220" y="1296276"/>
                  <a:pt x="3742220" y="1296086"/>
                  <a:pt x="3742335" y="1295886"/>
                </a:cubicBezTo>
                <a:lnTo>
                  <a:pt x="3741039" y="1295038"/>
                </a:lnTo>
                <a:lnTo>
                  <a:pt x="3744230" y="1294391"/>
                </a:lnTo>
                <a:lnTo>
                  <a:pt x="3746592" y="1290000"/>
                </a:lnTo>
                <a:lnTo>
                  <a:pt x="3746840" y="1290190"/>
                </a:lnTo>
                <a:cubicBezTo>
                  <a:pt x="3747049" y="1290352"/>
                  <a:pt x="3748440" y="1289761"/>
                  <a:pt x="3748440" y="1289647"/>
                </a:cubicBezTo>
                <a:cubicBezTo>
                  <a:pt x="3748316" y="1289028"/>
                  <a:pt x="3748088" y="1288418"/>
                  <a:pt x="3747745" y="1287885"/>
                </a:cubicBezTo>
                <a:lnTo>
                  <a:pt x="3749335" y="1284942"/>
                </a:lnTo>
                <a:cubicBezTo>
                  <a:pt x="3749335" y="1284846"/>
                  <a:pt x="3749774" y="1284846"/>
                  <a:pt x="3750040" y="1284866"/>
                </a:cubicBezTo>
                <a:lnTo>
                  <a:pt x="3750326" y="1284866"/>
                </a:lnTo>
                <a:lnTo>
                  <a:pt x="3753984" y="1287170"/>
                </a:lnTo>
                <a:cubicBezTo>
                  <a:pt x="3752526" y="1287751"/>
                  <a:pt x="3753469" y="1288771"/>
                  <a:pt x="3754231" y="1290152"/>
                </a:cubicBezTo>
                <a:cubicBezTo>
                  <a:pt x="3755336" y="1288666"/>
                  <a:pt x="3758546" y="1289637"/>
                  <a:pt x="3757841" y="1287209"/>
                </a:cubicBezTo>
                <a:cubicBezTo>
                  <a:pt x="3756736" y="1286828"/>
                  <a:pt x="3755555" y="1286761"/>
                  <a:pt x="3754412" y="1287008"/>
                </a:cubicBezTo>
                <a:cubicBezTo>
                  <a:pt x="3754298" y="1287047"/>
                  <a:pt x="3754193" y="1287085"/>
                  <a:pt x="3754079" y="1287142"/>
                </a:cubicBezTo>
                <a:cubicBezTo>
                  <a:pt x="3754365" y="1285256"/>
                  <a:pt x="3754527" y="1284075"/>
                  <a:pt x="3754727" y="1282703"/>
                </a:cubicBezTo>
                <a:lnTo>
                  <a:pt x="3754565" y="1282703"/>
                </a:lnTo>
                <a:cubicBezTo>
                  <a:pt x="3754831" y="1282417"/>
                  <a:pt x="3755222" y="1282103"/>
                  <a:pt x="3755146" y="1281884"/>
                </a:cubicBezTo>
                <a:cubicBezTo>
                  <a:pt x="3755060" y="1281684"/>
                  <a:pt x="3754384" y="1280913"/>
                  <a:pt x="3754060" y="1280941"/>
                </a:cubicBezTo>
                <a:cubicBezTo>
                  <a:pt x="3752926" y="1281074"/>
                  <a:pt x="3751812" y="1281322"/>
                  <a:pt x="3750688" y="1281560"/>
                </a:cubicBezTo>
                <a:lnTo>
                  <a:pt x="3749088" y="1281065"/>
                </a:lnTo>
                <a:cubicBezTo>
                  <a:pt x="3748154" y="1280332"/>
                  <a:pt x="3748002" y="1278979"/>
                  <a:pt x="3748726" y="1278046"/>
                </a:cubicBezTo>
                <a:lnTo>
                  <a:pt x="3752507" y="1276455"/>
                </a:lnTo>
                <a:lnTo>
                  <a:pt x="3750793" y="1275255"/>
                </a:lnTo>
                <a:cubicBezTo>
                  <a:pt x="3750879" y="1275064"/>
                  <a:pt x="3750935" y="1274864"/>
                  <a:pt x="3750955" y="1274655"/>
                </a:cubicBezTo>
                <a:lnTo>
                  <a:pt x="3748545" y="1272692"/>
                </a:lnTo>
                <a:lnTo>
                  <a:pt x="3749164" y="1272102"/>
                </a:lnTo>
                <a:cubicBezTo>
                  <a:pt x="3749697" y="1272454"/>
                  <a:pt x="3750278" y="1272731"/>
                  <a:pt x="3750888" y="1272931"/>
                </a:cubicBezTo>
                <a:cubicBezTo>
                  <a:pt x="3751164" y="1272931"/>
                  <a:pt x="3752126" y="1272311"/>
                  <a:pt x="3752060" y="1272083"/>
                </a:cubicBezTo>
                <a:cubicBezTo>
                  <a:pt x="3751850" y="1271426"/>
                  <a:pt x="3751526" y="1270807"/>
                  <a:pt x="3751097" y="1270264"/>
                </a:cubicBezTo>
                <a:lnTo>
                  <a:pt x="3751507" y="1269864"/>
                </a:lnTo>
                <a:lnTo>
                  <a:pt x="3751507" y="1266406"/>
                </a:lnTo>
                <a:cubicBezTo>
                  <a:pt x="3752745" y="1267073"/>
                  <a:pt x="3754069" y="1267587"/>
                  <a:pt x="3755355" y="1268168"/>
                </a:cubicBezTo>
                <a:lnTo>
                  <a:pt x="3756069" y="1267606"/>
                </a:lnTo>
                <a:cubicBezTo>
                  <a:pt x="3755546" y="1266387"/>
                  <a:pt x="3754917" y="1265215"/>
                  <a:pt x="3754174" y="1264130"/>
                </a:cubicBezTo>
                <a:cubicBezTo>
                  <a:pt x="3753546" y="1263663"/>
                  <a:pt x="3752745" y="1263491"/>
                  <a:pt x="3751974" y="1263644"/>
                </a:cubicBezTo>
                <a:cubicBezTo>
                  <a:pt x="3751812" y="1263682"/>
                  <a:pt x="3751660" y="1263749"/>
                  <a:pt x="3751507" y="1263825"/>
                </a:cubicBezTo>
                <a:lnTo>
                  <a:pt x="3751507" y="1254690"/>
                </a:lnTo>
                <a:cubicBezTo>
                  <a:pt x="3750650" y="1253423"/>
                  <a:pt x="3749812" y="1252214"/>
                  <a:pt x="3748983" y="1251033"/>
                </a:cubicBezTo>
                <a:cubicBezTo>
                  <a:pt x="3750640" y="1250290"/>
                  <a:pt x="3751783" y="1248728"/>
                  <a:pt x="3752002" y="1246927"/>
                </a:cubicBezTo>
                <a:cubicBezTo>
                  <a:pt x="3752317" y="1244499"/>
                  <a:pt x="3751326" y="1243270"/>
                  <a:pt x="3748326" y="1243632"/>
                </a:cubicBezTo>
                <a:lnTo>
                  <a:pt x="3748040" y="1243632"/>
                </a:lnTo>
                <a:lnTo>
                  <a:pt x="3748040" y="1239726"/>
                </a:lnTo>
                <a:cubicBezTo>
                  <a:pt x="3748973" y="1238507"/>
                  <a:pt x="3749812" y="1237221"/>
                  <a:pt x="3750536" y="1235878"/>
                </a:cubicBezTo>
                <a:cubicBezTo>
                  <a:pt x="3751021" y="1234764"/>
                  <a:pt x="3750507" y="1233459"/>
                  <a:pt x="3749402" y="1232973"/>
                </a:cubicBezTo>
                <a:cubicBezTo>
                  <a:pt x="3749173" y="1232868"/>
                  <a:pt x="3748916" y="1232811"/>
                  <a:pt x="3748669" y="1232792"/>
                </a:cubicBezTo>
                <a:cubicBezTo>
                  <a:pt x="3747278" y="1232897"/>
                  <a:pt x="3745973" y="1233449"/>
                  <a:pt x="3744944" y="1234383"/>
                </a:cubicBezTo>
                <a:lnTo>
                  <a:pt x="3743344" y="1234116"/>
                </a:lnTo>
                <a:lnTo>
                  <a:pt x="3742477" y="1233402"/>
                </a:lnTo>
                <a:lnTo>
                  <a:pt x="3742477" y="1233268"/>
                </a:lnTo>
                <a:lnTo>
                  <a:pt x="3747002" y="1231468"/>
                </a:lnTo>
                <a:lnTo>
                  <a:pt x="3745154" y="1230040"/>
                </a:lnTo>
                <a:cubicBezTo>
                  <a:pt x="3746726" y="1230106"/>
                  <a:pt x="3748297" y="1230011"/>
                  <a:pt x="3749850" y="1229773"/>
                </a:cubicBezTo>
                <a:cubicBezTo>
                  <a:pt x="3751231" y="1229449"/>
                  <a:pt x="3752498" y="1228782"/>
                  <a:pt x="3753555" y="1227839"/>
                </a:cubicBezTo>
                <a:cubicBezTo>
                  <a:pt x="3754307" y="1227077"/>
                  <a:pt x="3754241" y="1225791"/>
                  <a:pt x="3754545" y="1224744"/>
                </a:cubicBezTo>
                <a:cubicBezTo>
                  <a:pt x="3753602" y="1224734"/>
                  <a:pt x="3752669" y="1224810"/>
                  <a:pt x="3751736" y="1224963"/>
                </a:cubicBezTo>
                <a:cubicBezTo>
                  <a:pt x="3750231" y="1225572"/>
                  <a:pt x="3748659" y="1226020"/>
                  <a:pt x="3747049" y="1226287"/>
                </a:cubicBezTo>
                <a:cubicBezTo>
                  <a:pt x="3744487" y="1226287"/>
                  <a:pt x="3741925" y="1226039"/>
                  <a:pt x="3738982" y="1225772"/>
                </a:cubicBezTo>
                <a:cubicBezTo>
                  <a:pt x="3739125" y="1225315"/>
                  <a:pt x="3739353" y="1224877"/>
                  <a:pt x="3739648" y="1224496"/>
                </a:cubicBezTo>
                <a:lnTo>
                  <a:pt x="3742325" y="1222286"/>
                </a:lnTo>
                <a:cubicBezTo>
                  <a:pt x="3741877" y="1222115"/>
                  <a:pt x="3741439" y="1221924"/>
                  <a:pt x="3741020" y="1221705"/>
                </a:cubicBezTo>
                <a:cubicBezTo>
                  <a:pt x="3740744" y="1221381"/>
                  <a:pt x="3740439" y="1221086"/>
                  <a:pt x="3740106" y="1220819"/>
                </a:cubicBezTo>
                <a:cubicBezTo>
                  <a:pt x="3741696" y="1217095"/>
                  <a:pt x="3741696" y="1217095"/>
                  <a:pt x="3740868" y="1216685"/>
                </a:cubicBezTo>
                <a:cubicBezTo>
                  <a:pt x="3740429" y="1218019"/>
                  <a:pt x="3739420" y="1219067"/>
                  <a:pt x="3738105" y="1219562"/>
                </a:cubicBezTo>
                <a:cubicBezTo>
                  <a:pt x="3735124" y="1216543"/>
                  <a:pt x="3733876" y="1212361"/>
                  <a:pt x="3730123" y="1209713"/>
                </a:cubicBezTo>
                <a:cubicBezTo>
                  <a:pt x="3730028" y="1209218"/>
                  <a:pt x="3729790" y="1208761"/>
                  <a:pt x="3729418" y="1208418"/>
                </a:cubicBezTo>
                <a:cubicBezTo>
                  <a:pt x="3729180" y="1208227"/>
                  <a:pt x="3728904" y="1208065"/>
                  <a:pt x="3728628" y="1207932"/>
                </a:cubicBezTo>
                <a:cubicBezTo>
                  <a:pt x="3728066" y="1206627"/>
                  <a:pt x="3727380" y="1205389"/>
                  <a:pt x="3726580" y="1204227"/>
                </a:cubicBezTo>
                <a:cubicBezTo>
                  <a:pt x="3725352" y="1202712"/>
                  <a:pt x="3725961" y="1200188"/>
                  <a:pt x="3725809" y="1198616"/>
                </a:cubicBezTo>
                <a:lnTo>
                  <a:pt x="3722951" y="1196273"/>
                </a:lnTo>
                <a:lnTo>
                  <a:pt x="3722951" y="1183196"/>
                </a:lnTo>
                <a:lnTo>
                  <a:pt x="3719760" y="1180424"/>
                </a:lnTo>
                <a:lnTo>
                  <a:pt x="3719760" y="1172661"/>
                </a:lnTo>
                <a:lnTo>
                  <a:pt x="3722742" y="1169784"/>
                </a:lnTo>
                <a:cubicBezTo>
                  <a:pt x="3721637" y="1169356"/>
                  <a:pt x="3720760" y="1168994"/>
                  <a:pt x="3719846" y="1168689"/>
                </a:cubicBezTo>
                <a:cubicBezTo>
                  <a:pt x="3718932" y="1168384"/>
                  <a:pt x="3717998" y="1168127"/>
                  <a:pt x="3716503" y="1167698"/>
                </a:cubicBezTo>
                <a:lnTo>
                  <a:pt x="3716503" y="1153963"/>
                </a:lnTo>
                <a:lnTo>
                  <a:pt x="3713178" y="1152915"/>
                </a:lnTo>
                <a:lnTo>
                  <a:pt x="3709988" y="1151734"/>
                </a:lnTo>
                <a:lnTo>
                  <a:pt x="3709988" y="1133237"/>
                </a:lnTo>
                <a:lnTo>
                  <a:pt x="3707063" y="1130818"/>
                </a:lnTo>
                <a:lnTo>
                  <a:pt x="3707063" y="1125484"/>
                </a:lnTo>
                <a:lnTo>
                  <a:pt x="3710130" y="1122759"/>
                </a:lnTo>
                <a:lnTo>
                  <a:pt x="3710130" y="1116225"/>
                </a:lnTo>
                <a:lnTo>
                  <a:pt x="3703949" y="1112758"/>
                </a:lnTo>
                <a:lnTo>
                  <a:pt x="3703949" y="1099052"/>
                </a:lnTo>
                <a:lnTo>
                  <a:pt x="3706663" y="1096813"/>
                </a:lnTo>
                <a:lnTo>
                  <a:pt x="3706663" y="1088765"/>
                </a:lnTo>
                <a:lnTo>
                  <a:pt x="3704053" y="1085926"/>
                </a:lnTo>
                <a:lnTo>
                  <a:pt x="3706844" y="1083612"/>
                </a:lnTo>
                <a:lnTo>
                  <a:pt x="3703749" y="1080811"/>
                </a:lnTo>
                <a:lnTo>
                  <a:pt x="3703749" y="1075706"/>
                </a:lnTo>
                <a:lnTo>
                  <a:pt x="3700748" y="1072982"/>
                </a:lnTo>
                <a:lnTo>
                  <a:pt x="3703558" y="1070315"/>
                </a:lnTo>
                <a:lnTo>
                  <a:pt x="3703558" y="1057094"/>
                </a:lnTo>
                <a:lnTo>
                  <a:pt x="3701101" y="1055065"/>
                </a:lnTo>
                <a:cubicBezTo>
                  <a:pt x="3703577" y="1051236"/>
                  <a:pt x="3703577" y="1051236"/>
                  <a:pt x="3702968" y="1046112"/>
                </a:cubicBezTo>
                <a:lnTo>
                  <a:pt x="3700653" y="1044197"/>
                </a:lnTo>
                <a:lnTo>
                  <a:pt x="3700653" y="1039130"/>
                </a:lnTo>
                <a:cubicBezTo>
                  <a:pt x="3699158" y="1037358"/>
                  <a:pt x="3696214" y="1036273"/>
                  <a:pt x="3697462" y="1033672"/>
                </a:cubicBezTo>
                <a:lnTo>
                  <a:pt x="3700501" y="1030929"/>
                </a:lnTo>
                <a:lnTo>
                  <a:pt x="3700501" y="1020432"/>
                </a:lnTo>
                <a:lnTo>
                  <a:pt x="3697443" y="1017479"/>
                </a:lnTo>
                <a:cubicBezTo>
                  <a:pt x="3697443" y="1015079"/>
                  <a:pt x="3697586" y="1012888"/>
                  <a:pt x="3697443" y="1010707"/>
                </a:cubicBezTo>
                <a:cubicBezTo>
                  <a:pt x="3697291" y="1008536"/>
                  <a:pt x="3693690" y="1007831"/>
                  <a:pt x="3694252" y="1005221"/>
                </a:cubicBezTo>
                <a:cubicBezTo>
                  <a:pt x="3694481" y="1003287"/>
                  <a:pt x="3694500" y="1001335"/>
                  <a:pt x="3694328" y="999392"/>
                </a:cubicBezTo>
                <a:lnTo>
                  <a:pt x="3691138" y="996763"/>
                </a:lnTo>
                <a:cubicBezTo>
                  <a:pt x="3691138" y="993124"/>
                  <a:pt x="3691138" y="989209"/>
                  <a:pt x="3691138" y="985295"/>
                </a:cubicBezTo>
                <a:cubicBezTo>
                  <a:pt x="3691280" y="984485"/>
                  <a:pt x="3691547" y="983694"/>
                  <a:pt x="3691919" y="982951"/>
                </a:cubicBezTo>
                <a:cubicBezTo>
                  <a:pt x="3692681" y="982332"/>
                  <a:pt x="3693519" y="981723"/>
                  <a:pt x="3694186" y="981085"/>
                </a:cubicBezTo>
                <a:lnTo>
                  <a:pt x="3691157" y="978322"/>
                </a:lnTo>
                <a:lnTo>
                  <a:pt x="3691157" y="975598"/>
                </a:lnTo>
                <a:lnTo>
                  <a:pt x="3697348" y="973150"/>
                </a:lnTo>
                <a:lnTo>
                  <a:pt x="3694424" y="970626"/>
                </a:lnTo>
                <a:lnTo>
                  <a:pt x="3697615" y="966073"/>
                </a:lnTo>
                <a:lnTo>
                  <a:pt x="3694119" y="962673"/>
                </a:lnTo>
                <a:cubicBezTo>
                  <a:pt x="3697491" y="961282"/>
                  <a:pt x="3701253" y="960215"/>
                  <a:pt x="3703387" y="957167"/>
                </a:cubicBezTo>
                <a:lnTo>
                  <a:pt x="3697205" y="954719"/>
                </a:lnTo>
                <a:lnTo>
                  <a:pt x="3701768" y="950795"/>
                </a:lnTo>
                <a:lnTo>
                  <a:pt x="3705168" y="953310"/>
                </a:lnTo>
                <a:lnTo>
                  <a:pt x="3717941" y="942842"/>
                </a:lnTo>
                <a:cubicBezTo>
                  <a:pt x="3718960" y="944661"/>
                  <a:pt x="3719970" y="946423"/>
                  <a:pt x="3720951" y="948166"/>
                </a:cubicBezTo>
                <a:lnTo>
                  <a:pt x="3724418" y="945623"/>
                </a:lnTo>
                <a:cubicBezTo>
                  <a:pt x="3726961" y="948633"/>
                  <a:pt x="3726809" y="952890"/>
                  <a:pt x="3733114" y="953605"/>
                </a:cubicBezTo>
                <a:cubicBezTo>
                  <a:pt x="3737210" y="954100"/>
                  <a:pt x="3740877" y="956986"/>
                  <a:pt x="3744297" y="958615"/>
                </a:cubicBezTo>
                <a:lnTo>
                  <a:pt x="3749650" y="958615"/>
                </a:lnTo>
                <a:lnTo>
                  <a:pt x="3753164" y="961282"/>
                </a:lnTo>
                <a:lnTo>
                  <a:pt x="3759365" y="961282"/>
                </a:lnTo>
                <a:cubicBezTo>
                  <a:pt x="3762785" y="962978"/>
                  <a:pt x="3764042" y="965721"/>
                  <a:pt x="3765271" y="969121"/>
                </a:cubicBezTo>
                <a:cubicBezTo>
                  <a:pt x="3767785" y="969273"/>
                  <a:pt x="3770290" y="969245"/>
                  <a:pt x="3772795" y="969035"/>
                </a:cubicBezTo>
                <a:cubicBezTo>
                  <a:pt x="3775986" y="968607"/>
                  <a:pt x="3777206" y="972131"/>
                  <a:pt x="3779415" y="971598"/>
                </a:cubicBezTo>
                <a:cubicBezTo>
                  <a:pt x="3784721" y="970302"/>
                  <a:pt x="3787483" y="975551"/>
                  <a:pt x="3792541" y="974474"/>
                </a:cubicBezTo>
                <a:cubicBezTo>
                  <a:pt x="3793588" y="974255"/>
                  <a:pt x="3795036" y="975284"/>
                  <a:pt x="3796722" y="975884"/>
                </a:cubicBezTo>
                <a:lnTo>
                  <a:pt x="3793227" y="981799"/>
                </a:lnTo>
                <a:cubicBezTo>
                  <a:pt x="3799085" y="982761"/>
                  <a:pt x="3804885" y="981923"/>
                  <a:pt x="3810534" y="982323"/>
                </a:cubicBezTo>
                <a:lnTo>
                  <a:pt x="3819296" y="989543"/>
                </a:lnTo>
                <a:lnTo>
                  <a:pt x="3830479" y="993515"/>
                </a:lnTo>
                <a:lnTo>
                  <a:pt x="3832355" y="998011"/>
                </a:lnTo>
                <a:lnTo>
                  <a:pt x="3841042" y="998011"/>
                </a:lnTo>
                <a:lnTo>
                  <a:pt x="3848796" y="1005897"/>
                </a:lnTo>
                <a:cubicBezTo>
                  <a:pt x="3850091" y="1005792"/>
                  <a:pt x="3851377" y="1005792"/>
                  <a:pt x="3852672" y="1005897"/>
                </a:cubicBezTo>
                <a:cubicBezTo>
                  <a:pt x="3858016" y="1006926"/>
                  <a:pt x="3862092" y="1010365"/>
                  <a:pt x="3867588" y="1011203"/>
                </a:cubicBezTo>
                <a:cubicBezTo>
                  <a:pt x="3868445" y="1011460"/>
                  <a:pt x="3869122" y="1012136"/>
                  <a:pt x="3869398" y="1012993"/>
                </a:cubicBezTo>
                <a:cubicBezTo>
                  <a:pt x="3870131" y="1017346"/>
                  <a:pt x="3874856" y="1018947"/>
                  <a:pt x="3877837" y="1021661"/>
                </a:cubicBezTo>
                <a:cubicBezTo>
                  <a:pt x="3883905" y="1020718"/>
                  <a:pt x="3888200" y="1025271"/>
                  <a:pt x="3894001" y="1024852"/>
                </a:cubicBezTo>
                <a:cubicBezTo>
                  <a:pt x="3894687" y="1024852"/>
                  <a:pt x="3895506" y="1026005"/>
                  <a:pt x="3896811" y="1027071"/>
                </a:cubicBezTo>
                <a:lnTo>
                  <a:pt x="3908346" y="1027071"/>
                </a:lnTo>
                <a:cubicBezTo>
                  <a:pt x="3911270" y="1028367"/>
                  <a:pt x="3912575" y="1028967"/>
                  <a:pt x="3913899" y="1029510"/>
                </a:cubicBezTo>
                <a:cubicBezTo>
                  <a:pt x="3914947" y="1029948"/>
                  <a:pt x="3916042" y="1030310"/>
                  <a:pt x="3917090" y="1030729"/>
                </a:cubicBezTo>
                <a:lnTo>
                  <a:pt x="3914166" y="1033920"/>
                </a:lnTo>
                <a:cubicBezTo>
                  <a:pt x="3916547" y="1034720"/>
                  <a:pt x="3918376" y="1035320"/>
                  <a:pt x="3920185" y="1035968"/>
                </a:cubicBezTo>
                <a:cubicBezTo>
                  <a:pt x="3921995" y="1036615"/>
                  <a:pt x="3923767" y="1037311"/>
                  <a:pt x="3927405" y="1038663"/>
                </a:cubicBezTo>
                <a:lnTo>
                  <a:pt x="3941778" y="1050541"/>
                </a:lnTo>
                <a:cubicBezTo>
                  <a:pt x="3944827" y="1049626"/>
                  <a:pt x="3945808" y="1052656"/>
                  <a:pt x="3948932" y="1053417"/>
                </a:cubicBezTo>
                <a:lnTo>
                  <a:pt x="3954152" y="1053417"/>
                </a:lnTo>
                <a:cubicBezTo>
                  <a:pt x="3957352" y="1055941"/>
                  <a:pt x="3959809" y="1058809"/>
                  <a:pt x="3964286" y="1059037"/>
                </a:cubicBezTo>
                <a:cubicBezTo>
                  <a:pt x="3964991" y="1060637"/>
                  <a:pt x="3965648" y="1062238"/>
                  <a:pt x="3966267" y="1063695"/>
                </a:cubicBezTo>
                <a:lnTo>
                  <a:pt x="3969630" y="1063695"/>
                </a:lnTo>
                <a:cubicBezTo>
                  <a:pt x="3972059" y="1065514"/>
                  <a:pt x="3974259" y="1067410"/>
                  <a:pt x="3976764" y="1068943"/>
                </a:cubicBezTo>
                <a:cubicBezTo>
                  <a:pt x="3978012" y="1069429"/>
                  <a:pt x="3979326" y="1069696"/>
                  <a:pt x="3980660" y="1069753"/>
                </a:cubicBezTo>
                <a:lnTo>
                  <a:pt x="3981688" y="1073839"/>
                </a:lnTo>
                <a:lnTo>
                  <a:pt x="3989994" y="1074611"/>
                </a:lnTo>
                <a:cubicBezTo>
                  <a:pt x="3990280" y="1075792"/>
                  <a:pt x="3990594" y="1076992"/>
                  <a:pt x="3990956" y="1078440"/>
                </a:cubicBezTo>
                <a:lnTo>
                  <a:pt x="3995109" y="1081849"/>
                </a:lnTo>
                <a:lnTo>
                  <a:pt x="4001500" y="1078906"/>
                </a:lnTo>
                <a:cubicBezTo>
                  <a:pt x="4003463" y="1082535"/>
                  <a:pt x="4004882" y="1085679"/>
                  <a:pt x="4008749" y="1087393"/>
                </a:cubicBezTo>
                <a:cubicBezTo>
                  <a:pt x="4014645" y="1086450"/>
                  <a:pt x="4018931" y="1091174"/>
                  <a:pt x="4024722" y="1090403"/>
                </a:cubicBezTo>
                <a:cubicBezTo>
                  <a:pt x="4026646" y="1092003"/>
                  <a:pt x="4028361" y="1094613"/>
                  <a:pt x="4030456" y="1094842"/>
                </a:cubicBezTo>
                <a:cubicBezTo>
                  <a:pt x="4034114" y="1095232"/>
                  <a:pt x="4035724" y="1097261"/>
                  <a:pt x="4038171" y="1098737"/>
                </a:cubicBezTo>
                <a:cubicBezTo>
                  <a:pt x="4040277" y="1099852"/>
                  <a:pt x="4042458" y="1100804"/>
                  <a:pt x="4044706" y="1101604"/>
                </a:cubicBezTo>
                <a:lnTo>
                  <a:pt x="4045620" y="1105176"/>
                </a:lnTo>
                <a:lnTo>
                  <a:pt x="4047487" y="1103795"/>
                </a:lnTo>
                <a:cubicBezTo>
                  <a:pt x="4049316" y="1106491"/>
                  <a:pt x="4051164" y="1109196"/>
                  <a:pt x="4052421" y="1111015"/>
                </a:cubicBezTo>
                <a:lnTo>
                  <a:pt x="4058812" y="1111015"/>
                </a:lnTo>
                <a:cubicBezTo>
                  <a:pt x="4062870" y="1112615"/>
                  <a:pt x="4063937" y="1115978"/>
                  <a:pt x="4065756" y="1118902"/>
                </a:cubicBezTo>
                <a:lnTo>
                  <a:pt x="4074938" y="1118902"/>
                </a:lnTo>
                <a:lnTo>
                  <a:pt x="4086559" y="1128103"/>
                </a:lnTo>
                <a:lnTo>
                  <a:pt x="4086559" y="1130884"/>
                </a:lnTo>
                <a:lnTo>
                  <a:pt x="4092416" y="1133247"/>
                </a:lnTo>
                <a:cubicBezTo>
                  <a:pt x="4093064" y="1134951"/>
                  <a:pt x="4093531" y="1136104"/>
                  <a:pt x="4094131" y="1137638"/>
                </a:cubicBezTo>
                <a:lnTo>
                  <a:pt x="4107952" y="1137638"/>
                </a:lnTo>
                <a:cubicBezTo>
                  <a:pt x="4110971" y="1140828"/>
                  <a:pt x="4106361" y="1142191"/>
                  <a:pt x="4106504" y="1144505"/>
                </a:cubicBezTo>
                <a:lnTo>
                  <a:pt x="4111057" y="1147982"/>
                </a:lnTo>
                <a:lnTo>
                  <a:pt x="4119715" y="1147982"/>
                </a:lnTo>
                <a:lnTo>
                  <a:pt x="4125068" y="1151639"/>
                </a:lnTo>
                <a:lnTo>
                  <a:pt x="4125068" y="1156878"/>
                </a:lnTo>
                <a:lnTo>
                  <a:pt x="4132764" y="1163441"/>
                </a:lnTo>
                <a:cubicBezTo>
                  <a:pt x="4134584" y="1163946"/>
                  <a:pt x="4137298" y="1162622"/>
                  <a:pt x="4137155" y="1165365"/>
                </a:cubicBezTo>
                <a:lnTo>
                  <a:pt x="4134555" y="1167527"/>
                </a:lnTo>
                <a:lnTo>
                  <a:pt x="4140946" y="1170003"/>
                </a:lnTo>
                <a:lnTo>
                  <a:pt x="4140946" y="1172785"/>
                </a:lnTo>
                <a:cubicBezTo>
                  <a:pt x="4144137" y="1174880"/>
                  <a:pt x="4146233" y="1178138"/>
                  <a:pt x="4150871" y="1179833"/>
                </a:cubicBezTo>
                <a:lnTo>
                  <a:pt x="4155662" y="1176642"/>
                </a:lnTo>
                <a:cubicBezTo>
                  <a:pt x="4156348" y="1178243"/>
                  <a:pt x="4157015" y="1179833"/>
                  <a:pt x="4157644" y="1181319"/>
                </a:cubicBezTo>
                <a:cubicBezTo>
                  <a:pt x="4165435" y="1184100"/>
                  <a:pt x="4173884" y="1185967"/>
                  <a:pt x="4176608" y="1194092"/>
                </a:cubicBezTo>
                <a:cubicBezTo>
                  <a:pt x="4177598" y="1197054"/>
                  <a:pt x="4182199" y="1197417"/>
                  <a:pt x="4185276" y="1198750"/>
                </a:cubicBezTo>
                <a:cubicBezTo>
                  <a:pt x="4185552" y="1200845"/>
                  <a:pt x="4185828" y="1202922"/>
                  <a:pt x="4186076" y="1204855"/>
                </a:cubicBezTo>
                <a:lnTo>
                  <a:pt x="4191734" y="1206455"/>
                </a:lnTo>
                <a:cubicBezTo>
                  <a:pt x="4192648" y="1208780"/>
                  <a:pt x="4190933" y="1211094"/>
                  <a:pt x="4192981" y="1212952"/>
                </a:cubicBezTo>
                <a:lnTo>
                  <a:pt x="4201935" y="1214352"/>
                </a:lnTo>
                <a:lnTo>
                  <a:pt x="4198534" y="1217552"/>
                </a:lnTo>
                <a:lnTo>
                  <a:pt x="4207831" y="1225201"/>
                </a:lnTo>
                <a:lnTo>
                  <a:pt x="4207831" y="1232868"/>
                </a:lnTo>
                <a:lnTo>
                  <a:pt x="4211031" y="1235821"/>
                </a:lnTo>
                <a:cubicBezTo>
                  <a:pt x="4211193" y="1239469"/>
                  <a:pt x="4211193" y="1239469"/>
                  <a:pt x="4213279" y="1241946"/>
                </a:cubicBezTo>
                <a:lnTo>
                  <a:pt x="4215537" y="1240098"/>
                </a:lnTo>
                <a:cubicBezTo>
                  <a:pt x="4217956" y="1241489"/>
                  <a:pt x="4220899" y="1242527"/>
                  <a:pt x="4220699" y="1245603"/>
                </a:cubicBezTo>
                <a:cubicBezTo>
                  <a:pt x="4219747" y="1246870"/>
                  <a:pt x="4218804" y="1248108"/>
                  <a:pt x="4217804" y="1249413"/>
                </a:cubicBezTo>
                <a:lnTo>
                  <a:pt x="4223661" y="1251157"/>
                </a:lnTo>
                <a:cubicBezTo>
                  <a:pt x="4222347" y="1253042"/>
                  <a:pt x="4221185" y="1254747"/>
                  <a:pt x="4220137" y="1256281"/>
                </a:cubicBezTo>
                <a:lnTo>
                  <a:pt x="4223947" y="1259681"/>
                </a:lnTo>
                <a:lnTo>
                  <a:pt x="4223947" y="1265834"/>
                </a:lnTo>
                <a:lnTo>
                  <a:pt x="4230986" y="1270007"/>
                </a:lnTo>
                <a:lnTo>
                  <a:pt x="4227614" y="1275712"/>
                </a:lnTo>
                <a:lnTo>
                  <a:pt x="4230043" y="1277703"/>
                </a:lnTo>
                <a:cubicBezTo>
                  <a:pt x="4230158" y="1280646"/>
                  <a:pt x="4231072" y="1283646"/>
                  <a:pt x="4229462" y="1286418"/>
                </a:cubicBezTo>
                <a:lnTo>
                  <a:pt x="4226986" y="1288466"/>
                </a:lnTo>
                <a:lnTo>
                  <a:pt x="4233529" y="1291009"/>
                </a:lnTo>
                <a:lnTo>
                  <a:pt x="4233529" y="1298543"/>
                </a:lnTo>
                <a:lnTo>
                  <a:pt x="4234044" y="1299143"/>
                </a:lnTo>
                <a:cubicBezTo>
                  <a:pt x="4233729" y="1299448"/>
                  <a:pt x="4233463" y="1299810"/>
                  <a:pt x="4233282" y="1300220"/>
                </a:cubicBezTo>
                <a:cubicBezTo>
                  <a:pt x="4232739" y="1301601"/>
                  <a:pt x="4233863" y="1303420"/>
                  <a:pt x="4235730" y="1304697"/>
                </a:cubicBezTo>
                <a:cubicBezTo>
                  <a:pt x="4235453" y="1305001"/>
                  <a:pt x="4235196" y="1305315"/>
                  <a:pt x="4234949" y="1305640"/>
                </a:cubicBezTo>
                <a:cubicBezTo>
                  <a:pt x="4233987" y="1304973"/>
                  <a:pt x="4232996" y="1304334"/>
                  <a:pt x="4232015" y="1303696"/>
                </a:cubicBezTo>
                <a:lnTo>
                  <a:pt x="4230853" y="1303830"/>
                </a:lnTo>
                <a:cubicBezTo>
                  <a:pt x="4231453" y="1305230"/>
                  <a:pt x="4232196" y="1306583"/>
                  <a:pt x="4233034" y="1307849"/>
                </a:cubicBezTo>
                <a:lnTo>
                  <a:pt x="4233034" y="1307849"/>
                </a:lnTo>
                <a:lnTo>
                  <a:pt x="4233034" y="1307849"/>
                </a:lnTo>
                <a:cubicBezTo>
                  <a:pt x="4233415" y="1308564"/>
                  <a:pt x="4233834" y="1309250"/>
                  <a:pt x="4234301" y="1309916"/>
                </a:cubicBezTo>
                <a:cubicBezTo>
                  <a:pt x="4232558" y="1310202"/>
                  <a:pt x="4230757" y="1310345"/>
                  <a:pt x="4229624" y="1308316"/>
                </a:cubicBezTo>
                <a:cubicBezTo>
                  <a:pt x="4229624" y="1308183"/>
                  <a:pt x="4228824" y="1308316"/>
                  <a:pt x="4228414" y="1308316"/>
                </a:cubicBezTo>
                <a:lnTo>
                  <a:pt x="4227929" y="1308935"/>
                </a:lnTo>
                <a:cubicBezTo>
                  <a:pt x="4229110" y="1309697"/>
                  <a:pt x="4230662" y="1311316"/>
                  <a:pt x="4231443" y="1311097"/>
                </a:cubicBezTo>
                <a:cubicBezTo>
                  <a:pt x="4233720" y="1310459"/>
                  <a:pt x="4234834" y="1311545"/>
                  <a:pt x="4236120" y="1312374"/>
                </a:cubicBezTo>
                <a:cubicBezTo>
                  <a:pt x="4236530" y="1312916"/>
                  <a:pt x="4236949" y="1313488"/>
                  <a:pt x="4237330" y="1314069"/>
                </a:cubicBezTo>
                <a:cubicBezTo>
                  <a:pt x="4236692" y="1314850"/>
                  <a:pt x="4236234" y="1315393"/>
                  <a:pt x="4236063" y="1315669"/>
                </a:cubicBezTo>
                <a:lnTo>
                  <a:pt x="4230596" y="1312173"/>
                </a:lnTo>
                <a:cubicBezTo>
                  <a:pt x="4230158" y="1314184"/>
                  <a:pt x="4229938" y="1315250"/>
                  <a:pt x="4229700" y="1316346"/>
                </a:cubicBezTo>
                <a:lnTo>
                  <a:pt x="4233586" y="1315079"/>
                </a:lnTo>
                <a:cubicBezTo>
                  <a:pt x="4232729" y="1316679"/>
                  <a:pt x="4232310" y="1318060"/>
                  <a:pt x="4231834" y="1318060"/>
                </a:cubicBezTo>
                <a:cubicBezTo>
                  <a:pt x="4227043" y="1318174"/>
                  <a:pt x="4229186" y="1320394"/>
                  <a:pt x="4229967" y="1322337"/>
                </a:cubicBezTo>
                <a:lnTo>
                  <a:pt x="4226900" y="1321222"/>
                </a:lnTo>
                <a:cubicBezTo>
                  <a:pt x="4226338" y="1324718"/>
                  <a:pt x="4230481" y="1322918"/>
                  <a:pt x="4231843" y="1325051"/>
                </a:cubicBezTo>
                <a:lnTo>
                  <a:pt x="4223376" y="1326213"/>
                </a:lnTo>
                <a:lnTo>
                  <a:pt x="4224290" y="1328928"/>
                </a:lnTo>
                <a:cubicBezTo>
                  <a:pt x="4225719" y="1329776"/>
                  <a:pt x="4226700" y="1330357"/>
                  <a:pt x="4227700" y="1330928"/>
                </a:cubicBezTo>
                <a:cubicBezTo>
                  <a:pt x="4228234" y="1331205"/>
                  <a:pt x="4228948" y="1331738"/>
                  <a:pt x="4229376" y="1331624"/>
                </a:cubicBezTo>
                <a:cubicBezTo>
                  <a:pt x="4233101" y="1330633"/>
                  <a:pt x="4233758" y="1333224"/>
                  <a:pt x="4235168" y="1334815"/>
                </a:cubicBezTo>
                <a:cubicBezTo>
                  <a:pt x="4234872" y="1337215"/>
                  <a:pt x="4231834" y="1339291"/>
                  <a:pt x="4233825" y="1341911"/>
                </a:cubicBezTo>
                <a:lnTo>
                  <a:pt x="4236225" y="1341511"/>
                </a:lnTo>
                <a:cubicBezTo>
                  <a:pt x="4234358" y="1345721"/>
                  <a:pt x="4231434" y="1343206"/>
                  <a:pt x="4228900" y="1342587"/>
                </a:cubicBezTo>
                <a:cubicBezTo>
                  <a:pt x="4229843" y="1343778"/>
                  <a:pt x="4230910" y="1344844"/>
                  <a:pt x="4232101" y="1345787"/>
                </a:cubicBezTo>
                <a:cubicBezTo>
                  <a:pt x="4234425" y="1347635"/>
                  <a:pt x="4231796" y="1348197"/>
                  <a:pt x="4230681" y="1349959"/>
                </a:cubicBezTo>
                <a:cubicBezTo>
                  <a:pt x="4229033" y="1348616"/>
                  <a:pt x="4227309" y="1347368"/>
                  <a:pt x="4225538" y="1346197"/>
                </a:cubicBezTo>
                <a:cubicBezTo>
                  <a:pt x="4224757" y="1345902"/>
                  <a:pt x="4223881" y="1345940"/>
                  <a:pt x="4223128" y="1346311"/>
                </a:cubicBezTo>
                <a:cubicBezTo>
                  <a:pt x="4218718" y="1351102"/>
                  <a:pt x="4227043" y="1349921"/>
                  <a:pt x="4227567" y="1352502"/>
                </a:cubicBezTo>
                <a:cubicBezTo>
                  <a:pt x="4227567" y="1352788"/>
                  <a:pt x="4228910" y="1353217"/>
                  <a:pt x="4229453" y="1353103"/>
                </a:cubicBezTo>
                <a:cubicBezTo>
                  <a:pt x="4230967" y="1352683"/>
                  <a:pt x="4232463" y="1352198"/>
                  <a:pt x="4233939" y="1351636"/>
                </a:cubicBezTo>
                <a:lnTo>
                  <a:pt x="4237263" y="1346845"/>
                </a:lnTo>
                <a:cubicBezTo>
                  <a:pt x="4237844" y="1349655"/>
                  <a:pt x="4238244" y="1351636"/>
                  <a:pt x="4238682" y="1353788"/>
                </a:cubicBezTo>
                <a:cubicBezTo>
                  <a:pt x="4240406" y="1353988"/>
                  <a:pt x="4242788" y="1353788"/>
                  <a:pt x="4244302" y="1354579"/>
                </a:cubicBezTo>
                <a:cubicBezTo>
                  <a:pt x="4246664" y="1355893"/>
                  <a:pt x="4245055" y="1357560"/>
                  <a:pt x="4243378" y="1359056"/>
                </a:cubicBezTo>
                <a:cubicBezTo>
                  <a:pt x="4245750" y="1362056"/>
                  <a:pt x="4248169" y="1365094"/>
                  <a:pt x="4250198" y="1367638"/>
                </a:cubicBezTo>
                <a:lnTo>
                  <a:pt x="4256132" y="1368171"/>
                </a:lnTo>
                <a:cubicBezTo>
                  <a:pt x="4256046" y="1370276"/>
                  <a:pt x="4257513" y="1372114"/>
                  <a:pt x="4259561" y="1372533"/>
                </a:cubicBezTo>
                <a:cubicBezTo>
                  <a:pt x="4261133" y="1372581"/>
                  <a:pt x="4262695" y="1372924"/>
                  <a:pt x="4264143" y="1373534"/>
                </a:cubicBezTo>
                <a:cubicBezTo>
                  <a:pt x="4267934" y="1375448"/>
                  <a:pt x="4271258" y="1378325"/>
                  <a:pt x="4275316" y="1379487"/>
                </a:cubicBezTo>
                <a:cubicBezTo>
                  <a:pt x="4278535" y="1380401"/>
                  <a:pt x="4281402" y="1382249"/>
                  <a:pt x="4283555" y="1384811"/>
                </a:cubicBezTo>
                <a:cubicBezTo>
                  <a:pt x="4286165" y="1387488"/>
                  <a:pt x="4288089" y="1390783"/>
                  <a:pt x="4289127" y="1394393"/>
                </a:cubicBezTo>
                <a:cubicBezTo>
                  <a:pt x="4290365" y="1400289"/>
                  <a:pt x="4290908" y="1406328"/>
                  <a:pt x="4290727" y="1412357"/>
                </a:cubicBezTo>
                <a:cubicBezTo>
                  <a:pt x="4290213" y="1429922"/>
                  <a:pt x="4289127" y="1447371"/>
                  <a:pt x="4288460" y="1464888"/>
                </a:cubicBezTo>
                <a:cubicBezTo>
                  <a:pt x="4287927" y="1478928"/>
                  <a:pt x="4287469" y="1492968"/>
                  <a:pt x="4287584" y="1507007"/>
                </a:cubicBezTo>
                <a:cubicBezTo>
                  <a:pt x="4287898" y="1510817"/>
                  <a:pt x="4289241" y="1514475"/>
                  <a:pt x="4291460" y="1517590"/>
                </a:cubicBezTo>
                <a:cubicBezTo>
                  <a:pt x="4293661" y="1521019"/>
                  <a:pt x="4297947" y="1522086"/>
                  <a:pt x="4302766" y="1521219"/>
                </a:cubicBezTo>
                <a:cubicBezTo>
                  <a:pt x="4307177" y="1520438"/>
                  <a:pt x="4310082" y="1518247"/>
                  <a:pt x="4310749" y="1514685"/>
                </a:cubicBezTo>
                <a:cubicBezTo>
                  <a:pt x="4311310" y="1511446"/>
                  <a:pt x="4311387" y="1508141"/>
                  <a:pt x="4311006" y="1504883"/>
                </a:cubicBezTo>
                <a:cubicBezTo>
                  <a:pt x="4309786" y="1494320"/>
                  <a:pt x="4307358" y="1483776"/>
                  <a:pt x="4307091" y="1473194"/>
                </a:cubicBezTo>
                <a:cubicBezTo>
                  <a:pt x="4306510" y="1451715"/>
                  <a:pt x="4306996" y="1430226"/>
                  <a:pt x="4307186" y="1408748"/>
                </a:cubicBezTo>
                <a:cubicBezTo>
                  <a:pt x="4307186" y="1405281"/>
                  <a:pt x="4307539" y="1401804"/>
                  <a:pt x="4307862" y="1398337"/>
                </a:cubicBezTo>
                <a:cubicBezTo>
                  <a:pt x="4310872" y="1397099"/>
                  <a:pt x="4313816" y="1395889"/>
                  <a:pt x="4316825" y="1394822"/>
                </a:cubicBezTo>
                <a:cubicBezTo>
                  <a:pt x="4317407" y="1394622"/>
                  <a:pt x="4318559" y="1395470"/>
                  <a:pt x="4319407" y="1395822"/>
                </a:cubicBezTo>
                <a:cubicBezTo>
                  <a:pt x="4320102" y="1397156"/>
                  <a:pt x="4318750" y="1399251"/>
                  <a:pt x="4322131" y="1399737"/>
                </a:cubicBezTo>
                <a:cubicBezTo>
                  <a:pt x="4322445" y="1398556"/>
                  <a:pt x="4322779" y="1397356"/>
                  <a:pt x="4323226" y="1395689"/>
                </a:cubicBezTo>
                <a:cubicBezTo>
                  <a:pt x="4324331" y="1394860"/>
                  <a:pt x="4325874" y="1393660"/>
                  <a:pt x="4328141" y="1391917"/>
                </a:cubicBezTo>
                <a:lnTo>
                  <a:pt x="4335114" y="1391917"/>
                </a:lnTo>
                <a:cubicBezTo>
                  <a:pt x="4335218" y="1392393"/>
                  <a:pt x="4335532" y="1392793"/>
                  <a:pt x="4335971" y="1393003"/>
                </a:cubicBezTo>
                <a:cubicBezTo>
                  <a:pt x="4338724" y="1393832"/>
                  <a:pt x="4341533" y="1394498"/>
                  <a:pt x="4344962" y="1395403"/>
                </a:cubicBezTo>
                <a:lnTo>
                  <a:pt x="4342419" y="1397480"/>
                </a:lnTo>
                <a:cubicBezTo>
                  <a:pt x="4342467" y="1398003"/>
                  <a:pt x="4342619" y="1398508"/>
                  <a:pt x="4342867" y="1398975"/>
                </a:cubicBezTo>
                <a:cubicBezTo>
                  <a:pt x="4343324" y="1399575"/>
                  <a:pt x="4343858" y="1400108"/>
                  <a:pt x="4344458" y="1400575"/>
                </a:cubicBezTo>
                <a:cubicBezTo>
                  <a:pt x="4344915" y="1400042"/>
                  <a:pt x="4345324" y="1399489"/>
                  <a:pt x="4345839" y="1398975"/>
                </a:cubicBezTo>
                <a:cubicBezTo>
                  <a:pt x="4346353" y="1398461"/>
                  <a:pt x="4347153" y="1397813"/>
                  <a:pt x="4347801" y="1397213"/>
                </a:cubicBezTo>
                <a:lnTo>
                  <a:pt x="4347915" y="1397213"/>
                </a:lnTo>
                <a:lnTo>
                  <a:pt x="4347915" y="1397117"/>
                </a:lnTo>
                <a:lnTo>
                  <a:pt x="4347915" y="1397117"/>
                </a:lnTo>
                <a:lnTo>
                  <a:pt x="4347791" y="1397117"/>
                </a:lnTo>
                <a:lnTo>
                  <a:pt x="4350982" y="1394622"/>
                </a:lnTo>
                <a:cubicBezTo>
                  <a:pt x="4353859" y="1396470"/>
                  <a:pt x="4354973" y="1398632"/>
                  <a:pt x="4353773" y="1401423"/>
                </a:cubicBezTo>
                <a:cubicBezTo>
                  <a:pt x="4353592" y="1401871"/>
                  <a:pt x="4353592" y="1402366"/>
                  <a:pt x="4353773" y="1402804"/>
                </a:cubicBezTo>
                <a:cubicBezTo>
                  <a:pt x="4356002" y="1407833"/>
                  <a:pt x="4354506" y="1412862"/>
                  <a:pt x="4353925" y="1417891"/>
                </a:cubicBezTo>
                <a:cubicBezTo>
                  <a:pt x="4353059" y="1425378"/>
                  <a:pt x="4352011" y="1432846"/>
                  <a:pt x="4351611" y="1440351"/>
                </a:cubicBezTo>
                <a:cubicBezTo>
                  <a:pt x="4351582" y="1444647"/>
                  <a:pt x="4353516" y="1448724"/>
                  <a:pt x="4356869" y="1451420"/>
                </a:cubicBezTo>
                <a:cubicBezTo>
                  <a:pt x="4359221" y="1453715"/>
                  <a:pt x="4362622" y="1454601"/>
                  <a:pt x="4365803" y="1453734"/>
                </a:cubicBezTo>
                <a:cubicBezTo>
                  <a:pt x="4368880" y="1453286"/>
                  <a:pt x="4371366" y="1451000"/>
                  <a:pt x="4372061" y="1447972"/>
                </a:cubicBezTo>
                <a:cubicBezTo>
                  <a:pt x="4372604" y="1445771"/>
                  <a:pt x="4372661" y="1443476"/>
                  <a:pt x="4372251" y="1441247"/>
                </a:cubicBezTo>
                <a:cubicBezTo>
                  <a:pt x="4370518" y="1434741"/>
                  <a:pt x="4370213" y="1427950"/>
                  <a:pt x="4371356" y="1421301"/>
                </a:cubicBezTo>
                <a:cubicBezTo>
                  <a:pt x="4372623" y="1414996"/>
                  <a:pt x="4373642" y="1408662"/>
                  <a:pt x="4375014" y="1402375"/>
                </a:cubicBezTo>
                <a:cubicBezTo>
                  <a:pt x="4375747" y="1398489"/>
                  <a:pt x="4377976" y="1395041"/>
                  <a:pt x="4381205" y="1392793"/>
                </a:cubicBezTo>
                <a:lnTo>
                  <a:pt x="4385244" y="1393422"/>
                </a:lnTo>
                <a:cubicBezTo>
                  <a:pt x="4385148" y="1392450"/>
                  <a:pt x="4385043" y="1391479"/>
                  <a:pt x="4384901" y="1390231"/>
                </a:cubicBezTo>
                <a:cubicBezTo>
                  <a:pt x="4385129" y="1390069"/>
                  <a:pt x="4385396" y="1389955"/>
                  <a:pt x="4385663" y="1389879"/>
                </a:cubicBezTo>
                <a:cubicBezTo>
                  <a:pt x="4389558" y="1389116"/>
                  <a:pt x="4392949" y="1387869"/>
                  <a:pt x="4394178" y="1384307"/>
                </a:cubicBezTo>
                <a:cubicBezTo>
                  <a:pt x="4394292" y="1383973"/>
                  <a:pt x="4395007" y="1383782"/>
                  <a:pt x="4395492" y="1383564"/>
                </a:cubicBezTo>
                <a:lnTo>
                  <a:pt x="4400903" y="1380963"/>
                </a:lnTo>
                <a:lnTo>
                  <a:pt x="4400455" y="1380192"/>
                </a:lnTo>
                <a:lnTo>
                  <a:pt x="4402255" y="1380897"/>
                </a:lnTo>
                <a:cubicBezTo>
                  <a:pt x="4402570" y="1379477"/>
                  <a:pt x="4402446" y="1378001"/>
                  <a:pt x="4403246" y="1377039"/>
                </a:cubicBezTo>
                <a:cubicBezTo>
                  <a:pt x="4404446" y="1376153"/>
                  <a:pt x="4405799" y="1375486"/>
                  <a:pt x="4407218" y="1375067"/>
                </a:cubicBezTo>
                <a:lnTo>
                  <a:pt x="4402560" y="1374257"/>
                </a:lnTo>
                <a:lnTo>
                  <a:pt x="4405941" y="1373676"/>
                </a:lnTo>
                <a:cubicBezTo>
                  <a:pt x="4406770" y="1372400"/>
                  <a:pt x="4407332" y="1371629"/>
                  <a:pt x="4407761" y="1370819"/>
                </a:cubicBezTo>
                <a:cubicBezTo>
                  <a:pt x="4408056" y="1370257"/>
                  <a:pt x="4408561" y="1369219"/>
                  <a:pt x="4408304" y="1369076"/>
                </a:cubicBezTo>
                <a:cubicBezTo>
                  <a:pt x="4406322" y="1367657"/>
                  <a:pt x="4408399" y="1367095"/>
                  <a:pt x="4409075" y="1366228"/>
                </a:cubicBezTo>
                <a:cubicBezTo>
                  <a:pt x="4410218" y="1364761"/>
                  <a:pt x="4411333" y="1363275"/>
                  <a:pt x="4412618" y="1361637"/>
                </a:cubicBezTo>
                <a:cubicBezTo>
                  <a:pt x="4412180" y="1361475"/>
                  <a:pt x="4412485" y="1361637"/>
                  <a:pt x="4412790" y="1361637"/>
                </a:cubicBezTo>
                <a:lnTo>
                  <a:pt x="4415324" y="1362637"/>
                </a:lnTo>
                <a:cubicBezTo>
                  <a:pt x="4415066" y="1361970"/>
                  <a:pt x="4414762" y="1361275"/>
                  <a:pt x="4414542" y="1360589"/>
                </a:cubicBezTo>
                <a:cubicBezTo>
                  <a:pt x="4414323" y="1359903"/>
                  <a:pt x="4414209" y="1359227"/>
                  <a:pt x="4413857" y="1357779"/>
                </a:cubicBezTo>
                <a:lnTo>
                  <a:pt x="4416362" y="1359580"/>
                </a:lnTo>
                <a:lnTo>
                  <a:pt x="4416914" y="1359132"/>
                </a:lnTo>
                <a:lnTo>
                  <a:pt x="4412466" y="1355227"/>
                </a:lnTo>
                <a:cubicBezTo>
                  <a:pt x="4412237" y="1356074"/>
                  <a:pt x="4412056" y="1356722"/>
                  <a:pt x="4411866" y="1357379"/>
                </a:cubicBezTo>
                <a:lnTo>
                  <a:pt x="4410837" y="1356884"/>
                </a:lnTo>
                <a:cubicBezTo>
                  <a:pt x="4411694" y="1353207"/>
                  <a:pt x="4412542" y="1349540"/>
                  <a:pt x="4413342" y="1346054"/>
                </a:cubicBezTo>
                <a:lnTo>
                  <a:pt x="4415324" y="1346711"/>
                </a:lnTo>
                <a:cubicBezTo>
                  <a:pt x="4416409" y="1341501"/>
                  <a:pt x="4411876" y="1342168"/>
                  <a:pt x="4408389" y="1342149"/>
                </a:cubicBezTo>
                <a:lnTo>
                  <a:pt x="4411247" y="1339558"/>
                </a:lnTo>
                <a:lnTo>
                  <a:pt x="4408932" y="1338834"/>
                </a:lnTo>
                <a:cubicBezTo>
                  <a:pt x="4410533" y="1335862"/>
                  <a:pt x="4410533" y="1332633"/>
                  <a:pt x="4408342" y="1331509"/>
                </a:cubicBezTo>
                <a:cubicBezTo>
                  <a:pt x="4406160" y="1330385"/>
                  <a:pt x="4404303" y="1329728"/>
                  <a:pt x="4402255" y="1328861"/>
                </a:cubicBezTo>
                <a:lnTo>
                  <a:pt x="4404427" y="1326242"/>
                </a:lnTo>
                <a:cubicBezTo>
                  <a:pt x="4402322" y="1325728"/>
                  <a:pt x="4400036" y="1325680"/>
                  <a:pt x="4398588" y="1324747"/>
                </a:cubicBezTo>
                <a:cubicBezTo>
                  <a:pt x="4396321" y="1323280"/>
                  <a:pt x="4393683" y="1321422"/>
                  <a:pt x="4392949" y="1319336"/>
                </a:cubicBezTo>
                <a:cubicBezTo>
                  <a:pt x="4392216" y="1317250"/>
                  <a:pt x="4390768" y="1319174"/>
                  <a:pt x="4389968" y="1318003"/>
                </a:cubicBezTo>
                <a:cubicBezTo>
                  <a:pt x="4389120" y="1316879"/>
                  <a:pt x="4388120" y="1315879"/>
                  <a:pt x="4386987" y="1315031"/>
                </a:cubicBezTo>
                <a:lnTo>
                  <a:pt x="4386987" y="1312250"/>
                </a:lnTo>
                <a:lnTo>
                  <a:pt x="4390549" y="1307859"/>
                </a:lnTo>
                <a:lnTo>
                  <a:pt x="4387177" y="1303630"/>
                </a:lnTo>
                <a:lnTo>
                  <a:pt x="4387177" y="1293438"/>
                </a:lnTo>
                <a:lnTo>
                  <a:pt x="4389777" y="1290590"/>
                </a:lnTo>
                <a:lnTo>
                  <a:pt x="4386958" y="1288294"/>
                </a:lnTo>
                <a:lnTo>
                  <a:pt x="4390025" y="1285513"/>
                </a:lnTo>
                <a:lnTo>
                  <a:pt x="4390025" y="1278379"/>
                </a:lnTo>
                <a:lnTo>
                  <a:pt x="4383634" y="1269168"/>
                </a:lnTo>
                <a:cubicBezTo>
                  <a:pt x="4383634" y="1267101"/>
                  <a:pt x="4384691" y="1264272"/>
                  <a:pt x="4383415" y="1262777"/>
                </a:cubicBezTo>
                <a:cubicBezTo>
                  <a:pt x="4380805" y="1259853"/>
                  <a:pt x="4380605" y="1256643"/>
                  <a:pt x="4379729" y="1253452"/>
                </a:cubicBezTo>
                <a:cubicBezTo>
                  <a:pt x="4379529" y="1252738"/>
                  <a:pt x="4378290" y="1252214"/>
                  <a:pt x="4377252" y="1251347"/>
                </a:cubicBezTo>
                <a:lnTo>
                  <a:pt x="4377252" y="1219095"/>
                </a:lnTo>
                <a:cubicBezTo>
                  <a:pt x="4377328" y="1218667"/>
                  <a:pt x="4377328" y="1218229"/>
                  <a:pt x="4377252" y="1217790"/>
                </a:cubicBezTo>
                <a:cubicBezTo>
                  <a:pt x="4377119" y="1217409"/>
                  <a:pt x="4376719" y="1217095"/>
                  <a:pt x="4375871" y="1216066"/>
                </a:cubicBezTo>
                <a:lnTo>
                  <a:pt x="4367737" y="1212094"/>
                </a:lnTo>
                <a:lnTo>
                  <a:pt x="4367737" y="1209199"/>
                </a:lnTo>
                <a:lnTo>
                  <a:pt x="4373680" y="1207484"/>
                </a:lnTo>
                <a:cubicBezTo>
                  <a:pt x="4371851" y="1204513"/>
                  <a:pt x="4370004" y="1201550"/>
                  <a:pt x="4368175" y="1198550"/>
                </a:cubicBezTo>
                <a:lnTo>
                  <a:pt x="4374671" y="1196616"/>
                </a:lnTo>
                <a:cubicBezTo>
                  <a:pt x="4373080" y="1193854"/>
                  <a:pt x="4371766" y="1191330"/>
                  <a:pt x="4370480" y="1188987"/>
                </a:cubicBezTo>
                <a:lnTo>
                  <a:pt x="4374223" y="1185663"/>
                </a:lnTo>
                <a:cubicBezTo>
                  <a:pt x="4374223" y="1181405"/>
                  <a:pt x="4374223" y="1177042"/>
                  <a:pt x="4374223" y="1172670"/>
                </a:cubicBezTo>
                <a:cubicBezTo>
                  <a:pt x="4374223" y="1172366"/>
                  <a:pt x="4374918" y="1172061"/>
                  <a:pt x="4375471" y="1171613"/>
                </a:cubicBezTo>
                <a:lnTo>
                  <a:pt x="4378757" y="1173928"/>
                </a:lnTo>
                <a:cubicBezTo>
                  <a:pt x="4382405" y="1171470"/>
                  <a:pt x="4379891" y="1169689"/>
                  <a:pt x="4377443" y="1167708"/>
                </a:cubicBezTo>
                <a:lnTo>
                  <a:pt x="4380319" y="1164860"/>
                </a:lnTo>
                <a:lnTo>
                  <a:pt x="4380319" y="1159707"/>
                </a:lnTo>
                <a:lnTo>
                  <a:pt x="4377214" y="1156926"/>
                </a:lnTo>
                <a:lnTo>
                  <a:pt x="4384415" y="1154135"/>
                </a:lnTo>
                <a:cubicBezTo>
                  <a:pt x="4382939" y="1152458"/>
                  <a:pt x="4381634" y="1150639"/>
                  <a:pt x="4380538" y="1148687"/>
                </a:cubicBezTo>
                <a:cubicBezTo>
                  <a:pt x="4379719" y="1146791"/>
                  <a:pt x="4381462" y="1144353"/>
                  <a:pt x="4379271" y="1142867"/>
                </a:cubicBezTo>
                <a:lnTo>
                  <a:pt x="4374337" y="1142038"/>
                </a:lnTo>
                <a:lnTo>
                  <a:pt x="4374337" y="1133018"/>
                </a:lnTo>
                <a:cubicBezTo>
                  <a:pt x="4378776" y="1131513"/>
                  <a:pt x="4383805" y="1130837"/>
                  <a:pt x="4383672" y="1125684"/>
                </a:cubicBezTo>
                <a:lnTo>
                  <a:pt x="4380605" y="1122988"/>
                </a:lnTo>
                <a:cubicBezTo>
                  <a:pt x="4381805" y="1121655"/>
                  <a:pt x="4383005" y="1120369"/>
                  <a:pt x="4384215" y="1119045"/>
                </a:cubicBezTo>
                <a:lnTo>
                  <a:pt x="4380824" y="1114673"/>
                </a:lnTo>
                <a:lnTo>
                  <a:pt x="4386444" y="1110063"/>
                </a:lnTo>
                <a:lnTo>
                  <a:pt x="4386444" y="1101452"/>
                </a:lnTo>
                <a:lnTo>
                  <a:pt x="4380500" y="1096661"/>
                </a:lnTo>
                <a:cubicBezTo>
                  <a:pt x="4379252" y="1093823"/>
                  <a:pt x="4382405" y="1092822"/>
                  <a:pt x="4383700" y="1090908"/>
                </a:cubicBezTo>
                <a:lnTo>
                  <a:pt x="4383700" y="1070143"/>
                </a:lnTo>
                <a:cubicBezTo>
                  <a:pt x="4390597" y="1067486"/>
                  <a:pt x="4390597" y="1067486"/>
                  <a:pt x="4395540" y="1059113"/>
                </a:cubicBezTo>
                <a:lnTo>
                  <a:pt x="4392616" y="1056704"/>
                </a:lnTo>
                <a:lnTo>
                  <a:pt x="4401731" y="1055408"/>
                </a:lnTo>
                <a:lnTo>
                  <a:pt x="4405760" y="1051893"/>
                </a:lnTo>
                <a:lnTo>
                  <a:pt x="4402846" y="1048988"/>
                </a:lnTo>
                <a:cubicBezTo>
                  <a:pt x="4405008" y="1048274"/>
                  <a:pt x="4406856" y="1047712"/>
                  <a:pt x="4408627" y="1047026"/>
                </a:cubicBezTo>
                <a:cubicBezTo>
                  <a:pt x="4410856" y="1046159"/>
                  <a:pt x="4413018" y="1045178"/>
                  <a:pt x="4415581" y="1044083"/>
                </a:cubicBezTo>
                <a:cubicBezTo>
                  <a:pt x="4412971" y="1041921"/>
                  <a:pt x="4410561" y="1039721"/>
                  <a:pt x="4407837" y="1037806"/>
                </a:cubicBezTo>
                <a:cubicBezTo>
                  <a:pt x="4406522" y="1036882"/>
                  <a:pt x="4403741" y="1038092"/>
                  <a:pt x="4403046" y="1035930"/>
                </a:cubicBezTo>
                <a:lnTo>
                  <a:pt x="4407503" y="1032186"/>
                </a:lnTo>
                <a:lnTo>
                  <a:pt x="4410694" y="1032186"/>
                </a:lnTo>
                <a:cubicBezTo>
                  <a:pt x="4412771" y="1030424"/>
                  <a:pt x="4413323" y="1028729"/>
                  <a:pt x="4410551" y="1027148"/>
                </a:cubicBezTo>
                <a:lnTo>
                  <a:pt x="4406684" y="1029805"/>
                </a:lnTo>
                <a:cubicBezTo>
                  <a:pt x="4406332" y="1028462"/>
                  <a:pt x="4406084" y="1027090"/>
                  <a:pt x="4405932" y="1025700"/>
                </a:cubicBezTo>
                <a:cubicBezTo>
                  <a:pt x="4406027" y="1024433"/>
                  <a:pt x="4406208" y="1023166"/>
                  <a:pt x="4406513" y="1021928"/>
                </a:cubicBezTo>
                <a:lnTo>
                  <a:pt x="4415409" y="1025728"/>
                </a:lnTo>
                <a:cubicBezTo>
                  <a:pt x="4415971" y="1028024"/>
                  <a:pt x="4414333" y="1030386"/>
                  <a:pt x="4416800" y="1031986"/>
                </a:cubicBezTo>
                <a:lnTo>
                  <a:pt x="4426668" y="1027309"/>
                </a:lnTo>
                <a:lnTo>
                  <a:pt x="4430973" y="1029653"/>
                </a:lnTo>
                <a:lnTo>
                  <a:pt x="4441489" y="1021004"/>
                </a:lnTo>
                <a:lnTo>
                  <a:pt x="4445880" y="1024195"/>
                </a:lnTo>
                <a:lnTo>
                  <a:pt x="4455319" y="1024195"/>
                </a:lnTo>
                <a:lnTo>
                  <a:pt x="4458643" y="1021785"/>
                </a:lnTo>
                <a:lnTo>
                  <a:pt x="4461834" y="1024033"/>
                </a:lnTo>
                <a:lnTo>
                  <a:pt x="4468368" y="1024033"/>
                </a:lnTo>
                <a:lnTo>
                  <a:pt x="4471331" y="1021585"/>
                </a:lnTo>
                <a:cubicBezTo>
                  <a:pt x="4473921" y="1023461"/>
                  <a:pt x="4476379" y="1025528"/>
                  <a:pt x="4478674" y="1027757"/>
                </a:cubicBezTo>
                <a:cubicBezTo>
                  <a:pt x="4480741" y="1030072"/>
                  <a:pt x="4484856" y="1028757"/>
                  <a:pt x="4486494" y="1031415"/>
                </a:cubicBezTo>
                <a:cubicBezTo>
                  <a:pt x="4488142" y="1034062"/>
                  <a:pt x="4492724" y="1034053"/>
                  <a:pt x="4495295" y="1036082"/>
                </a:cubicBezTo>
                <a:lnTo>
                  <a:pt x="4495295" y="1038673"/>
                </a:lnTo>
                <a:cubicBezTo>
                  <a:pt x="4497419" y="1039892"/>
                  <a:pt x="4498391" y="1042273"/>
                  <a:pt x="4502315" y="1042730"/>
                </a:cubicBezTo>
                <a:lnTo>
                  <a:pt x="4506840" y="1039987"/>
                </a:lnTo>
                <a:lnTo>
                  <a:pt x="4514079" y="1039987"/>
                </a:lnTo>
                <a:lnTo>
                  <a:pt x="4518870" y="1045550"/>
                </a:lnTo>
                <a:lnTo>
                  <a:pt x="4521861" y="1043083"/>
                </a:lnTo>
                <a:cubicBezTo>
                  <a:pt x="4524842" y="1042721"/>
                  <a:pt x="4527938" y="1041492"/>
                  <a:pt x="4530500" y="1044064"/>
                </a:cubicBezTo>
                <a:cubicBezTo>
                  <a:pt x="4530414" y="1044912"/>
                  <a:pt x="4530414" y="1045759"/>
                  <a:pt x="4530500" y="1046607"/>
                </a:cubicBezTo>
                <a:cubicBezTo>
                  <a:pt x="4530500" y="1046940"/>
                  <a:pt x="4531186" y="1047226"/>
                  <a:pt x="4532100" y="1047998"/>
                </a:cubicBezTo>
                <a:lnTo>
                  <a:pt x="4551826" y="1047998"/>
                </a:lnTo>
                <a:cubicBezTo>
                  <a:pt x="4553436" y="1049179"/>
                  <a:pt x="4555236" y="1050046"/>
                  <a:pt x="4557170" y="1050560"/>
                </a:cubicBezTo>
                <a:cubicBezTo>
                  <a:pt x="4558646" y="1051284"/>
                  <a:pt x="4560056" y="1052141"/>
                  <a:pt x="4561380" y="1053132"/>
                </a:cubicBezTo>
                <a:lnTo>
                  <a:pt x="4567800" y="1053132"/>
                </a:lnTo>
                <a:lnTo>
                  <a:pt x="4574267" y="1061114"/>
                </a:lnTo>
                <a:lnTo>
                  <a:pt x="4581983" y="1061114"/>
                </a:lnTo>
                <a:lnTo>
                  <a:pt x="4585954" y="1066524"/>
                </a:lnTo>
                <a:lnTo>
                  <a:pt x="4595727" y="1066524"/>
                </a:lnTo>
                <a:lnTo>
                  <a:pt x="4601652" y="1074010"/>
                </a:lnTo>
                <a:cubicBezTo>
                  <a:pt x="4605928" y="1074458"/>
                  <a:pt x="4609710" y="1073115"/>
                  <a:pt x="4613043" y="1075001"/>
                </a:cubicBezTo>
                <a:cubicBezTo>
                  <a:pt x="4613643" y="1076515"/>
                  <a:pt x="4614196" y="1078011"/>
                  <a:pt x="4614463" y="1078735"/>
                </a:cubicBezTo>
                <a:cubicBezTo>
                  <a:pt x="4617816" y="1080002"/>
                  <a:pt x="4620749" y="1078306"/>
                  <a:pt x="4622730" y="1080335"/>
                </a:cubicBezTo>
                <a:cubicBezTo>
                  <a:pt x="4623083" y="1081678"/>
                  <a:pt x="4623378" y="1082878"/>
                  <a:pt x="4623626" y="1083745"/>
                </a:cubicBezTo>
                <a:lnTo>
                  <a:pt x="4631608" y="1086726"/>
                </a:lnTo>
                <a:lnTo>
                  <a:pt x="4634027" y="1084755"/>
                </a:lnTo>
                <a:lnTo>
                  <a:pt x="4643190" y="1093261"/>
                </a:lnTo>
                <a:lnTo>
                  <a:pt x="4644505" y="1091956"/>
                </a:lnTo>
                <a:lnTo>
                  <a:pt x="4650658" y="1094766"/>
                </a:lnTo>
                <a:lnTo>
                  <a:pt x="4652544" y="1090956"/>
                </a:lnTo>
                <a:lnTo>
                  <a:pt x="4664498" y="1100738"/>
                </a:lnTo>
                <a:cubicBezTo>
                  <a:pt x="4664498" y="1101614"/>
                  <a:pt x="4664698" y="1103290"/>
                  <a:pt x="4664802" y="1104776"/>
                </a:cubicBezTo>
                <a:cubicBezTo>
                  <a:pt x="4691139" y="1113416"/>
                  <a:pt x="4691139" y="1113416"/>
                  <a:pt x="4695873" y="1117930"/>
                </a:cubicBezTo>
                <a:lnTo>
                  <a:pt x="4693625" y="1119788"/>
                </a:lnTo>
                <a:cubicBezTo>
                  <a:pt x="4694234" y="1122093"/>
                  <a:pt x="4696825" y="1121064"/>
                  <a:pt x="4698416" y="1121664"/>
                </a:cubicBezTo>
                <a:cubicBezTo>
                  <a:pt x="4700712" y="1123045"/>
                  <a:pt x="4701883" y="1125646"/>
                  <a:pt x="4705055" y="1126141"/>
                </a:cubicBezTo>
                <a:lnTo>
                  <a:pt x="4707636" y="1124007"/>
                </a:lnTo>
                <a:cubicBezTo>
                  <a:pt x="4708693" y="1125808"/>
                  <a:pt x="4709684" y="1127550"/>
                  <a:pt x="4710513" y="1129008"/>
                </a:cubicBezTo>
                <a:lnTo>
                  <a:pt x="4715190" y="1129789"/>
                </a:lnTo>
                <a:cubicBezTo>
                  <a:pt x="4715513" y="1132218"/>
                  <a:pt x="4715799" y="1134294"/>
                  <a:pt x="4716076" y="1136342"/>
                </a:cubicBezTo>
                <a:cubicBezTo>
                  <a:pt x="4719752" y="1137190"/>
                  <a:pt x="4724324" y="1138161"/>
                  <a:pt x="4724791" y="1141009"/>
                </a:cubicBezTo>
                <a:cubicBezTo>
                  <a:pt x="4725543" y="1145677"/>
                  <a:pt x="4730496" y="1146972"/>
                  <a:pt x="4733077" y="1150268"/>
                </a:cubicBezTo>
                <a:cubicBezTo>
                  <a:pt x="4735087" y="1150268"/>
                  <a:pt x="4737869" y="1149582"/>
                  <a:pt x="4739183" y="1150401"/>
                </a:cubicBezTo>
                <a:cubicBezTo>
                  <a:pt x="4744422" y="1153478"/>
                  <a:pt x="4750727" y="1154811"/>
                  <a:pt x="4756014" y="1157888"/>
                </a:cubicBezTo>
                <a:cubicBezTo>
                  <a:pt x="4758119" y="1155792"/>
                  <a:pt x="4760357" y="1154059"/>
                  <a:pt x="4763386" y="1156888"/>
                </a:cubicBezTo>
                <a:lnTo>
                  <a:pt x="4760509" y="1159602"/>
                </a:lnTo>
                <a:cubicBezTo>
                  <a:pt x="4765301" y="1164498"/>
                  <a:pt x="4767291" y="1155773"/>
                  <a:pt x="4773778" y="1159469"/>
                </a:cubicBezTo>
                <a:cubicBezTo>
                  <a:pt x="4774064" y="1159755"/>
                  <a:pt x="4775997" y="1161812"/>
                  <a:pt x="4777645" y="1163593"/>
                </a:cubicBezTo>
                <a:lnTo>
                  <a:pt x="4790770" y="1163593"/>
                </a:lnTo>
                <a:cubicBezTo>
                  <a:pt x="4794295" y="1165470"/>
                  <a:pt x="4795047" y="1168499"/>
                  <a:pt x="4796819" y="1171156"/>
                </a:cubicBezTo>
                <a:lnTo>
                  <a:pt x="4803705" y="1171156"/>
                </a:lnTo>
                <a:cubicBezTo>
                  <a:pt x="4806201" y="1176118"/>
                  <a:pt x="4813840" y="1176099"/>
                  <a:pt x="4817707" y="1180443"/>
                </a:cubicBezTo>
                <a:lnTo>
                  <a:pt x="4817707" y="1185463"/>
                </a:lnTo>
                <a:cubicBezTo>
                  <a:pt x="4820774" y="1187863"/>
                  <a:pt x="4823032" y="1190854"/>
                  <a:pt x="4826108" y="1192168"/>
                </a:cubicBezTo>
                <a:lnTo>
                  <a:pt x="4832833" y="1192549"/>
                </a:lnTo>
                <a:cubicBezTo>
                  <a:pt x="4833681" y="1194521"/>
                  <a:pt x="4834309" y="1196045"/>
                  <a:pt x="4834605" y="1196721"/>
                </a:cubicBezTo>
                <a:lnTo>
                  <a:pt x="4845920" y="1201103"/>
                </a:lnTo>
                <a:lnTo>
                  <a:pt x="4849197" y="1207484"/>
                </a:lnTo>
                <a:lnTo>
                  <a:pt x="4842720" y="1209304"/>
                </a:lnTo>
                <a:lnTo>
                  <a:pt x="4850454" y="1212314"/>
                </a:lnTo>
                <a:cubicBezTo>
                  <a:pt x="4849025" y="1214695"/>
                  <a:pt x="4847711" y="1216857"/>
                  <a:pt x="4846463" y="1218943"/>
                </a:cubicBezTo>
                <a:lnTo>
                  <a:pt x="4847949" y="1220991"/>
                </a:lnTo>
                <a:lnTo>
                  <a:pt x="4858093" y="1216295"/>
                </a:lnTo>
                <a:lnTo>
                  <a:pt x="4863703" y="1220905"/>
                </a:lnTo>
                <a:lnTo>
                  <a:pt x="4869161" y="1222229"/>
                </a:lnTo>
                <a:cubicBezTo>
                  <a:pt x="4869161" y="1226325"/>
                  <a:pt x="4869161" y="1229801"/>
                  <a:pt x="4869161" y="1233268"/>
                </a:cubicBezTo>
                <a:cubicBezTo>
                  <a:pt x="4869161" y="1233583"/>
                  <a:pt x="4869866" y="1233878"/>
                  <a:pt x="4869628" y="1233697"/>
                </a:cubicBezTo>
                <a:cubicBezTo>
                  <a:pt x="4871733" y="1234878"/>
                  <a:pt x="4874419" y="1233516"/>
                  <a:pt x="4874829" y="1236059"/>
                </a:cubicBezTo>
                <a:lnTo>
                  <a:pt x="4872200" y="1238231"/>
                </a:lnTo>
                <a:cubicBezTo>
                  <a:pt x="4875714" y="1241612"/>
                  <a:pt x="4879257" y="1244908"/>
                  <a:pt x="4884706" y="1246223"/>
                </a:cubicBezTo>
                <a:lnTo>
                  <a:pt x="4881782" y="1248870"/>
                </a:lnTo>
                <a:lnTo>
                  <a:pt x="4881782" y="1254042"/>
                </a:lnTo>
                <a:cubicBezTo>
                  <a:pt x="4883715" y="1257233"/>
                  <a:pt x="4887611" y="1257633"/>
                  <a:pt x="4891135" y="1259053"/>
                </a:cubicBezTo>
                <a:lnTo>
                  <a:pt x="4885030" y="1264739"/>
                </a:lnTo>
                <a:cubicBezTo>
                  <a:pt x="4884411" y="1267930"/>
                  <a:pt x="4887954" y="1268549"/>
                  <a:pt x="4887839" y="1269930"/>
                </a:cubicBezTo>
                <a:cubicBezTo>
                  <a:pt x="4887639" y="1272540"/>
                  <a:pt x="4889888" y="1273702"/>
                  <a:pt x="4891374" y="1275531"/>
                </a:cubicBezTo>
                <a:lnTo>
                  <a:pt x="4891374" y="1290799"/>
                </a:lnTo>
                <a:lnTo>
                  <a:pt x="4894164" y="1293543"/>
                </a:lnTo>
                <a:lnTo>
                  <a:pt x="4894164" y="1298667"/>
                </a:lnTo>
                <a:lnTo>
                  <a:pt x="4890869" y="1302134"/>
                </a:lnTo>
                <a:lnTo>
                  <a:pt x="4890869" y="1320013"/>
                </a:lnTo>
                <a:lnTo>
                  <a:pt x="4888278" y="1322156"/>
                </a:lnTo>
                <a:cubicBezTo>
                  <a:pt x="4888278" y="1324232"/>
                  <a:pt x="4887278" y="1326366"/>
                  <a:pt x="4888868" y="1328290"/>
                </a:cubicBezTo>
                <a:lnTo>
                  <a:pt x="4891088" y="1330109"/>
                </a:lnTo>
                <a:lnTo>
                  <a:pt x="4887573" y="1333910"/>
                </a:lnTo>
                <a:cubicBezTo>
                  <a:pt x="4889088" y="1336167"/>
                  <a:pt x="4890268" y="1337948"/>
                  <a:pt x="4891535" y="1339796"/>
                </a:cubicBezTo>
                <a:lnTo>
                  <a:pt x="4887763" y="1344301"/>
                </a:lnTo>
                <a:lnTo>
                  <a:pt x="4887763" y="1351255"/>
                </a:lnTo>
                <a:lnTo>
                  <a:pt x="4885125" y="1354103"/>
                </a:lnTo>
                <a:lnTo>
                  <a:pt x="4887906" y="1356398"/>
                </a:lnTo>
                <a:lnTo>
                  <a:pt x="4884925" y="1359132"/>
                </a:lnTo>
                <a:lnTo>
                  <a:pt x="4887954" y="1361809"/>
                </a:lnTo>
                <a:lnTo>
                  <a:pt x="4887954" y="1369247"/>
                </a:lnTo>
                <a:lnTo>
                  <a:pt x="4884430" y="1373458"/>
                </a:lnTo>
                <a:lnTo>
                  <a:pt x="4887621" y="1377915"/>
                </a:lnTo>
                <a:lnTo>
                  <a:pt x="4882153" y="1379611"/>
                </a:lnTo>
                <a:cubicBezTo>
                  <a:pt x="4880420" y="1382459"/>
                  <a:pt x="4882801" y="1383764"/>
                  <a:pt x="4884725" y="1385297"/>
                </a:cubicBezTo>
                <a:lnTo>
                  <a:pt x="4878620" y="1390679"/>
                </a:lnTo>
                <a:lnTo>
                  <a:pt x="4882182" y="1394050"/>
                </a:lnTo>
                <a:cubicBezTo>
                  <a:pt x="4881249" y="1395432"/>
                  <a:pt x="4880296" y="1396832"/>
                  <a:pt x="4878753" y="1399146"/>
                </a:cubicBezTo>
                <a:lnTo>
                  <a:pt x="4878753" y="1409271"/>
                </a:lnTo>
                <a:lnTo>
                  <a:pt x="4881868" y="1411853"/>
                </a:lnTo>
                <a:lnTo>
                  <a:pt x="4881868" y="1422464"/>
                </a:lnTo>
                <a:lnTo>
                  <a:pt x="4884754" y="1424845"/>
                </a:lnTo>
                <a:lnTo>
                  <a:pt x="4884754" y="1430084"/>
                </a:lnTo>
                <a:cubicBezTo>
                  <a:pt x="4883344" y="1431950"/>
                  <a:pt x="4879020" y="1433274"/>
                  <a:pt x="4882829" y="1436475"/>
                </a:cubicBezTo>
                <a:lnTo>
                  <a:pt x="4888145" y="1437770"/>
                </a:lnTo>
                <a:lnTo>
                  <a:pt x="4888145" y="1442971"/>
                </a:lnTo>
                <a:cubicBezTo>
                  <a:pt x="4889631" y="1444790"/>
                  <a:pt x="4890726" y="1446162"/>
                  <a:pt x="4891859" y="1447552"/>
                </a:cubicBezTo>
                <a:lnTo>
                  <a:pt x="4888659" y="1450943"/>
                </a:lnTo>
                <a:cubicBezTo>
                  <a:pt x="4891402" y="1454620"/>
                  <a:pt x="4892573" y="1459344"/>
                  <a:pt x="4897698" y="1461583"/>
                </a:cubicBezTo>
                <a:lnTo>
                  <a:pt x="4897698" y="1469565"/>
                </a:lnTo>
                <a:lnTo>
                  <a:pt x="4901432" y="1472937"/>
                </a:lnTo>
                <a:cubicBezTo>
                  <a:pt x="4900384" y="1474537"/>
                  <a:pt x="4899260" y="1476127"/>
                  <a:pt x="4897994" y="1478080"/>
                </a:cubicBezTo>
                <a:cubicBezTo>
                  <a:pt x="4901089" y="1479080"/>
                  <a:pt x="4900479" y="1481366"/>
                  <a:pt x="4901003" y="1483471"/>
                </a:cubicBezTo>
                <a:cubicBezTo>
                  <a:pt x="4901870" y="1485805"/>
                  <a:pt x="4903004" y="1488034"/>
                  <a:pt x="4904404" y="1490091"/>
                </a:cubicBezTo>
                <a:lnTo>
                  <a:pt x="4900975" y="1493291"/>
                </a:lnTo>
                <a:lnTo>
                  <a:pt x="4903899" y="1495987"/>
                </a:lnTo>
                <a:lnTo>
                  <a:pt x="4900803" y="1498921"/>
                </a:lnTo>
                <a:lnTo>
                  <a:pt x="4907185" y="1500854"/>
                </a:lnTo>
                <a:lnTo>
                  <a:pt x="4907185" y="1509027"/>
                </a:lnTo>
                <a:lnTo>
                  <a:pt x="4913309" y="1514056"/>
                </a:lnTo>
                <a:lnTo>
                  <a:pt x="4914224" y="1517599"/>
                </a:lnTo>
                <a:lnTo>
                  <a:pt x="4919996" y="1519190"/>
                </a:lnTo>
                <a:lnTo>
                  <a:pt x="4919996" y="1522190"/>
                </a:lnTo>
                <a:lnTo>
                  <a:pt x="4924606" y="1525800"/>
                </a:lnTo>
                <a:cubicBezTo>
                  <a:pt x="4927035" y="1525219"/>
                  <a:pt x="4928531" y="1521105"/>
                  <a:pt x="4932207" y="1524305"/>
                </a:cubicBezTo>
                <a:lnTo>
                  <a:pt x="4934045" y="1528763"/>
                </a:lnTo>
                <a:lnTo>
                  <a:pt x="4940732" y="1528763"/>
                </a:lnTo>
                <a:lnTo>
                  <a:pt x="4944056" y="1531248"/>
                </a:lnTo>
                <a:lnTo>
                  <a:pt x="4949829" y="1531248"/>
                </a:lnTo>
                <a:lnTo>
                  <a:pt x="4955172" y="1528372"/>
                </a:lnTo>
                <a:lnTo>
                  <a:pt x="4961268" y="1531573"/>
                </a:lnTo>
                <a:cubicBezTo>
                  <a:pt x="4965983" y="1528572"/>
                  <a:pt x="4974041" y="1528724"/>
                  <a:pt x="4974984" y="1521705"/>
                </a:cubicBezTo>
                <a:cubicBezTo>
                  <a:pt x="4974984" y="1521352"/>
                  <a:pt x="4976756" y="1521190"/>
                  <a:pt x="4977632" y="1520838"/>
                </a:cubicBezTo>
                <a:cubicBezTo>
                  <a:pt x="4980737" y="1519609"/>
                  <a:pt x="4983823" y="1518333"/>
                  <a:pt x="4986995" y="1517028"/>
                </a:cubicBezTo>
                <a:lnTo>
                  <a:pt x="4983423" y="1513837"/>
                </a:lnTo>
                <a:cubicBezTo>
                  <a:pt x="4986709" y="1513332"/>
                  <a:pt x="4989624" y="1512923"/>
                  <a:pt x="4992538" y="1512437"/>
                </a:cubicBezTo>
                <a:cubicBezTo>
                  <a:pt x="4992834" y="1512437"/>
                  <a:pt x="4993015" y="1511837"/>
                  <a:pt x="4993291" y="1511484"/>
                </a:cubicBezTo>
                <a:lnTo>
                  <a:pt x="4987443" y="1509122"/>
                </a:lnTo>
                <a:lnTo>
                  <a:pt x="4991758" y="1505083"/>
                </a:lnTo>
                <a:lnTo>
                  <a:pt x="4995529" y="1505083"/>
                </a:lnTo>
                <a:cubicBezTo>
                  <a:pt x="4995929" y="1503483"/>
                  <a:pt x="4996615" y="1501969"/>
                  <a:pt x="4997558" y="1500607"/>
                </a:cubicBezTo>
                <a:cubicBezTo>
                  <a:pt x="4998882" y="1499207"/>
                  <a:pt x="5000397" y="1498073"/>
                  <a:pt x="4999768" y="1496016"/>
                </a:cubicBezTo>
                <a:lnTo>
                  <a:pt x="4993615" y="1490605"/>
                </a:lnTo>
                <a:cubicBezTo>
                  <a:pt x="4995463" y="1488577"/>
                  <a:pt x="4998539" y="1487548"/>
                  <a:pt x="4999282" y="1484957"/>
                </a:cubicBezTo>
                <a:lnTo>
                  <a:pt x="4996968" y="1483052"/>
                </a:lnTo>
                <a:cubicBezTo>
                  <a:pt x="4997806" y="1481223"/>
                  <a:pt x="5001130" y="1480290"/>
                  <a:pt x="4999844" y="1477680"/>
                </a:cubicBezTo>
                <a:lnTo>
                  <a:pt x="4996920" y="1475032"/>
                </a:lnTo>
                <a:lnTo>
                  <a:pt x="5000683" y="1470755"/>
                </a:lnTo>
                <a:lnTo>
                  <a:pt x="4993139" y="1463850"/>
                </a:lnTo>
                <a:lnTo>
                  <a:pt x="4993139" y="1446019"/>
                </a:lnTo>
                <a:cubicBezTo>
                  <a:pt x="4990881" y="1443038"/>
                  <a:pt x="4989005" y="1440609"/>
                  <a:pt x="4987224" y="1438132"/>
                </a:cubicBezTo>
                <a:cubicBezTo>
                  <a:pt x="4987138" y="1438018"/>
                  <a:pt x="4987814" y="1437532"/>
                  <a:pt x="4988147" y="1437218"/>
                </a:cubicBezTo>
                <a:lnTo>
                  <a:pt x="4993129" y="1435856"/>
                </a:lnTo>
                <a:lnTo>
                  <a:pt x="4988862" y="1429055"/>
                </a:lnTo>
                <a:cubicBezTo>
                  <a:pt x="4987271" y="1428540"/>
                  <a:pt x="4984652" y="1429788"/>
                  <a:pt x="4984375" y="1427188"/>
                </a:cubicBezTo>
                <a:lnTo>
                  <a:pt x="4987567" y="1424616"/>
                </a:lnTo>
                <a:lnTo>
                  <a:pt x="4980004" y="1420463"/>
                </a:lnTo>
                <a:lnTo>
                  <a:pt x="4983956" y="1416930"/>
                </a:lnTo>
                <a:cubicBezTo>
                  <a:pt x="4985147" y="1413539"/>
                  <a:pt x="4979270" y="1412272"/>
                  <a:pt x="4980451" y="1408947"/>
                </a:cubicBezTo>
                <a:cubicBezTo>
                  <a:pt x="4976470" y="1406900"/>
                  <a:pt x="4977422" y="1403890"/>
                  <a:pt x="4978089" y="1401108"/>
                </a:cubicBezTo>
                <a:lnTo>
                  <a:pt x="4980013" y="1399013"/>
                </a:lnTo>
                <a:lnTo>
                  <a:pt x="4977089" y="1394060"/>
                </a:lnTo>
                <a:lnTo>
                  <a:pt x="4980604" y="1390869"/>
                </a:lnTo>
                <a:lnTo>
                  <a:pt x="4977594" y="1387574"/>
                </a:lnTo>
                <a:cubicBezTo>
                  <a:pt x="4977594" y="1384116"/>
                  <a:pt x="4982795" y="1383106"/>
                  <a:pt x="4980232" y="1379725"/>
                </a:cubicBezTo>
                <a:lnTo>
                  <a:pt x="4974679" y="1377991"/>
                </a:lnTo>
                <a:lnTo>
                  <a:pt x="4974679" y="1372133"/>
                </a:lnTo>
                <a:lnTo>
                  <a:pt x="4977775" y="1369581"/>
                </a:lnTo>
                <a:lnTo>
                  <a:pt x="4977775" y="1351216"/>
                </a:lnTo>
                <a:lnTo>
                  <a:pt x="4980670" y="1348835"/>
                </a:lnTo>
                <a:lnTo>
                  <a:pt x="4977642" y="1346073"/>
                </a:lnTo>
                <a:cubicBezTo>
                  <a:pt x="4979851" y="1343044"/>
                  <a:pt x="4985090" y="1346711"/>
                  <a:pt x="4987052" y="1343444"/>
                </a:cubicBezTo>
                <a:lnTo>
                  <a:pt x="4987052" y="1338282"/>
                </a:lnTo>
                <a:lnTo>
                  <a:pt x="4984566" y="1335824"/>
                </a:lnTo>
                <a:lnTo>
                  <a:pt x="4988890" y="1328985"/>
                </a:lnTo>
                <a:lnTo>
                  <a:pt x="4996510" y="1328985"/>
                </a:lnTo>
                <a:lnTo>
                  <a:pt x="5000835" y="1324013"/>
                </a:lnTo>
                <a:lnTo>
                  <a:pt x="5010312" y="1324013"/>
                </a:lnTo>
                <a:lnTo>
                  <a:pt x="5016522" y="1326871"/>
                </a:lnTo>
                <a:lnTo>
                  <a:pt x="5020618" y="1323965"/>
                </a:lnTo>
                <a:cubicBezTo>
                  <a:pt x="5025276" y="1323565"/>
                  <a:pt x="5030048" y="1323861"/>
                  <a:pt x="5034982" y="1323804"/>
                </a:cubicBezTo>
                <a:cubicBezTo>
                  <a:pt x="5037220" y="1330938"/>
                  <a:pt x="5039459" y="1337939"/>
                  <a:pt x="5041373" y="1344987"/>
                </a:cubicBezTo>
                <a:cubicBezTo>
                  <a:pt x="5041678" y="1346054"/>
                  <a:pt x="5042774" y="1347588"/>
                  <a:pt x="5040211" y="1348569"/>
                </a:cubicBezTo>
                <a:cubicBezTo>
                  <a:pt x="5039935" y="1348664"/>
                  <a:pt x="5040439" y="1349588"/>
                  <a:pt x="5040773" y="1350169"/>
                </a:cubicBezTo>
                <a:cubicBezTo>
                  <a:pt x="5041088" y="1350740"/>
                  <a:pt x="5042021" y="1351216"/>
                  <a:pt x="5042116" y="1351759"/>
                </a:cubicBezTo>
                <a:cubicBezTo>
                  <a:pt x="5042411" y="1353445"/>
                  <a:pt x="5042526" y="1355141"/>
                  <a:pt x="5042450" y="1356855"/>
                </a:cubicBezTo>
                <a:cubicBezTo>
                  <a:pt x="5042450" y="1357370"/>
                  <a:pt x="5041716" y="1358017"/>
                  <a:pt x="5040982" y="1358351"/>
                </a:cubicBezTo>
                <a:cubicBezTo>
                  <a:pt x="5039383" y="1359065"/>
                  <a:pt x="5039268" y="1359618"/>
                  <a:pt x="5040982" y="1360199"/>
                </a:cubicBezTo>
                <a:cubicBezTo>
                  <a:pt x="5043078" y="1360904"/>
                  <a:pt x="5043564" y="1365609"/>
                  <a:pt x="5041583" y="1366371"/>
                </a:cubicBezTo>
                <a:cubicBezTo>
                  <a:pt x="5041288" y="1366504"/>
                  <a:pt x="5040725" y="1366371"/>
                  <a:pt x="5040439" y="1366542"/>
                </a:cubicBezTo>
                <a:cubicBezTo>
                  <a:pt x="5040049" y="1366780"/>
                  <a:pt x="5039697" y="1367076"/>
                  <a:pt x="5039383" y="1367399"/>
                </a:cubicBezTo>
                <a:lnTo>
                  <a:pt x="5042583" y="1367219"/>
                </a:lnTo>
                <a:cubicBezTo>
                  <a:pt x="5041630" y="1367619"/>
                  <a:pt x="5040735" y="1368104"/>
                  <a:pt x="5039887" y="1368676"/>
                </a:cubicBezTo>
                <a:cubicBezTo>
                  <a:pt x="5039687" y="1368857"/>
                  <a:pt x="5040269" y="1369648"/>
                  <a:pt x="5040735" y="1369743"/>
                </a:cubicBezTo>
                <a:cubicBezTo>
                  <a:pt x="5042811" y="1370143"/>
                  <a:pt x="5042678" y="1371047"/>
                  <a:pt x="5042726" y="1372038"/>
                </a:cubicBezTo>
                <a:cubicBezTo>
                  <a:pt x="5042907" y="1375429"/>
                  <a:pt x="5041897" y="1378810"/>
                  <a:pt x="5041735" y="1382201"/>
                </a:cubicBezTo>
                <a:cubicBezTo>
                  <a:pt x="5041354" y="1390288"/>
                  <a:pt x="5040135" y="1398356"/>
                  <a:pt x="5039040" y="1406442"/>
                </a:cubicBezTo>
                <a:cubicBezTo>
                  <a:pt x="5038706" y="1409490"/>
                  <a:pt x="5037935" y="1412472"/>
                  <a:pt x="5036754" y="1415310"/>
                </a:cubicBezTo>
                <a:cubicBezTo>
                  <a:pt x="5034772" y="1419816"/>
                  <a:pt x="5032096" y="1424188"/>
                  <a:pt x="5029810" y="1428617"/>
                </a:cubicBezTo>
                <a:cubicBezTo>
                  <a:pt x="5028743" y="1430493"/>
                  <a:pt x="5028972" y="1432846"/>
                  <a:pt x="5030401" y="1434475"/>
                </a:cubicBezTo>
                <a:cubicBezTo>
                  <a:pt x="5032524" y="1437170"/>
                  <a:pt x="5037106" y="1437875"/>
                  <a:pt x="5041192" y="1436075"/>
                </a:cubicBezTo>
                <a:cubicBezTo>
                  <a:pt x="5043774" y="1434999"/>
                  <a:pt x="5045916" y="1433093"/>
                  <a:pt x="5047298" y="1430664"/>
                </a:cubicBezTo>
                <a:cubicBezTo>
                  <a:pt x="5050060" y="1425921"/>
                  <a:pt x="5051422" y="1420492"/>
                  <a:pt x="5051213" y="1414996"/>
                </a:cubicBezTo>
                <a:cubicBezTo>
                  <a:pt x="5051213" y="1402223"/>
                  <a:pt x="5050774" y="1389450"/>
                  <a:pt x="5050831" y="1376601"/>
                </a:cubicBezTo>
                <a:cubicBezTo>
                  <a:pt x="5050831" y="1369543"/>
                  <a:pt x="5051432" y="1362485"/>
                  <a:pt x="5052041" y="1355436"/>
                </a:cubicBezTo>
                <a:cubicBezTo>
                  <a:pt x="5052156" y="1354131"/>
                  <a:pt x="5052489" y="1352855"/>
                  <a:pt x="5052470" y="1351512"/>
                </a:cubicBezTo>
                <a:cubicBezTo>
                  <a:pt x="5052470" y="1345511"/>
                  <a:pt x="5052956" y="1339501"/>
                  <a:pt x="5053384" y="1333500"/>
                </a:cubicBezTo>
                <a:cubicBezTo>
                  <a:pt x="5053384" y="1332947"/>
                  <a:pt x="5054279" y="1332300"/>
                  <a:pt x="5055080" y="1331900"/>
                </a:cubicBezTo>
                <a:cubicBezTo>
                  <a:pt x="5056470" y="1331271"/>
                  <a:pt x="5056870" y="1330309"/>
                  <a:pt x="5055413" y="1330052"/>
                </a:cubicBezTo>
                <a:cubicBezTo>
                  <a:pt x="5053184" y="1329585"/>
                  <a:pt x="5053308" y="1328661"/>
                  <a:pt x="5053242" y="1327661"/>
                </a:cubicBezTo>
                <a:cubicBezTo>
                  <a:pt x="5053042" y="1324594"/>
                  <a:pt x="5052870" y="1321508"/>
                  <a:pt x="5052660" y="1318441"/>
                </a:cubicBezTo>
                <a:lnTo>
                  <a:pt x="5056337" y="1318298"/>
                </a:lnTo>
                <a:cubicBezTo>
                  <a:pt x="5056537" y="1317898"/>
                  <a:pt x="5056718" y="1317489"/>
                  <a:pt x="5056880" y="1317069"/>
                </a:cubicBezTo>
                <a:cubicBezTo>
                  <a:pt x="5057023" y="1317089"/>
                  <a:pt x="5057156" y="1317089"/>
                  <a:pt x="5057299" y="1317069"/>
                </a:cubicBezTo>
                <a:cubicBezTo>
                  <a:pt x="5058156" y="1317069"/>
                  <a:pt x="5059547" y="1316203"/>
                  <a:pt x="5059528" y="1315717"/>
                </a:cubicBezTo>
                <a:cubicBezTo>
                  <a:pt x="5059509" y="1315241"/>
                  <a:pt x="5058699" y="1314869"/>
                  <a:pt x="5057928" y="1314574"/>
                </a:cubicBezTo>
                <a:cubicBezTo>
                  <a:pt x="5058480" y="1313183"/>
                  <a:pt x="5059623" y="1312126"/>
                  <a:pt x="5061042" y="1311697"/>
                </a:cubicBezTo>
                <a:cubicBezTo>
                  <a:pt x="5067615" y="1309802"/>
                  <a:pt x="5071491" y="1305306"/>
                  <a:pt x="5076263" y="1301687"/>
                </a:cubicBezTo>
                <a:lnTo>
                  <a:pt x="5076444" y="1301810"/>
                </a:lnTo>
                <a:cubicBezTo>
                  <a:pt x="5076940" y="1301877"/>
                  <a:pt x="5077444" y="1301810"/>
                  <a:pt x="5077911" y="1301620"/>
                </a:cubicBezTo>
                <a:cubicBezTo>
                  <a:pt x="5079216" y="1301039"/>
                  <a:pt x="5080464" y="1300439"/>
                  <a:pt x="5081693" y="1299820"/>
                </a:cubicBezTo>
                <a:cubicBezTo>
                  <a:pt x="5082474" y="1299420"/>
                  <a:pt x="5083150" y="1298953"/>
                  <a:pt x="5083921" y="1298505"/>
                </a:cubicBezTo>
                <a:cubicBezTo>
                  <a:pt x="5083436" y="1298305"/>
                  <a:pt x="5083321" y="1298191"/>
                  <a:pt x="5083188" y="1298200"/>
                </a:cubicBezTo>
                <a:lnTo>
                  <a:pt x="5076949" y="1298620"/>
                </a:lnTo>
                <a:lnTo>
                  <a:pt x="5076663" y="1299162"/>
                </a:lnTo>
                <a:lnTo>
                  <a:pt x="5076663" y="1297981"/>
                </a:lnTo>
                <a:lnTo>
                  <a:pt x="5079388" y="1296210"/>
                </a:lnTo>
                <a:cubicBezTo>
                  <a:pt x="5080540" y="1296429"/>
                  <a:pt x="5081635" y="1296848"/>
                  <a:pt x="5082807" y="1297105"/>
                </a:cubicBezTo>
                <a:cubicBezTo>
                  <a:pt x="5083521" y="1297238"/>
                  <a:pt x="5084246" y="1297314"/>
                  <a:pt x="5084979" y="1297353"/>
                </a:cubicBezTo>
                <a:cubicBezTo>
                  <a:pt x="5085026" y="1297219"/>
                  <a:pt x="5085065" y="1297086"/>
                  <a:pt x="5085093" y="1296943"/>
                </a:cubicBezTo>
                <a:lnTo>
                  <a:pt x="5082845" y="1295886"/>
                </a:lnTo>
                <a:lnTo>
                  <a:pt x="5083712" y="1295667"/>
                </a:lnTo>
                <a:cubicBezTo>
                  <a:pt x="5083959" y="1294905"/>
                  <a:pt x="5084702" y="1294076"/>
                  <a:pt x="5084359" y="1293390"/>
                </a:cubicBezTo>
                <a:cubicBezTo>
                  <a:pt x="5084007" y="1292828"/>
                  <a:pt x="5083512" y="1292390"/>
                  <a:pt x="5082931" y="1292095"/>
                </a:cubicBezTo>
                <a:lnTo>
                  <a:pt x="5082931" y="1289361"/>
                </a:lnTo>
                <a:lnTo>
                  <a:pt x="5083779" y="1289361"/>
                </a:lnTo>
                <a:cubicBezTo>
                  <a:pt x="5084293" y="1289361"/>
                  <a:pt x="5084722" y="1288971"/>
                  <a:pt x="5085245" y="1288856"/>
                </a:cubicBezTo>
                <a:cubicBezTo>
                  <a:pt x="5086265" y="1288504"/>
                  <a:pt x="5087351" y="1288304"/>
                  <a:pt x="5088436" y="1288285"/>
                </a:cubicBezTo>
                <a:cubicBezTo>
                  <a:pt x="5091436" y="1288685"/>
                  <a:pt x="5094523" y="1290333"/>
                  <a:pt x="5096933" y="1287723"/>
                </a:cubicBezTo>
                <a:cubicBezTo>
                  <a:pt x="5096933" y="1287723"/>
                  <a:pt x="5097133" y="1287723"/>
                  <a:pt x="5097152" y="1287723"/>
                </a:cubicBezTo>
                <a:cubicBezTo>
                  <a:pt x="5097419" y="1287504"/>
                  <a:pt x="5097952" y="1287209"/>
                  <a:pt x="5097866" y="1287047"/>
                </a:cubicBezTo>
                <a:cubicBezTo>
                  <a:pt x="5097619" y="1286675"/>
                  <a:pt x="5097228" y="1286437"/>
                  <a:pt x="5096790" y="1286370"/>
                </a:cubicBezTo>
                <a:cubicBezTo>
                  <a:pt x="5095370" y="1286494"/>
                  <a:pt x="5093980" y="1286742"/>
                  <a:pt x="5092570" y="1286942"/>
                </a:cubicBezTo>
                <a:cubicBezTo>
                  <a:pt x="5092570" y="1287104"/>
                  <a:pt x="5092675" y="1287237"/>
                  <a:pt x="5092704" y="1287390"/>
                </a:cubicBezTo>
                <a:lnTo>
                  <a:pt x="5088913" y="1286942"/>
                </a:lnTo>
                <a:lnTo>
                  <a:pt x="5088913" y="1283503"/>
                </a:lnTo>
                <a:cubicBezTo>
                  <a:pt x="5089293" y="1283056"/>
                  <a:pt x="5089608" y="1282541"/>
                  <a:pt x="5089856" y="1282008"/>
                </a:cubicBezTo>
                <a:cubicBezTo>
                  <a:pt x="5090370" y="1280417"/>
                  <a:pt x="5089856" y="1280265"/>
                  <a:pt x="5087179" y="1280665"/>
                </a:cubicBezTo>
                <a:cubicBezTo>
                  <a:pt x="5085769" y="1280913"/>
                  <a:pt x="5084302" y="1280817"/>
                  <a:pt x="5082950" y="1280351"/>
                </a:cubicBezTo>
                <a:lnTo>
                  <a:pt x="5082950" y="1280351"/>
                </a:lnTo>
                <a:lnTo>
                  <a:pt x="5082950" y="1279750"/>
                </a:lnTo>
                <a:lnTo>
                  <a:pt x="5091151" y="1279750"/>
                </a:lnTo>
                <a:cubicBezTo>
                  <a:pt x="5091151" y="1279750"/>
                  <a:pt x="5091151" y="1279865"/>
                  <a:pt x="5091418" y="1279950"/>
                </a:cubicBezTo>
                <a:cubicBezTo>
                  <a:pt x="5092113" y="1280284"/>
                  <a:pt x="5092837" y="1280551"/>
                  <a:pt x="5093599" y="1280731"/>
                </a:cubicBezTo>
                <a:cubicBezTo>
                  <a:pt x="5093865" y="1280731"/>
                  <a:pt x="5094827" y="1280293"/>
                  <a:pt x="5094761" y="1280132"/>
                </a:cubicBezTo>
                <a:cubicBezTo>
                  <a:pt x="5094523" y="1279608"/>
                  <a:pt x="5094161" y="1279141"/>
                  <a:pt x="5093741" y="1278769"/>
                </a:cubicBezTo>
                <a:cubicBezTo>
                  <a:pt x="5093389" y="1278388"/>
                  <a:pt x="5092742" y="1278046"/>
                  <a:pt x="5092627" y="1277665"/>
                </a:cubicBezTo>
                <a:cubicBezTo>
                  <a:pt x="5092379" y="1276740"/>
                  <a:pt x="5091732" y="1276074"/>
                  <a:pt x="5090151" y="1275836"/>
                </a:cubicBezTo>
                <a:cubicBezTo>
                  <a:pt x="5089817" y="1275836"/>
                  <a:pt x="5089617" y="1275398"/>
                  <a:pt x="5089370" y="1275179"/>
                </a:cubicBezTo>
                <a:lnTo>
                  <a:pt x="5090151" y="1275179"/>
                </a:lnTo>
                <a:cubicBezTo>
                  <a:pt x="5090646" y="1274512"/>
                  <a:pt x="5091056" y="1273788"/>
                  <a:pt x="5091399" y="1273026"/>
                </a:cubicBezTo>
                <a:cubicBezTo>
                  <a:pt x="5091399" y="1272788"/>
                  <a:pt x="5090751" y="1272445"/>
                  <a:pt x="5090103" y="1271940"/>
                </a:cubicBezTo>
                <a:lnTo>
                  <a:pt x="5088655" y="1273092"/>
                </a:lnTo>
                <a:lnTo>
                  <a:pt x="5088436" y="1272721"/>
                </a:lnTo>
                <a:lnTo>
                  <a:pt x="5084159" y="1273254"/>
                </a:lnTo>
                <a:cubicBezTo>
                  <a:pt x="5085274" y="1271140"/>
                  <a:pt x="5083369" y="1270283"/>
                  <a:pt x="5080264" y="1269740"/>
                </a:cubicBezTo>
                <a:lnTo>
                  <a:pt x="5079959" y="1269740"/>
                </a:lnTo>
                <a:cubicBezTo>
                  <a:pt x="5079959" y="1269178"/>
                  <a:pt x="5079959" y="1268625"/>
                  <a:pt x="5080092" y="1268149"/>
                </a:cubicBezTo>
                <a:cubicBezTo>
                  <a:pt x="5082702" y="1269740"/>
                  <a:pt x="5087293" y="1271340"/>
                  <a:pt x="5088246" y="1271130"/>
                </a:cubicBezTo>
                <a:lnTo>
                  <a:pt x="5085465" y="1268987"/>
                </a:lnTo>
                <a:lnTo>
                  <a:pt x="5088084" y="1268340"/>
                </a:lnTo>
                <a:lnTo>
                  <a:pt x="5084083" y="1264368"/>
                </a:lnTo>
                <a:cubicBezTo>
                  <a:pt x="5088560" y="1266577"/>
                  <a:pt x="5094065" y="1265311"/>
                  <a:pt x="5094656" y="1262101"/>
                </a:cubicBezTo>
                <a:cubicBezTo>
                  <a:pt x="5094970" y="1260377"/>
                  <a:pt x="5093989" y="1259500"/>
                  <a:pt x="5090979" y="1259757"/>
                </a:cubicBezTo>
                <a:cubicBezTo>
                  <a:pt x="5089541" y="1259957"/>
                  <a:pt x="5088103" y="1260224"/>
                  <a:pt x="5086703" y="1260567"/>
                </a:cubicBezTo>
                <a:lnTo>
                  <a:pt x="5084864" y="1258586"/>
                </a:lnTo>
                <a:cubicBezTo>
                  <a:pt x="5090227" y="1258805"/>
                  <a:pt x="5091418" y="1256291"/>
                  <a:pt x="5093189" y="1254262"/>
                </a:cubicBezTo>
                <a:cubicBezTo>
                  <a:pt x="5093989" y="1253347"/>
                  <a:pt x="5092627" y="1252014"/>
                  <a:pt x="5091322" y="1252061"/>
                </a:cubicBezTo>
                <a:cubicBezTo>
                  <a:pt x="5088627" y="1252166"/>
                  <a:pt x="5085884" y="1253966"/>
                  <a:pt x="5085826" y="1255643"/>
                </a:cubicBezTo>
                <a:cubicBezTo>
                  <a:pt x="5085798" y="1255948"/>
                  <a:pt x="5085722" y="1256243"/>
                  <a:pt x="5085626" y="1256538"/>
                </a:cubicBezTo>
                <a:cubicBezTo>
                  <a:pt x="5085274" y="1256538"/>
                  <a:pt x="5084636" y="1256538"/>
                  <a:pt x="5084607" y="1256338"/>
                </a:cubicBezTo>
                <a:cubicBezTo>
                  <a:pt x="5084512" y="1255995"/>
                  <a:pt x="5084512" y="1255624"/>
                  <a:pt x="5084607" y="1255271"/>
                </a:cubicBezTo>
                <a:cubicBezTo>
                  <a:pt x="5084759" y="1254423"/>
                  <a:pt x="5084931" y="1253595"/>
                  <a:pt x="5085159" y="1252442"/>
                </a:cubicBezTo>
                <a:lnTo>
                  <a:pt x="5089674" y="1251147"/>
                </a:lnTo>
                <a:lnTo>
                  <a:pt x="5087827" y="1250137"/>
                </a:lnTo>
                <a:cubicBezTo>
                  <a:pt x="5089398" y="1250185"/>
                  <a:pt x="5090960" y="1250118"/>
                  <a:pt x="5092522" y="1249937"/>
                </a:cubicBezTo>
                <a:cubicBezTo>
                  <a:pt x="5093837" y="1249737"/>
                  <a:pt x="5095104" y="1249261"/>
                  <a:pt x="5096228" y="1248547"/>
                </a:cubicBezTo>
                <a:cubicBezTo>
                  <a:pt x="5096980" y="1247994"/>
                  <a:pt x="5096913" y="1247089"/>
                  <a:pt x="5097219" y="1246346"/>
                </a:cubicBezTo>
                <a:cubicBezTo>
                  <a:pt x="5096276" y="1246337"/>
                  <a:pt x="5095342" y="1246394"/>
                  <a:pt x="5094399" y="1246508"/>
                </a:cubicBezTo>
                <a:cubicBezTo>
                  <a:pt x="5092865" y="1246956"/>
                  <a:pt x="5091303" y="1247261"/>
                  <a:pt x="5089713" y="1247451"/>
                </a:cubicBezTo>
                <a:cubicBezTo>
                  <a:pt x="5086284" y="1247451"/>
                  <a:pt x="5082845" y="1247137"/>
                  <a:pt x="5078530" y="1246889"/>
                </a:cubicBezTo>
                <a:cubicBezTo>
                  <a:pt x="5079968" y="1246423"/>
                  <a:pt x="5080797" y="1246041"/>
                  <a:pt x="5081731" y="1245861"/>
                </a:cubicBezTo>
                <a:cubicBezTo>
                  <a:pt x="5084426" y="1245346"/>
                  <a:pt x="5084759" y="1244679"/>
                  <a:pt x="5082760" y="1243556"/>
                </a:cubicBezTo>
                <a:cubicBezTo>
                  <a:pt x="5084359" y="1240907"/>
                  <a:pt x="5084359" y="1240907"/>
                  <a:pt x="5083531" y="1240603"/>
                </a:cubicBezTo>
                <a:cubicBezTo>
                  <a:pt x="5082712" y="1242022"/>
                  <a:pt x="5081388" y="1242993"/>
                  <a:pt x="5078416" y="1242813"/>
                </a:cubicBezTo>
                <a:cubicBezTo>
                  <a:pt x="5077044" y="1242813"/>
                  <a:pt x="5075758" y="1243146"/>
                  <a:pt x="5076825" y="1244413"/>
                </a:cubicBezTo>
                <a:cubicBezTo>
                  <a:pt x="5075892" y="1243984"/>
                  <a:pt x="5075225" y="1243546"/>
                  <a:pt x="5075225" y="1243098"/>
                </a:cubicBezTo>
                <a:cubicBezTo>
                  <a:pt x="5075091" y="1241250"/>
                  <a:pt x="5073358" y="1240288"/>
                  <a:pt x="5070339" y="1240546"/>
                </a:cubicBezTo>
                <a:cubicBezTo>
                  <a:pt x="5067824" y="1240765"/>
                  <a:pt x="5065881" y="1240126"/>
                  <a:pt x="5065548" y="1239365"/>
                </a:cubicBezTo>
                <a:cubicBezTo>
                  <a:pt x="5066872" y="1238326"/>
                  <a:pt x="5067795" y="1237517"/>
                  <a:pt x="5068920" y="1236783"/>
                </a:cubicBezTo>
                <a:cubicBezTo>
                  <a:pt x="5069567" y="1236488"/>
                  <a:pt x="5070272" y="1236298"/>
                  <a:pt x="5070977" y="1236212"/>
                </a:cubicBezTo>
                <a:cubicBezTo>
                  <a:pt x="5071596" y="1236078"/>
                  <a:pt x="5072282" y="1236031"/>
                  <a:pt x="5072911" y="1235935"/>
                </a:cubicBezTo>
                <a:cubicBezTo>
                  <a:pt x="5072625" y="1235507"/>
                  <a:pt x="5072549" y="1234935"/>
                  <a:pt x="5072015" y="1234640"/>
                </a:cubicBezTo>
                <a:cubicBezTo>
                  <a:pt x="5069948" y="1233802"/>
                  <a:pt x="5067672" y="1233631"/>
                  <a:pt x="5065500" y="1234145"/>
                </a:cubicBezTo>
                <a:cubicBezTo>
                  <a:pt x="5065052" y="1234145"/>
                  <a:pt x="5064481" y="1234640"/>
                  <a:pt x="5064500" y="1234897"/>
                </a:cubicBezTo>
                <a:cubicBezTo>
                  <a:pt x="5064510" y="1235145"/>
                  <a:pt x="5065109" y="1235421"/>
                  <a:pt x="5065548" y="1235631"/>
                </a:cubicBezTo>
                <a:cubicBezTo>
                  <a:pt x="5065976" y="1235831"/>
                  <a:pt x="5066729" y="1236145"/>
                  <a:pt x="5067338" y="1236393"/>
                </a:cubicBezTo>
                <a:cubicBezTo>
                  <a:pt x="5066662" y="1236726"/>
                  <a:pt x="5065948" y="1237002"/>
                  <a:pt x="5065214" y="1237221"/>
                </a:cubicBezTo>
                <a:cubicBezTo>
                  <a:pt x="5063281" y="1237593"/>
                  <a:pt x="5062290" y="1238907"/>
                  <a:pt x="5063309" y="1239936"/>
                </a:cubicBezTo>
                <a:cubicBezTo>
                  <a:pt x="5063680" y="1240317"/>
                  <a:pt x="5064100" y="1240689"/>
                  <a:pt x="5064500" y="1241069"/>
                </a:cubicBezTo>
                <a:cubicBezTo>
                  <a:pt x="5064271" y="1241003"/>
                  <a:pt x="5064023" y="1240946"/>
                  <a:pt x="5063795" y="1240907"/>
                </a:cubicBezTo>
                <a:lnTo>
                  <a:pt x="5063795" y="1240907"/>
                </a:lnTo>
                <a:cubicBezTo>
                  <a:pt x="5062433" y="1239774"/>
                  <a:pt x="5061166" y="1238479"/>
                  <a:pt x="5059871" y="1237212"/>
                </a:cubicBezTo>
                <a:cubicBezTo>
                  <a:pt x="5060185" y="1236812"/>
                  <a:pt x="5060109" y="1236231"/>
                  <a:pt x="5059709" y="1235916"/>
                </a:cubicBezTo>
                <a:cubicBezTo>
                  <a:pt x="5059680" y="1235888"/>
                  <a:pt x="5059652" y="1235869"/>
                  <a:pt x="5059623" y="1235850"/>
                </a:cubicBezTo>
                <a:lnTo>
                  <a:pt x="5058576" y="1236021"/>
                </a:lnTo>
                <a:lnTo>
                  <a:pt x="5057975" y="1235488"/>
                </a:lnTo>
                <a:lnTo>
                  <a:pt x="5059890" y="1234907"/>
                </a:lnTo>
                <a:cubicBezTo>
                  <a:pt x="5059890" y="1234764"/>
                  <a:pt x="5059775" y="1234621"/>
                  <a:pt x="5059709" y="1234478"/>
                </a:cubicBezTo>
                <a:lnTo>
                  <a:pt x="5056337" y="1234240"/>
                </a:lnTo>
                <a:cubicBezTo>
                  <a:pt x="5055461" y="1233640"/>
                  <a:pt x="5054498" y="1233173"/>
                  <a:pt x="5053479" y="1232840"/>
                </a:cubicBezTo>
                <a:cubicBezTo>
                  <a:pt x="5048841" y="1231411"/>
                  <a:pt x="5046345" y="1228163"/>
                  <a:pt x="5042583" y="1226563"/>
                </a:cubicBezTo>
                <a:cubicBezTo>
                  <a:pt x="5040659" y="1226563"/>
                  <a:pt x="5038659" y="1227077"/>
                  <a:pt x="5037544" y="1226468"/>
                </a:cubicBezTo>
                <a:cubicBezTo>
                  <a:pt x="5032886" y="1224029"/>
                  <a:pt x="5028009" y="1222010"/>
                  <a:pt x="5022990" y="1220448"/>
                </a:cubicBezTo>
                <a:cubicBezTo>
                  <a:pt x="5018942" y="1215657"/>
                  <a:pt x="5011712" y="1215209"/>
                  <a:pt x="5006445" y="1212085"/>
                </a:cubicBezTo>
                <a:lnTo>
                  <a:pt x="5006445" y="1209504"/>
                </a:lnTo>
                <a:cubicBezTo>
                  <a:pt x="5004188" y="1205627"/>
                  <a:pt x="4998463" y="1205817"/>
                  <a:pt x="4995272" y="1203017"/>
                </a:cubicBezTo>
                <a:cubicBezTo>
                  <a:pt x="4992510" y="1200626"/>
                  <a:pt x="4990348" y="1197245"/>
                  <a:pt x="4985366" y="1197378"/>
                </a:cubicBezTo>
                <a:cubicBezTo>
                  <a:pt x="4982128" y="1194159"/>
                  <a:pt x="4978061" y="1191911"/>
                  <a:pt x="4973622" y="1190863"/>
                </a:cubicBezTo>
                <a:lnTo>
                  <a:pt x="4977279" y="1185453"/>
                </a:lnTo>
                <a:lnTo>
                  <a:pt x="4975032" y="1183605"/>
                </a:lnTo>
                <a:cubicBezTo>
                  <a:pt x="4972050" y="1177414"/>
                  <a:pt x="4978841" y="1172594"/>
                  <a:pt x="4978232" y="1166870"/>
                </a:cubicBezTo>
                <a:lnTo>
                  <a:pt x="4984099" y="1165174"/>
                </a:lnTo>
                <a:lnTo>
                  <a:pt x="4984099" y="1162250"/>
                </a:lnTo>
                <a:cubicBezTo>
                  <a:pt x="4983080" y="1161355"/>
                  <a:pt x="4982023" y="1160402"/>
                  <a:pt x="4981004" y="1159488"/>
                </a:cubicBezTo>
                <a:lnTo>
                  <a:pt x="4981004" y="1149096"/>
                </a:lnTo>
                <a:cubicBezTo>
                  <a:pt x="4982137" y="1148058"/>
                  <a:pt x="4983185" y="1147096"/>
                  <a:pt x="4984385" y="1146010"/>
                </a:cubicBezTo>
                <a:cubicBezTo>
                  <a:pt x="4983404" y="1144095"/>
                  <a:pt x="4985376" y="1141705"/>
                  <a:pt x="4982889" y="1140095"/>
                </a:cubicBezTo>
                <a:lnTo>
                  <a:pt x="4976422" y="1143086"/>
                </a:lnTo>
                <a:lnTo>
                  <a:pt x="4971898" y="1135485"/>
                </a:lnTo>
                <a:cubicBezTo>
                  <a:pt x="4972974" y="1134570"/>
                  <a:pt x="4973727" y="1133894"/>
                  <a:pt x="4974527" y="1133313"/>
                </a:cubicBezTo>
                <a:lnTo>
                  <a:pt x="4974527" y="1126627"/>
                </a:lnTo>
                <a:lnTo>
                  <a:pt x="4982509" y="1113558"/>
                </a:lnTo>
                <a:cubicBezTo>
                  <a:pt x="4984490" y="1113692"/>
                  <a:pt x="4986681" y="1113911"/>
                  <a:pt x="4987586" y="1110863"/>
                </a:cubicBezTo>
                <a:cubicBezTo>
                  <a:pt x="4986709" y="1109653"/>
                  <a:pt x="4985357" y="1107958"/>
                  <a:pt x="4984214" y="1106186"/>
                </a:cubicBezTo>
                <a:cubicBezTo>
                  <a:pt x="4983080" y="1104414"/>
                  <a:pt x="4982394" y="1102833"/>
                  <a:pt x="4981356" y="1100871"/>
                </a:cubicBezTo>
                <a:cubicBezTo>
                  <a:pt x="4984366" y="1100138"/>
                  <a:pt x="4983585" y="1098090"/>
                  <a:pt x="4984366" y="1096623"/>
                </a:cubicBezTo>
                <a:cubicBezTo>
                  <a:pt x="4985328" y="1094813"/>
                  <a:pt x="4988405" y="1093765"/>
                  <a:pt x="4987480" y="1091832"/>
                </a:cubicBezTo>
                <a:lnTo>
                  <a:pt x="4983614" y="1087269"/>
                </a:lnTo>
                <a:lnTo>
                  <a:pt x="4987776" y="1082259"/>
                </a:lnTo>
                <a:cubicBezTo>
                  <a:pt x="4986671" y="1080668"/>
                  <a:pt x="4984775" y="1079068"/>
                  <a:pt x="4984347" y="1077249"/>
                </a:cubicBezTo>
                <a:cubicBezTo>
                  <a:pt x="4983775" y="1074744"/>
                  <a:pt x="4984566" y="1072001"/>
                  <a:pt x="4981147" y="1070400"/>
                </a:cubicBezTo>
                <a:cubicBezTo>
                  <a:pt x="4984509" y="1068343"/>
                  <a:pt x="4983832" y="1064285"/>
                  <a:pt x="4987109" y="1062247"/>
                </a:cubicBezTo>
                <a:lnTo>
                  <a:pt x="4984357" y="1059580"/>
                </a:lnTo>
                <a:lnTo>
                  <a:pt x="4987071" y="1057351"/>
                </a:lnTo>
                <a:lnTo>
                  <a:pt x="4987071" y="1047455"/>
                </a:lnTo>
                <a:lnTo>
                  <a:pt x="4983623" y="1042235"/>
                </a:lnTo>
                <a:lnTo>
                  <a:pt x="4987204" y="1038892"/>
                </a:lnTo>
                <a:lnTo>
                  <a:pt x="4984195" y="1036158"/>
                </a:lnTo>
                <a:lnTo>
                  <a:pt x="4984195" y="1031024"/>
                </a:lnTo>
                <a:lnTo>
                  <a:pt x="4987252" y="1028290"/>
                </a:lnTo>
                <a:lnTo>
                  <a:pt x="4987252" y="1023137"/>
                </a:lnTo>
                <a:lnTo>
                  <a:pt x="4984223" y="1020156"/>
                </a:lnTo>
                <a:lnTo>
                  <a:pt x="4990033" y="1018270"/>
                </a:lnTo>
                <a:cubicBezTo>
                  <a:pt x="4990634" y="1016822"/>
                  <a:pt x="4991262" y="1015365"/>
                  <a:pt x="4991624" y="1014308"/>
                </a:cubicBezTo>
                <a:cubicBezTo>
                  <a:pt x="4995986" y="1016022"/>
                  <a:pt x="4999844" y="1018051"/>
                  <a:pt x="5004064" y="1018985"/>
                </a:cubicBezTo>
                <a:cubicBezTo>
                  <a:pt x="5006607" y="1019565"/>
                  <a:pt x="5008693" y="1020585"/>
                  <a:pt x="5010951" y="1021185"/>
                </a:cubicBezTo>
                <a:cubicBezTo>
                  <a:pt x="5013770" y="1021890"/>
                  <a:pt x="5016370" y="1023261"/>
                  <a:pt x="5018551" y="1025166"/>
                </a:cubicBezTo>
                <a:cubicBezTo>
                  <a:pt x="5021352" y="1027767"/>
                  <a:pt x="5024076" y="1030414"/>
                  <a:pt x="5026171" y="1032415"/>
                </a:cubicBezTo>
                <a:cubicBezTo>
                  <a:pt x="5031982" y="1031938"/>
                  <a:pt x="5034325" y="1037111"/>
                  <a:pt x="5039202" y="1034920"/>
                </a:cubicBezTo>
                <a:lnTo>
                  <a:pt x="5050537" y="1040149"/>
                </a:lnTo>
                <a:cubicBezTo>
                  <a:pt x="5053965" y="1040482"/>
                  <a:pt x="5057185" y="1039482"/>
                  <a:pt x="5060195" y="1041006"/>
                </a:cubicBezTo>
                <a:cubicBezTo>
                  <a:pt x="5059509" y="1042206"/>
                  <a:pt x="5058794" y="1043407"/>
                  <a:pt x="5058118" y="1044588"/>
                </a:cubicBezTo>
                <a:cubicBezTo>
                  <a:pt x="5061795" y="1047531"/>
                  <a:pt x="5063376" y="1043654"/>
                  <a:pt x="5066100" y="1043102"/>
                </a:cubicBezTo>
                <a:lnTo>
                  <a:pt x="5068215" y="1047626"/>
                </a:lnTo>
                <a:cubicBezTo>
                  <a:pt x="5077073" y="1048712"/>
                  <a:pt x="5081569" y="1050817"/>
                  <a:pt x="5091284" y="1058323"/>
                </a:cubicBezTo>
                <a:lnTo>
                  <a:pt x="5094141" y="1056380"/>
                </a:lnTo>
                <a:lnTo>
                  <a:pt x="5099600" y="1059037"/>
                </a:lnTo>
                <a:lnTo>
                  <a:pt x="5103714" y="1056218"/>
                </a:lnTo>
                <a:cubicBezTo>
                  <a:pt x="5106410" y="1057923"/>
                  <a:pt x="5105791" y="1061609"/>
                  <a:pt x="5109229" y="1062952"/>
                </a:cubicBezTo>
                <a:cubicBezTo>
                  <a:pt x="5111077" y="1063447"/>
                  <a:pt x="5112877" y="1064085"/>
                  <a:pt x="5114611" y="1064886"/>
                </a:cubicBezTo>
                <a:cubicBezTo>
                  <a:pt x="5116535" y="1066219"/>
                  <a:pt x="5118373" y="1067676"/>
                  <a:pt x="5120088" y="1069277"/>
                </a:cubicBezTo>
                <a:lnTo>
                  <a:pt x="5126470" y="1069277"/>
                </a:lnTo>
                <a:lnTo>
                  <a:pt x="5132480" y="1074230"/>
                </a:lnTo>
                <a:lnTo>
                  <a:pt x="5139185" y="1074230"/>
                </a:lnTo>
                <a:cubicBezTo>
                  <a:pt x="5141672" y="1076639"/>
                  <a:pt x="5145167" y="1078906"/>
                  <a:pt x="5146786" y="1081878"/>
                </a:cubicBezTo>
                <a:cubicBezTo>
                  <a:pt x="5148815" y="1085660"/>
                  <a:pt x="5152435" y="1087717"/>
                  <a:pt x="5155321" y="1090013"/>
                </a:cubicBezTo>
                <a:lnTo>
                  <a:pt x="5161874" y="1090308"/>
                </a:lnTo>
                <a:cubicBezTo>
                  <a:pt x="5162712" y="1092194"/>
                  <a:pt x="5163360" y="1093708"/>
                  <a:pt x="5164036" y="1095261"/>
                </a:cubicBezTo>
                <a:lnTo>
                  <a:pt x="5171675" y="1095261"/>
                </a:lnTo>
                <a:cubicBezTo>
                  <a:pt x="5173685" y="1097118"/>
                  <a:pt x="5176028" y="1099480"/>
                  <a:pt x="5178629" y="1101652"/>
                </a:cubicBezTo>
                <a:cubicBezTo>
                  <a:pt x="5181105" y="1103948"/>
                  <a:pt x="5184077" y="1105643"/>
                  <a:pt x="5187315" y="1106586"/>
                </a:cubicBezTo>
                <a:cubicBezTo>
                  <a:pt x="5190506" y="1107453"/>
                  <a:pt x="5192439" y="1110967"/>
                  <a:pt x="5195411" y="1112739"/>
                </a:cubicBezTo>
                <a:cubicBezTo>
                  <a:pt x="5198383" y="1114520"/>
                  <a:pt x="5202279" y="1114577"/>
                  <a:pt x="5204193" y="1117530"/>
                </a:cubicBezTo>
                <a:cubicBezTo>
                  <a:pt x="5204403" y="1120407"/>
                  <a:pt x="5204613" y="1123359"/>
                  <a:pt x="5204813" y="1126303"/>
                </a:cubicBezTo>
                <a:lnTo>
                  <a:pt x="5206527" y="1125284"/>
                </a:lnTo>
                <a:cubicBezTo>
                  <a:pt x="5207308" y="1126874"/>
                  <a:pt x="5208127" y="1128341"/>
                  <a:pt x="5208708" y="1129637"/>
                </a:cubicBezTo>
                <a:lnTo>
                  <a:pt x="5212966" y="1126989"/>
                </a:lnTo>
                <a:lnTo>
                  <a:pt x="5215157" y="1132084"/>
                </a:lnTo>
                <a:lnTo>
                  <a:pt x="5221538" y="1132084"/>
                </a:lnTo>
                <a:cubicBezTo>
                  <a:pt x="5225282" y="1133951"/>
                  <a:pt x="5226891" y="1136875"/>
                  <a:pt x="5228444" y="1139857"/>
                </a:cubicBezTo>
                <a:lnTo>
                  <a:pt x="5232178" y="1137190"/>
                </a:lnTo>
                <a:lnTo>
                  <a:pt x="5235979" y="1138295"/>
                </a:lnTo>
                <a:cubicBezTo>
                  <a:pt x="5236379" y="1139885"/>
                  <a:pt x="5236664" y="1141105"/>
                  <a:pt x="5236922" y="1142086"/>
                </a:cubicBezTo>
                <a:lnTo>
                  <a:pt x="5242779" y="1143686"/>
                </a:lnTo>
                <a:lnTo>
                  <a:pt x="5242779" y="1146610"/>
                </a:lnTo>
                <a:cubicBezTo>
                  <a:pt x="5250171" y="1149534"/>
                  <a:pt x="5250171" y="1149534"/>
                  <a:pt x="5253962" y="1155707"/>
                </a:cubicBezTo>
                <a:cubicBezTo>
                  <a:pt x="5257515" y="1156097"/>
                  <a:pt x="5261306" y="1154706"/>
                  <a:pt x="5265134" y="1156926"/>
                </a:cubicBezTo>
                <a:lnTo>
                  <a:pt x="5256905" y="1160231"/>
                </a:lnTo>
                <a:cubicBezTo>
                  <a:pt x="5262201" y="1160450"/>
                  <a:pt x="5265173" y="1161831"/>
                  <a:pt x="5267325" y="1164107"/>
                </a:cubicBezTo>
                <a:cubicBezTo>
                  <a:pt x="5269906" y="1166870"/>
                  <a:pt x="5274516" y="1166889"/>
                  <a:pt x="5277498" y="1169537"/>
                </a:cubicBezTo>
                <a:cubicBezTo>
                  <a:pt x="5279936" y="1171699"/>
                  <a:pt x="5280108" y="1174775"/>
                  <a:pt x="5282908" y="1176528"/>
                </a:cubicBezTo>
                <a:cubicBezTo>
                  <a:pt x="5287413" y="1173566"/>
                  <a:pt x="5288271" y="1173461"/>
                  <a:pt x="5290652" y="1175423"/>
                </a:cubicBezTo>
                <a:lnTo>
                  <a:pt x="5290652" y="1179881"/>
                </a:lnTo>
                <a:cubicBezTo>
                  <a:pt x="5292452" y="1182758"/>
                  <a:pt x="5293852" y="1184929"/>
                  <a:pt x="5295215" y="1187120"/>
                </a:cubicBezTo>
                <a:lnTo>
                  <a:pt x="5305501" y="1187596"/>
                </a:lnTo>
                <a:lnTo>
                  <a:pt x="5309007" y="1190797"/>
                </a:lnTo>
                <a:cubicBezTo>
                  <a:pt x="5310474" y="1193873"/>
                  <a:pt x="5308531" y="1196302"/>
                  <a:pt x="5311436" y="1197740"/>
                </a:cubicBezTo>
                <a:lnTo>
                  <a:pt x="5315026" y="1195168"/>
                </a:lnTo>
                <a:lnTo>
                  <a:pt x="5317170" y="1199960"/>
                </a:lnTo>
                <a:lnTo>
                  <a:pt x="5322599" y="1201560"/>
                </a:lnTo>
                <a:lnTo>
                  <a:pt x="5322599" y="1204751"/>
                </a:lnTo>
                <a:cubicBezTo>
                  <a:pt x="5324380" y="1205246"/>
                  <a:pt x="5326895" y="1205341"/>
                  <a:pt x="5327923" y="1206341"/>
                </a:cubicBezTo>
                <a:cubicBezTo>
                  <a:pt x="5329781" y="1208294"/>
                  <a:pt x="5332543" y="1207941"/>
                  <a:pt x="5334305" y="1208789"/>
                </a:cubicBezTo>
                <a:lnTo>
                  <a:pt x="5344839" y="1217457"/>
                </a:lnTo>
                <a:lnTo>
                  <a:pt x="5344839" y="1219905"/>
                </a:lnTo>
                <a:cubicBezTo>
                  <a:pt x="5347783" y="1223848"/>
                  <a:pt x="5353060" y="1224696"/>
                  <a:pt x="5357384" y="1226706"/>
                </a:cubicBezTo>
                <a:lnTo>
                  <a:pt x="5365471" y="1226706"/>
                </a:lnTo>
                <a:lnTo>
                  <a:pt x="5368900" y="1229325"/>
                </a:lnTo>
                <a:lnTo>
                  <a:pt x="5372091" y="1229325"/>
                </a:lnTo>
                <a:lnTo>
                  <a:pt x="5380073" y="1235897"/>
                </a:lnTo>
                <a:lnTo>
                  <a:pt x="5380073" y="1238574"/>
                </a:lnTo>
                <a:lnTo>
                  <a:pt x="5386178" y="1240936"/>
                </a:lnTo>
                <a:cubicBezTo>
                  <a:pt x="5386626" y="1242536"/>
                  <a:pt x="5386978" y="1243670"/>
                  <a:pt x="5387350" y="1244927"/>
                </a:cubicBezTo>
                <a:lnTo>
                  <a:pt x="5394179" y="1244927"/>
                </a:lnTo>
                <a:lnTo>
                  <a:pt x="5403028" y="1253061"/>
                </a:lnTo>
                <a:lnTo>
                  <a:pt x="5409419" y="1253061"/>
                </a:lnTo>
                <a:lnTo>
                  <a:pt x="5418468" y="1259681"/>
                </a:lnTo>
                <a:cubicBezTo>
                  <a:pt x="5417591" y="1262996"/>
                  <a:pt x="5421278" y="1264044"/>
                  <a:pt x="5423125" y="1265977"/>
                </a:cubicBezTo>
                <a:cubicBezTo>
                  <a:pt x="5424726" y="1267568"/>
                  <a:pt x="5427783" y="1269168"/>
                  <a:pt x="5427774" y="1270883"/>
                </a:cubicBezTo>
                <a:cubicBezTo>
                  <a:pt x="5427774" y="1275121"/>
                  <a:pt x="5432660" y="1273140"/>
                  <a:pt x="5434260" y="1275093"/>
                </a:cubicBezTo>
                <a:cubicBezTo>
                  <a:pt x="5435137" y="1276160"/>
                  <a:pt x="5437270" y="1276893"/>
                  <a:pt x="5437451" y="1277922"/>
                </a:cubicBezTo>
                <a:cubicBezTo>
                  <a:pt x="5437451" y="1279722"/>
                  <a:pt x="5438356" y="1281408"/>
                  <a:pt x="5439861" y="1282408"/>
                </a:cubicBezTo>
                <a:cubicBezTo>
                  <a:pt x="5441147" y="1283113"/>
                  <a:pt x="5442271" y="1284065"/>
                  <a:pt x="5443204" y="1285199"/>
                </a:cubicBezTo>
                <a:cubicBezTo>
                  <a:pt x="5444004" y="1286590"/>
                  <a:pt x="5444652" y="1288047"/>
                  <a:pt x="5445138" y="1289561"/>
                </a:cubicBezTo>
                <a:cubicBezTo>
                  <a:pt x="5447995" y="1290256"/>
                  <a:pt x="5450805" y="1288856"/>
                  <a:pt x="5453615" y="1290990"/>
                </a:cubicBezTo>
                <a:lnTo>
                  <a:pt x="5453615" y="1301544"/>
                </a:lnTo>
                <a:lnTo>
                  <a:pt x="5459825" y="1306649"/>
                </a:lnTo>
                <a:cubicBezTo>
                  <a:pt x="5459988" y="1308725"/>
                  <a:pt x="5460121" y="1310812"/>
                  <a:pt x="5460282" y="1312926"/>
                </a:cubicBezTo>
                <a:lnTo>
                  <a:pt x="5468121" y="1313659"/>
                </a:lnTo>
                <a:lnTo>
                  <a:pt x="5471465" y="1315784"/>
                </a:lnTo>
                <a:lnTo>
                  <a:pt x="5474246" y="1313507"/>
                </a:lnTo>
                <a:lnTo>
                  <a:pt x="5477637" y="1315984"/>
                </a:lnTo>
                <a:cubicBezTo>
                  <a:pt x="5479952" y="1316507"/>
                  <a:pt x="5482780" y="1315117"/>
                  <a:pt x="5485000" y="1316860"/>
                </a:cubicBezTo>
                <a:cubicBezTo>
                  <a:pt x="5485648" y="1318460"/>
                  <a:pt x="5486295" y="1319879"/>
                  <a:pt x="5486743" y="1320956"/>
                </a:cubicBezTo>
                <a:lnTo>
                  <a:pt x="5491534" y="1321927"/>
                </a:lnTo>
                <a:lnTo>
                  <a:pt x="5492477" y="1328766"/>
                </a:lnTo>
                <a:lnTo>
                  <a:pt x="5499992" y="1329385"/>
                </a:lnTo>
                <a:lnTo>
                  <a:pt x="5504783" y="1333062"/>
                </a:lnTo>
                <a:cubicBezTo>
                  <a:pt x="5502060" y="1335453"/>
                  <a:pt x="5502126" y="1335500"/>
                  <a:pt x="5501793" y="1338529"/>
                </a:cubicBezTo>
                <a:lnTo>
                  <a:pt x="5514280" y="1348797"/>
                </a:lnTo>
                <a:lnTo>
                  <a:pt x="5514280" y="1351245"/>
                </a:lnTo>
                <a:cubicBezTo>
                  <a:pt x="5516528" y="1354436"/>
                  <a:pt x="5520471" y="1355436"/>
                  <a:pt x="5523862" y="1357017"/>
                </a:cubicBezTo>
                <a:cubicBezTo>
                  <a:pt x="5523862" y="1357484"/>
                  <a:pt x="5524043" y="1357998"/>
                  <a:pt x="5523862" y="1358351"/>
                </a:cubicBezTo>
                <a:cubicBezTo>
                  <a:pt x="5523033" y="1359722"/>
                  <a:pt x="5522071" y="1361027"/>
                  <a:pt x="5521167" y="1362370"/>
                </a:cubicBezTo>
                <a:cubicBezTo>
                  <a:pt x="5524138" y="1366066"/>
                  <a:pt x="5530748" y="1365742"/>
                  <a:pt x="5533273" y="1369619"/>
                </a:cubicBezTo>
                <a:cubicBezTo>
                  <a:pt x="5533920" y="1371076"/>
                  <a:pt x="5532291" y="1373286"/>
                  <a:pt x="5535435" y="1373381"/>
                </a:cubicBezTo>
                <a:lnTo>
                  <a:pt x="5538807" y="1371286"/>
                </a:lnTo>
                <a:lnTo>
                  <a:pt x="5540969" y="1376277"/>
                </a:lnTo>
                <a:lnTo>
                  <a:pt x="5547351" y="1373353"/>
                </a:lnTo>
                <a:lnTo>
                  <a:pt x="5552875" y="1377896"/>
                </a:lnTo>
                <a:cubicBezTo>
                  <a:pt x="5551932" y="1380477"/>
                  <a:pt x="5553761" y="1383516"/>
                  <a:pt x="5551827" y="1386354"/>
                </a:cubicBezTo>
                <a:lnTo>
                  <a:pt x="5549932" y="1387955"/>
                </a:lnTo>
                <a:lnTo>
                  <a:pt x="5554123" y="1394727"/>
                </a:lnTo>
                <a:lnTo>
                  <a:pt x="5557428" y="1392384"/>
                </a:lnTo>
                <a:cubicBezTo>
                  <a:pt x="5559810" y="1393146"/>
                  <a:pt x="5563401" y="1390364"/>
                  <a:pt x="5565134" y="1393841"/>
                </a:cubicBezTo>
                <a:lnTo>
                  <a:pt x="5561933" y="1396479"/>
                </a:lnTo>
                <a:lnTo>
                  <a:pt x="5567096" y="1400289"/>
                </a:lnTo>
                <a:lnTo>
                  <a:pt x="5573687" y="1400289"/>
                </a:lnTo>
                <a:lnTo>
                  <a:pt x="5591966" y="1415348"/>
                </a:lnTo>
                <a:lnTo>
                  <a:pt x="5592385" y="1414834"/>
                </a:lnTo>
                <a:lnTo>
                  <a:pt x="5600700" y="1419511"/>
                </a:lnTo>
                <a:lnTo>
                  <a:pt x="5600700" y="1427741"/>
                </a:lnTo>
                <a:cubicBezTo>
                  <a:pt x="5602596" y="1429769"/>
                  <a:pt x="5605606" y="1430941"/>
                  <a:pt x="5606435" y="1433398"/>
                </a:cubicBezTo>
                <a:lnTo>
                  <a:pt x="5604158" y="1435275"/>
                </a:lnTo>
                <a:cubicBezTo>
                  <a:pt x="5607348" y="1439704"/>
                  <a:pt x="5609577" y="1434932"/>
                  <a:pt x="5611606" y="1434732"/>
                </a:cubicBezTo>
                <a:lnTo>
                  <a:pt x="5635866" y="1454677"/>
                </a:lnTo>
                <a:lnTo>
                  <a:pt x="5635866" y="1459287"/>
                </a:lnTo>
                <a:lnTo>
                  <a:pt x="5640505" y="1463116"/>
                </a:lnTo>
                <a:lnTo>
                  <a:pt x="5646897" y="1463116"/>
                </a:lnTo>
                <a:cubicBezTo>
                  <a:pt x="5651688" y="1464964"/>
                  <a:pt x="5651488" y="1469507"/>
                  <a:pt x="5654745" y="1472317"/>
                </a:cubicBezTo>
                <a:cubicBezTo>
                  <a:pt x="5658279" y="1475327"/>
                  <a:pt x="5662556" y="1477680"/>
                  <a:pt x="5664775" y="1481976"/>
                </a:cubicBezTo>
                <a:cubicBezTo>
                  <a:pt x="5666537" y="1485357"/>
                  <a:pt x="5670718" y="1487900"/>
                  <a:pt x="5674062" y="1491024"/>
                </a:cubicBezTo>
                <a:lnTo>
                  <a:pt x="5674062" y="1496006"/>
                </a:lnTo>
                <a:cubicBezTo>
                  <a:pt x="5676691" y="1498102"/>
                  <a:pt x="5679367" y="1500235"/>
                  <a:pt x="5682044" y="1502397"/>
                </a:cubicBezTo>
                <a:lnTo>
                  <a:pt x="5684758" y="1500397"/>
                </a:lnTo>
                <a:lnTo>
                  <a:pt x="5699808" y="1512627"/>
                </a:lnTo>
                <a:lnTo>
                  <a:pt x="5699808" y="1520162"/>
                </a:lnTo>
                <a:cubicBezTo>
                  <a:pt x="5702351" y="1520800"/>
                  <a:pt x="5702828" y="1523800"/>
                  <a:pt x="5706952" y="1523543"/>
                </a:cubicBezTo>
                <a:lnTo>
                  <a:pt x="5712524" y="1520352"/>
                </a:lnTo>
                <a:cubicBezTo>
                  <a:pt x="5710343" y="1527753"/>
                  <a:pt x="5717829" y="1527734"/>
                  <a:pt x="5721991" y="1530363"/>
                </a:cubicBezTo>
                <a:cubicBezTo>
                  <a:pt x="5721991" y="1531230"/>
                  <a:pt x="5722115" y="1532077"/>
                  <a:pt x="5722191" y="1532925"/>
                </a:cubicBezTo>
                <a:cubicBezTo>
                  <a:pt x="5725192" y="1535411"/>
                  <a:pt x="5728211" y="1537888"/>
                  <a:pt x="5730973" y="1540155"/>
                </a:cubicBezTo>
                <a:lnTo>
                  <a:pt x="5732907" y="1544717"/>
                </a:lnTo>
                <a:lnTo>
                  <a:pt x="5742708" y="1544717"/>
                </a:lnTo>
                <a:lnTo>
                  <a:pt x="5746118" y="1546984"/>
                </a:lnTo>
                <a:cubicBezTo>
                  <a:pt x="5750243" y="1544403"/>
                  <a:pt x="5750243" y="1544403"/>
                  <a:pt x="5753586" y="1546041"/>
                </a:cubicBezTo>
                <a:lnTo>
                  <a:pt x="5750929" y="1548679"/>
                </a:lnTo>
                <a:cubicBezTo>
                  <a:pt x="5753358" y="1550765"/>
                  <a:pt x="5756177" y="1549355"/>
                  <a:pt x="5757682" y="1549651"/>
                </a:cubicBezTo>
                <a:cubicBezTo>
                  <a:pt x="5760863" y="1551061"/>
                  <a:pt x="5763311" y="1553747"/>
                  <a:pt x="5764435" y="1557033"/>
                </a:cubicBezTo>
                <a:cubicBezTo>
                  <a:pt x="5765759" y="1560052"/>
                  <a:pt x="5770607" y="1559614"/>
                  <a:pt x="5773103" y="1561824"/>
                </a:cubicBezTo>
                <a:lnTo>
                  <a:pt x="5773103" y="1564653"/>
                </a:lnTo>
                <a:cubicBezTo>
                  <a:pt x="5774960" y="1564967"/>
                  <a:pt x="5776789" y="1565510"/>
                  <a:pt x="5778522" y="1566253"/>
                </a:cubicBezTo>
                <a:cubicBezTo>
                  <a:pt x="5780532" y="1567624"/>
                  <a:pt x="5782437" y="1569139"/>
                  <a:pt x="5784218" y="1570806"/>
                </a:cubicBezTo>
                <a:lnTo>
                  <a:pt x="5787628" y="1568187"/>
                </a:lnTo>
                <a:cubicBezTo>
                  <a:pt x="5799487" y="1571949"/>
                  <a:pt x="5799487" y="1571949"/>
                  <a:pt x="5803030" y="1578388"/>
                </a:cubicBezTo>
                <a:lnTo>
                  <a:pt x="5813613" y="1578388"/>
                </a:lnTo>
                <a:lnTo>
                  <a:pt x="5815594" y="1573778"/>
                </a:lnTo>
                <a:lnTo>
                  <a:pt x="5820633" y="1572911"/>
                </a:lnTo>
                <a:lnTo>
                  <a:pt x="5820633" y="1560300"/>
                </a:lnTo>
                <a:cubicBezTo>
                  <a:pt x="5819042" y="1556261"/>
                  <a:pt x="5815175" y="1555614"/>
                  <a:pt x="5814632" y="1553089"/>
                </a:cubicBezTo>
                <a:cubicBezTo>
                  <a:pt x="5813546" y="1548374"/>
                  <a:pt x="5819518" y="1550946"/>
                  <a:pt x="5820233" y="1549470"/>
                </a:cubicBezTo>
                <a:close/>
                <a:moveTo>
                  <a:pt x="5074501" y="529457"/>
                </a:moveTo>
                <a:cubicBezTo>
                  <a:pt x="5074387" y="529342"/>
                  <a:pt x="5074387" y="529237"/>
                  <a:pt x="5074501" y="529457"/>
                </a:cubicBezTo>
                <a:close/>
                <a:moveTo>
                  <a:pt x="5009426" y="525066"/>
                </a:moveTo>
                <a:cubicBezTo>
                  <a:pt x="5009826" y="525751"/>
                  <a:pt x="5010684" y="526818"/>
                  <a:pt x="5010512" y="526952"/>
                </a:cubicBezTo>
                <a:cubicBezTo>
                  <a:pt x="5009055" y="528047"/>
                  <a:pt x="5008722" y="530028"/>
                  <a:pt x="5007531" y="531343"/>
                </a:cubicBezTo>
                <a:lnTo>
                  <a:pt x="5004692" y="532590"/>
                </a:lnTo>
                <a:lnTo>
                  <a:pt x="5009426" y="525066"/>
                </a:lnTo>
                <a:close/>
                <a:moveTo>
                  <a:pt x="4981890" y="528418"/>
                </a:moveTo>
                <a:lnTo>
                  <a:pt x="4983719" y="528209"/>
                </a:lnTo>
                <a:lnTo>
                  <a:pt x="4983719" y="531400"/>
                </a:lnTo>
                <a:cubicBezTo>
                  <a:pt x="4982842" y="530666"/>
                  <a:pt x="4981976" y="529914"/>
                  <a:pt x="4981109" y="529152"/>
                </a:cubicBezTo>
                <a:lnTo>
                  <a:pt x="4981890" y="528418"/>
                </a:lnTo>
                <a:close/>
                <a:moveTo>
                  <a:pt x="1793148" y="179899"/>
                </a:moveTo>
                <a:lnTo>
                  <a:pt x="1790929" y="182613"/>
                </a:lnTo>
                <a:lnTo>
                  <a:pt x="1794615" y="184213"/>
                </a:lnTo>
                <a:lnTo>
                  <a:pt x="1790129" y="184213"/>
                </a:lnTo>
                <a:cubicBezTo>
                  <a:pt x="1789719" y="185004"/>
                  <a:pt x="1789376" y="185680"/>
                  <a:pt x="1789281" y="185890"/>
                </a:cubicBezTo>
                <a:lnTo>
                  <a:pt x="1786395" y="183737"/>
                </a:lnTo>
                <a:cubicBezTo>
                  <a:pt x="1787043" y="181356"/>
                  <a:pt x="1788919" y="179403"/>
                  <a:pt x="1793148" y="179899"/>
                </a:cubicBezTo>
                <a:close/>
                <a:moveTo>
                  <a:pt x="260023" y="682466"/>
                </a:moveTo>
                <a:cubicBezTo>
                  <a:pt x="259861" y="682562"/>
                  <a:pt x="259385" y="682466"/>
                  <a:pt x="260023" y="682466"/>
                </a:cubicBezTo>
                <a:close/>
                <a:moveTo>
                  <a:pt x="1711109" y="602628"/>
                </a:moveTo>
                <a:lnTo>
                  <a:pt x="1711109" y="615772"/>
                </a:lnTo>
                <a:lnTo>
                  <a:pt x="1708013" y="618325"/>
                </a:lnTo>
                <a:lnTo>
                  <a:pt x="1708013" y="626669"/>
                </a:lnTo>
                <a:lnTo>
                  <a:pt x="1710728" y="628907"/>
                </a:lnTo>
                <a:lnTo>
                  <a:pt x="1707823" y="631727"/>
                </a:lnTo>
                <a:lnTo>
                  <a:pt x="1707823" y="639328"/>
                </a:lnTo>
                <a:lnTo>
                  <a:pt x="1701441" y="644900"/>
                </a:lnTo>
                <a:lnTo>
                  <a:pt x="1707537" y="649910"/>
                </a:lnTo>
                <a:cubicBezTo>
                  <a:pt x="1707537" y="651310"/>
                  <a:pt x="1707718" y="653006"/>
                  <a:pt x="1707861" y="655644"/>
                </a:cubicBezTo>
                <a:lnTo>
                  <a:pt x="1698536" y="661406"/>
                </a:lnTo>
                <a:cubicBezTo>
                  <a:pt x="1694431" y="660321"/>
                  <a:pt x="1690316" y="665531"/>
                  <a:pt x="1684163" y="664493"/>
                </a:cubicBezTo>
                <a:cubicBezTo>
                  <a:pt x="1682772" y="662426"/>
                  <a:pt x="1681258" y="660445"/>
                  <a:pt x="1679610" y="658568"/>
                </a:cubicBezTo>
                <a:cubicBezTo>
                  <a:pt x="1677467" y="656587"/>
                  <a:pt x="1675238" y="654720"/>
                  <a:pt x="1672904" y="652967"/>
                </a:cubicBezTo>
                <a:lnTo>
                  <a:pt x="1671942" y="649367"/>
                </a:lnTo>
                <a:lnTo>
                  <a:pt x="1667151" y="648424"/>
                </a:lnTo>
                <a:lnTo>
                  <a:pt x="1664980" y="643537"/>
                </a:lnTo>
                <a:lnTo>
                  <a:pt x="1651778" y="643537"/>
                </a:lnTo>
                <a:lnTo>
                  <a:pt x="1646987" y="639337"/>
                </a:lnTo>
                <a:lnTo>
                  <a:pt x="1646987" y="633794"/>
                </a:lnTo>
                <a:lnTo>
                  <a:pt x="1642196" y="632708"/>
                </a:lnTo>
                <a:lnTo>
                  <a:pt x="1637709" y="625631"/>
                </a:lnTo>
                <a:lnTo>
                  <a:pt x="1637709" y="619097"/>
                </a:lnTo>
                <a:lnTo>
                  <a:pt x="1634261" y="615744"/>
                </a:lnTo>
                <a:cubicBezTo>
                  <a:pt x="1635566" y="615344"/>
                  <a:pt x="1636814" y="615029"/>
                  <a:pt x="1637995" y="614591"/>
                </a:cubicBezTo>
                <a:cubicBezTo>
                  <a:pt x="1638891" y="614258"/>
                  <a:pt x="1639719" y="613781"/>
                  <a:pt x="1640786" y="613267"/>
                </a:cubicBezTo>
                <a:lnTo>
                  <a:pt x="1634223" y="610724"/>
                </a:lnTo>
                <a:lnTo>
                  <a:pt x="1634223" y="607990"/>
                </a:lnTo>
                <a:lnTo>
                  <a:pt x="1628156" y="602999"/>
                </a:lnTo>
                <a:lnTo>
                  <a:pt x="1630890" y="600104"/>
                </a:lnTo>
                <a:cubicBezTo>
                  <a:pt x="1631033" y="597580"/>
                  <a:pt x="1631194" y="594646"/>
                  <a:pt x="1631347" y="591531"/>
                </a:cubicBezTo>
                <a:lnTo>
                  <a:pt x="1641081" y="590302"/>
                </a:lnTo>
                <a:lnTo>
                  <a:pt x="1637567" y="587035"/>
                </a:lnTo>
                <a:cubicBezTo>
                  <a:pt x="1641110" y="584092"/>
                  <a:pt x="1644101" y="580472"/>
                  <a:pt x="1650340" y="579663"/>
                </a:cubicBezTo>
                <a:lnTo>
                  <a:pt x="1647415" y="576596"/>
                </a:lnTo>
                <a:lnTo>
                  <a:pt x="1650435" y="573624"/>
                </a:lnTo>
                <a:cubicBezTo>
                  <a:pt x="1644158" y="571357"/>
                  <a:pt x="1644625" y="565385"/>
                  <a:pt x="1639786" y="562242"/>
                </a:cubicBezTo>
                <a:lnTo>
                  <a:pt x="1643910" y="557784"/>
                </a:lnTo>
                <a:lnTo>
                  <a:pt x="1643910" y="549964"/>
                </a:lnTo>
                <a:cubicBezTo>
                  <a:pt x="1648206" y="548564"/>
                  <a:pt x="1652340" y="547764"/>
                  <a:pt x="1654064" y="543582"/>
                </a:cubicBezTo>
                <a:lnTo>
                  <a:pt x="1650006" y="539172"/>
                </a:lnTo>
                <a:lnTo>
                  <a:pt x="1656807" y="534781"/>
                </a:lnTo>
                <a:cubicBezTo>
                  <a:pt x="1655978" y="529990"/>
                  <a:pt x="1649559" y="525951"/>
                  <a:pt x="1656902" y="521341"/>
                </a:cubicBezTo>
                <a:lnTo>
                  <a:pt x="1656902" y="510416"/>
                </a:lnTo>
                <a:lnTo>
                  <a:pt x="1663008" y="508645"/>
                </a:lnTo>
                <a:lnTo>
                  <a:pt x="1663008" y="503187"/>
                </a:lnTo>
                <a:cubicBezTo>
                  <a:pt x="1663856" y="502644"/>
                  <a:pt x="1664599" y="501739"/>
                  <a:pt x="1665389" y="501701"/>
                </a:cubicBezTo>
                <a:cubicBezTo>
                  <a:pt x="1669571" y="501558"/>
                  <a:pt x="1673771" y="501701"/>
                  <a:pt x="1678324" y="501701"/>
                </a:cubicBezTo>
                <a:cubicBezTo>
                  <a:pt x="1678696" y="500110"/>
                  <a:pt x="1678962" y="498967"/>
                  <a:pt x="1679219" y="497891"/>
                </a:cubicBezTo>
                <a:lnTo>
                  <a:pt x="1672838" y="492633"/>
                </a:lnTo>
                <a:lnTo>
                  <a:pt x="1672838" y="480403"/>
                </a:lnTo>
                <a:lnTo>
                  <a:pt x="1668447" y="474374"/>
                </a:lnTo>
                <a:cubicBezTo>
                  <a:pt x="1671752" y="472326"/>
                  <a:pt x="1674686" y="470487"/>
                  <a:pt x="1679000" y="467792"/>
                </a:cubicBezTo>
                <a:lnTo>
                  <a:pt x="1687478" y="467792"/>
                </a:lnTo>
                <a:cubicBezTo>
                  <a:pt x="1689745" y="470773"/>
                  <a:pt x="1688306" y="473859"/>
                  <a:pt x="1688544" y="476193"/>
                </a:cubicBezTo>
                <a:lnTo>
                  <a:pt x="1682268" y="485280"/>
                </a:lnTo>
                <a:lnTo>
                  <a:pt x="1682268" y="491662"/>
                </a:lnTo>
                <a:cubicBezTo>
                  <a:pt x="1684182" y="494519"/>
                  <a:pt x="1686087" y="497396"/>
                  <a:pt x="1688173" y="500510"/>
                </a:cubicBezTo>
                <a:lnTo>
                  <a:pt x="1685439" y="503091"/>
                </a:lnTo>
                <a:cubicBezTo>
                  <a:pt x="1690107" y="505635"/>
                  <a:pt x="1695593" y="503291"/>
                  <a:pt x="1700403" y="504682"/>
                </a:cubicBezTo>
                <a:cubicBezTo>
                  <a:pt x="1702784" y="506501"/>
                  <a:pt x="1698660" y="506273"/>
                  <a:pt x="1698488" y="507873"/>
                </a:cubicBezTo>
                <a:cubicBezTo>
                  <a:pt x="1699260" y="508664"/>
                  <a:pt x="1700394" y="509388"/>
                  <a:pt x="1700689" y="510292"/>
                </a:cubicBezTo>
                <a:cubicBezTo>
                  <a:pt x="1701203" y="511893"/>
                  <a:pt x="1700946" y="513693"/>
                  <a:pt x="1701498" y="515293"/>
                </a:cubicBezTo>
                <a:cubicBezTo>
                  <a:pt x="1702175" y="516474"/>
                  <a:pt x="1703032" y="517550"/>
                  <a:pt x="1704023" y="518484"/>
                </a:cubicBezTo>
                <a:cubicBezTo>
                  <a:pt x="1701984" y="520570"/>
                  <a:pt x="1701032" y="523494"/>
                  <a:pt x="1701441" y="526390"/>
                </a:cubicBezTo>
                <a:lnTo>
                  <a:pt x="1704508" y="529171"/>
                </a:lnTo>
                <a:lnTo>
                  <a:pt x="1698336" y="534581"/>
                </a:lnTo>
                <a:cubicBezTo>
                  <a:pt x="1702518" y="536753"/>
                  <a:pt x="1701527" y="539772"/>
                  <a:pt x="1700841" y="543135"/>
                </a:cubicBezTo>
                <a:lnTo>
                  <a:pt x="1696241" y="543906"/>
                </a:lnTo>
                <a:cubicBezTo>
                  <a:pt x="1693802" y="545744"/>
                  <a:pt x="1697422" y="546173"/>
                  <a:pt x="1698108" y="547802"/>
                </a:cubicBezTo>
                <a:lnTo>
                  <a:pt x="1698108" y="555174"/>
                </a:lnTo>
                <a:cubicBezTo>
                  <a:pt x="1699222" y="556174"/>
                  <a:pt x="1700289" y="557127"/>
                  <a:pt x="1701394" y="558127"/>
                </a:cubicBezTo>
                <a:cubicBezTo>
                  <a:pt x="1702013" y="560080"/>
                  <a:pt x="1700327" y="562385"/>
                  <a:pt x="1702499" y="564223"/>
                </a:cubicBezTo>
                <a:cubicBezTo>
                  <a:pt x="1705118" y="563851"/>
                  <a:pt x="1706775" y="560251"/>
                  <a:pt x="1710223" y="562632"/>
                </a:cubicBezTo>
                <a:cubicBezTo>
                  <a:pt x="1711452" y="565585"/>
                  <a:pt x="1712043" y="568442"/>
                  <a:pt x="1708118" y="570852"/>
                </a:cubicBezTo>
                <a:lnTo>
                  <a:pt x="1708118" y="578358"/>
                </a:lnTo>
                <a:lnTo>
                  <a:pt x="1704842" y="581692"/>
                </a:lnTo>
                <a:cubicBezTo>
                  <a:pt x="1704842" y="582606"/>
                  <a:pt x="1704175" y="584073"/>
                  <a:pt x="1704727" y="585111"/>
                </a:cubicBezTo>
                <a:cubicBezTo>
                  <a:pt x="1707490" y="590283"/>
                  <a:pt x="1710566" y="595332"/>
                  <a:pt x="1713624" y="600570"/>
                </a:cubicBezTo>
                <a:lnTo>
                  <a:pt x="1711109" y="602628"/>
                </a:lnTo>
                <a:close/>
                <a:moveTo>
                  <a:pt x="2733885" y="704050"/>
                </a:moveTo>
                <a:lnTo>
                  <a:pt x="2738304" y="701050"/>
                </a:lnTo>
                <a:cubicBezTo>
                  <a:pt x="2742486" y="702640"/>
                  <a:pt x="2746439" y="704479"/>
                  <a:pt x="2751077" y="704326"/>
                </a:cubicBezTo>
                <a:lnTo>
                  <a:pt x="2753363" y="709632"/>
                </a:lnTo>
                <a:lnTo>
                  <a:pt x="2757230" y="702859"/>
                </a:lnTo>
                <a:cubicBezTo>
                  <a:pt x="2757983" y="706203"/>
                  <a:pt x="2757659" y="709155"/>
                  <a:pt x="2759288" y="710841"/>
                </a:cubicBezTo>
                <a:cubicBezTo>
                  <a:pt x="2760917" y="712537"/>
                  <a:pt x="2761221" y="714642"/>
                  <a:pt x="2762269" y="716366"/>
                </a:cubicBezTo>
                <a:lnTo>
                  <a:pt x="2767232" y="717433"/>
                </a:lnTo>
                <a:lnTo>
                  <a:pt x="2768156" y="720623"/>
                </a:lnTo>
                <a:lnTo>
                  <a:pt x="2764870" y="723605"/>
                </a:lnTo>
                <a:lnTo>
                  <a:pt x="2770889" y="728558"/>
                </a:lnTo>
                <a:lnTo>
                  <a:pt x="2768270" y="731320"/>
                </a:lnTo>
                <a:lnTo>
                  <a:pt x="2771032" y="734073"/>
                </a:lnTo>
                <a:lnTo>
                  <a:pt x="2771032" y="744484"/>
                </a:lnTo>
                <a:lnTo>
                  <a:pt x="2768003" y="747217"/>
                </a:lnTo>
                <a:lnTo>
                  <a:pt x="2768003" y="760409"/>
                </a:lnTo>
                <a:lnTo>
                  <a:pt x="2770080" y="761905"/>
                </a:lnTo>
                <a:cubicBezTo>
                  <a:pt x="2770556" y="762676"/>
                  <a:pt x="2770908" y="763514"/>
                  <a:pt x="2771118" y="764400"/>
                </a:cubicBezTo>
                <a:cubicBezTo>
                  <a:pt x="2771213" y="769191"/>
                  <a:pt x="2771118" y="773982"/>
                  <a:pt x="2771118" y="778773"/>
                </a:cubicBezTo>
                <a:lnTo>
                  <a:pt x="2768679" y="780764"/>
                </a:lnTo>
                <a:cubicBezTo>
                  <a:pt x="2767213" y="783155"/>
                  <a:pt x="2768136" y="785793"/>
                  <a:pt x="2767965" y="788327"/>
                </a:cubicBezTo>
                <a:cubicBezTo>
                  <a:pt x="2767822" y="790470"/>
                  <a:pt x="2767965" y="792623"/>
                  <a:pt x="2767965" y="794709"/>
                </a:cubicBezTo>
                <a:lnTo>
                  <a:pt x="2758383" y="798538"/>
                </a:lnTo>
                <a:cubicBezTo>
                  <a:pt x="2754506" y="798414"/>
                  <a:pt x="2754068" y="794766"/>
                  <a:pt x="2747848" y="793890"/>
                </a:cubicBezTo>
                <a:cubicBezTo>
                  <a:pt x="2746381" y="793985"/>
                  <a:pt x="2742562" y="791718"/>
                  <a:pt x="2738266" y="790699"/>
                </a:cubicBezTo>
                <a:cubicBezTo>
                  <a:pt x="2736447" y="790251"/>
                  <a:pt x="2735313" y="790813"/>
                  <a:pt x="2731304" y="793118"/>
                </a:cubicBezTo>
                <a:lnTo>
                  <a:pt x="2727903" y="790708"/>
                </a:lnTo>
                <a:lnTo>
                  <a:pt x="2715444" y="790708"/>
                </a:lnTo>
                <a:lnTo>
                  <a:pt x="2708748" y="785546"/>
                </a:lnTo>
                <a:lnTo>
                  <a:pt x="2704919" y="788241"/>
                </a:lnTo>
                <a:lnTo>
                  <a:pt x="2700833" y="787013"/>
                </a:lnTo>
                <a:lnTo>
                  <a:pt x="2700833" y="784041"/>
                </a:lnTo>
                <a:lnTo>
                  <a:pt x="2696223" y="780383"/>
                </a:lnTo>
                <a:lnTo>
                  <a:pt x="2688812" y="779764"/>
                </a:lnTo>
                <a:cubicBezTo>
                  <a:pt x="2688403" y="778297"/>
                  <a:pt x="2688041" y="777097"/>
                  <a:pt x="2687565" y="775440"/>
                </a:cubicBezTo>
                <a:cubicBezTo>
                  <a:pt x="2682155" y="774097"/>
                  <a:pt x="2676392" y="775440"/>
                  <a:pt x="2670210" y="774544"/>
                </a:cubicBezTo>
                <a:lnTo>
                  <a:pt x="2667257" y="772344"/>
                </a:lnTo>
                <a:lnTo>
                  <a:pt x="2663886" y="774868"/>
                </a:lnTo>
                <a:cubicBezTo>
                  <a:pt x="2659094" y="775383"/>
                  <a:pt x="2657866" y="771677"/>
                  <a:pt x="2654189" y="769573"/>
                </a:cubicBezTo>
                <a:lnTo>
                  <a:pt x="2644035" y="769573"/>
                </a:lnTo>
                <a:lnTo>
                  <a:pt x="2643016" y="765496"/>
                </a:lnTo>
                <a:cubicBezTo>
                  <a:pt x="2638673" y="763791"/>
                  <a:pt x="2634568" y="761095"/>
                  <a:pt x="2629110" y="761762"/>
                </a:cubicBezTo>
                <a:cubicBezTo>
                  <a:pt x="2627214" y="758838"/>
                  <a:pt x="2622309" y="759800"/>
                  <a:pt x="2620261" y="757180"/>
                </a:cubicBezTo>
                <a:cubicBezTo>
                  <a:pt x="2618223" y="754561"/>
                  <a:pt x="2614032" y="754494"/>
                  <a:pt x="2611403" y="752570"/>
                </a:cubicBezTo>
                <a:lnTo>
                  <a:pt x="2611403" y="749932"/>
                </a:lnTo>
                <a:cubicBezTo>
                  <a:pt x="2618375" y="747103"/>
                  <a:pt x="2619146" y="746484"/>
                  <a:pt x="2622576" y="740769"/>
                </a:cubicBezTo>
                <a:lnTo>
                  <a:pt x="2632158" y="740769"/>
                </a:lnTo>
                <a:lnTo>
                  <a:pt x="2635529" y="743322"/>
                </a:lnTo>
                <a:lnTo>
                  <a:pt x="2641806" y="743322"/>
                </a:lnTo>
                <a:cubicBezTo>
                  <a:pt x="2646598" y="741407"/>
                  <a:pt x="2646217" y="736625"/>
                  <a:pt x="2649788" y="734178"/>
                </a:cubicBezTo>
                <a:lnTo>
                  <a:pt x="2646436" y="731196"/>
                </a:lnTo>
                <a:lnTo>
                  <a:pt x="2647798" y="727234"/>
                </a:lnTo>
                <a:lnTo>
                  <a:pt x="2657837" y="735492"/>
                </a:lnTo>
                <a:cubicBezTo>
                  <a:pt x="2660037" y="733692"/>
                  <a:pt x="2661771" y="731034"/>
                  <a:pt x="2663838" y="730834"/>
                </a:cubicBezTo>
                <a:cubicBezTo>
                  <a:pt x="2667238" y="730501"/>
                  <a:pt x="2668886" y="728005"/>
                  <a:pt x="2671820" y="727643"/>
                </a:cubicBezTo>
                <a:cubicBezTo>
                  <a:pt x="2673468" y="727548"/>
                  <a:pt x="2675125" y="727548"/>
                  <a:pt x="2676773" y="727643"/>
                </a:cubicBezTo>
                <a:lnTo>
                  <a:pt x="2683459" y="722395"/>
                </a:lnTo>
                <a:lnTo>
                  <a:pt x="2687003" y="722252"/>
                </a:lnTo>
                <a:lnTo>
                  <a:pt x="2688955" y="717690"/>
                </a:lnTo>
                <a:lnTo>
                  <a:pt x="2693746" y="716766"/>
                </a:lnTo>
                <a:cubicBezTo>
                  <a:pt x="2694051" y="715766"/>
                  <a:pt x="2694403" y="714585"/>
                  <a:pt x="2694861" y="713080"/>
                </a:cubicBezTo>
                <a:cubicBezTo>
                  <a:pt x="2697595" y="711089"/>
                  <a:pt x="2699766" y="707965"/>
                  <a:pt x="2704281" y="706184"/>
                </a:cubicBezTo>
                <a:lnTo>
                  <a:pt x="2709072" y="709136"/>
                </a:lnTo>
                <a:lnTo>
                  <a:pt x="2714997" y="704174"/>
                </a:lnTo>
                <a:lnTo>
                  <a:pt x="2733885" y="704050"/>
                </a:lnTo>
                <a:close/>
                <a:moveTo>
                  <a:pt x="2627510" y="634917"/>
                </a:moveTo>
                <a:lnTo>
                  <a:pt x="2631881" y="637851"/>
                </a:lnTo>
                <a:lnTo>
                  <a:pt x="2643702" y="632793"/>
                </a:lnTo>
                <a:lnTo>
                  <a:pt x="2649465" y="635737"/>
                </a:lnTo>
                <a:cubicBezTo>
                  <a:pt x="2649645" y="633022"/>
                  <a:pt x="2649788" y="630946"/>
                  <a:pt x="2649931" y="628888"/>
                </a:cubicBezTo>
                <a:lnTo>
                  <a:pt x="2658047" y="625459"/>
                </a:lnTo>
                <a:lnTo>
                  <a:pt x="2661752" y="627897"/>
                </a:lnTo>
                <a:cubicBezTo>
                  <a:pt x="2667229" y="626736"/>
                  <a:pt x="2668724" y="623697"/>
                  <a:pt x="2669972" y="619916"/>
                </a:cubicBezTo>
                <a:lnTo>
                  <a:pt x="2683574" y="619916"/>
                </a:lnTo>
                <a:cubicBezTo>
                  <a:pt x="2685983" y="614886"/>
                  <a:pt x="2693565" y="619639"/>
                  <a:pt x="2695375" y="614724"/>
                </a:cubicBezTo>
                <a:cubicBezTo>
                  <a:pt x="2697995" y="615410"/>
                  <a:pt x="2699080" y="618201"/>
                  <a:pt x="2702366" y="617115"/>
                </a:cubicBezTo>
                <a:lnTo>
                  <a:pt x="2706291" y="614086"/>
                </a:lnTo>
                <a:lnTo>
                  <a:pt x="2712263" y="616877"/>
                </a:lnTo>
                <a:lnTo>
                  <a:pt x="2715920" y="614353"/>
                </a:lnTo>
                <a:cubicBezTo>
                  <a:pt x="2716368" y="615944"/>
                  <a:pt x="2716711" y="617144"/>
                  <a:pt x="2717740" y="620735"/>
                </a:cubicBezTo>
                <a:lnTo>
                  <a:pt x="2725598" y="626926"/>
                </a:lnTo>
                <a:cubicBezTo>
                  <a:pt x="2725598" y="626926"/>
                  <a:pt x="2725198" y="627507"/>
                  <a:pt x="2724788" y="627564"/>
                </a:cubicBezTo>
                <a:cubicBezTo>
                  <a:pt x="2723721" y="627631"/>
                  <a:pt x="2722655" y="627631"/>
                  <a:pt x="2721597" y="627564"/>
                </a:cubicBezTo>
                <a:lnTo>
                  <a:pt x="2713615" y="634098"/>
                </a:lnTo>
                <a:lnTo>
                  <a:pt x="2713615" y="636984"/>
                </a:lnTo>
                <a:cubicBezTo>
                  <a:pt x="2708824" y="637642"/>
                  <a:pt x="2705852" y="640690"/>
                  <a:pt x="2702443" y="643366"/>
                </a:cubicBezTo>
                <a:lnTo>
                  <a:pt x="2696261" y="643366"/>
                </a:lnTo>
                <a:lnTo>
                  <a:pt x="2692718" y="646062"/>
                </a:lnTo>
                <a:lnTo>
                  <a:pt x="2686479" y="646062"/>
                </a:lnTo>
                <a:lnTo>
                  <a:pt x="2683107" y="648653"/>
                </a:lnTo>
                <a:lnTo>
                  <a:pt x="2677230" y="648653"/>
                </a:lnTo>
                <a:lnTo>
                  <a:pt x="2672439" y="645900"/>
                </a:lnTo>
                <a:cubicBezTo>
                  <a:pt x="2668115" y="646681"/>
                  <a:pt x="2667248" y="649796"/>
                  <a:pt x="2662428" y="651148"/>
                </a:cubicBezTo>
                <a:lnTo>
                  <a:pt x="2655389" y="651148"/>
                </a:lnTo>
                <a:cubicBezTo>
                  <a:pt x="2651493" y="654501"/>
                  <a:pt x="2647874" y="657635"/>
                  <a:pt x="2643140" y="661740"/>
                </a:cubicBezTo>
                <a:cubicBezTo>
                  <a:pt x="2643140" y="661930"/>
                  <a:pt x="2642769" y="662930"/>
                  <a:pt x="2642407" y="664197"/>
                </a:cubicBezTo>
                <a:lnTo>
                  <a:pt x="2631739" y="659711"/>
                </a:lnTo>
                <a:cubicBezTo>
                  <a:pt x="2632139" y="659711"/>
                  <a:pt x="2631558" y="659597"/>
                  <a:pt x="2631424" y="659711"/>
                </a:cubicBezTo>
                <a:cubicBezTo>
                  <a:pt x="2627652" y="664597"/>
                  <a:pt x="2619118" y="664388"/>
                  <a:pt x="2616622" y="669607"/>
                </a:cubicBezTo>
                <a:cubicBezTo>
                  <a:pt x="2612660" y="669817"/>
                  <a:pt x="2609212" y="668779"/>
                  <a:pt x="2607040" y="671998"/>
                </a:cubicBezTo>
                <a:lnTo>
                  <a:pt x="2594705" y="671998"/>
                </a:lnTo>
                <a:cubicBezTo>
                  <a:pt x="2593410" y="672665"/>
                  <a:pt x="2592229" y="673522"/>
                  <a:pt x="2591172" y="674523"/>
                </a:cubicBezTo>
                <a:cubicBezTo>
                  <a:pt x="2588838" y="677713"/>
                  <a:pt x="2583399" y="676904"/>
                  <a:pt x="2581161" y="680047"/>
                </a:cubicBezTo>
                <a:cubicBezTo>
                  <a:pt x="2576932" y="678675"/>
                  <a:pt x="2575636" y="684266"/>
                  <a:pt x="2571388" y="682828"/>
                </a:cubicBezTo>
                <a:cubicBezTo>
                  <a:pt x="2568969" y="685857"/>
                  <a:pt x="2565368" y="685733"/>
                  <a:pt x="2561635" y="685238"/>
                </a:cubicBezTo>
                <a:lnTo>
                  <a:pt x="2559272" y="683285"/>
                </a:lnTo>
                <a:cubicBezTo>
                  <a:pt x="2558606" y="683523"/>
                  <a:pt x="2557882" y="683828"/>
                  <a:pt x="2557129" y="684038"/>
                </a:cubicBezTo>
                <a:cubicBezTo>
                  <a:pt x="2552462" y="685314"/>
                  <a:pt x="2548909" y="689182"/>
                  <a:pt x="2542375" y="687600"/>
                </a:cubicBezTo>
                <a:cubicBezTo>
                  <a:pt x="2541956" y="687276"/>
                  <a:pt x="2540775" y="686448"/>
                  <a:pt x="2539184" y="685305"/>
                </a:cubicBezTo>
                <a:lnTo>
                  <a:pt x="2537232" y="690172"/>
                </a:lnTo>
                <a:lnTo>
                  <a:pt x="2533355" y="690810"/>
                </a:lnTo>
                <a:lnTo>
                  <a:pt x="2529621" y="688067"/>
                </a:lnTo>
                <a:cubicBezTo>
                  <a:pt x="2528888" y="689772"/>
                  <a:pt x="2528230" y="691258"/>
                  <a:pt x="2527592" y="692858"/>
                </a:cubicBezTo>
                <a:cubicBezTo>
                  <a:pt x="2524001" y="693820"/>
                  <a:pt x="2520496" y="694344"/>
                  <a:pt x="2517791" y="691258"/>
                </a:cubicBezTo>
                <a:lnTo>
                  <a:pt x="2500227" y="698687"/>
                </a:lnTo>
                <a:lnTo>
                  <a:pt x="2488492" y="698687"/>
                </a:lnTo>
                <a:lnTo>
                  <a:pt x="2485939" y="701002"/>
                </a:lnTo>
                <a:lnTo>
                  <a:pt x="2475271" y="696487"/>
                </a:lnTo>
                <a:cubicBezTo>
                  <a:pt x="2473433" y="698002"/>
                  <a:pt x="2471719" y="699859"/>
                  <a:pt x="2468547" y="698078"/>
                </a:cubicBezTo>
                <a:cubicBezTo>
                  <a:pt x="2465661" y="693525"/>
                  <a:pt x="2471662" y="692582"/>
                  <a:pt x="2473852" y="689667"/>
                </a:cubicBezTo>
                <a:lnTo>
                  <a:pt x="2471366" y="687095"/>
                </a:lnTo>
                <a:cubicBezTo>
                  <a:pt x="2473157" y="683505"/>
                  <a:pt x="2476872" y="687276"/>
                  <a:pt x="2478577" y="685276"/>
                </a:cubicBezTo>
                <a:lnTo>
                  <a:pt x="2485301" y="690820"/>
                </a:lnTo>
                <a:cubicBezTo>
                  <a:pt x="2486339" y="689058"/>
                  <a:pt x="2487282" y="687438"/>
                  <a:pt x="2488225" y="685829"/>
                </a:cubicBezTo>
                <a:cubicBezTo>
                  <a:pt x="2492807" y="687324"/>
                  <a:pt x="2487711" y="691715"/>
                  <a:pt x="2491883" y="693411"/>
                </a:cubicBezTo>
                <a:lnTo>
                  <a:pt x="2495074" y="687696"/>
                </a:lnTo>
                <a:cubicBezTo>
                  <a:pt x="2495922" y="689724"/>
                  <a:pt x="2496560" y="691258"/>
                  <a:pt x="2497350" y="693144"/>
                </a:cubicBezTo>
                <a:lnTo>
                  <a:pt x="2506323" y="689534"/>
                </a:lnTo>
                <a:lnTo>
                  <a:pt x="2499627" y="686981"/>
                </a:lnTo>
                <a:cubicBezTo>
                  <a:pt x="2501846" y="684667"/>
                  <a:pt x="2504723" y="686000"/>
                  <a:pt x="2507180" y="685610"/>
                </a:cubicBezTo>
                <a:lnTo>
                  <a:pt x="2511733" y="688391"/>
                </a:lnTo>
                <a:cubicBezTo>
                  <a:pt x="2512819" y="688153"/>
                  <a:pt x="2513895" y="687819"/>
                  <a:pt x="2514924" y="687400"/>
                </a:cubicBezTo>
                <a:cubicBezTo>
                  <a:pt x="2515800" y="686981"/>
                  <a:pt x="2516562" y="686343"/>
                  <a:pt x="2517143" y="685562"/>
                </a:cubicBezTo>
                <a:cubicBezTo>
                  <a:pt x="2518077" y="684143"/>
                  <a:pt x="2518277" y="682257"/>
                  <a:pt x="2519572" y="681199"/>
                </a:cubicBezTo>
                <a:cubicBezTo>
                  <a:pt x="2520868" y="680142"/>
                  <a:pt x="2523201" y="680028"/>
                  <a:pt x="2524859" y="679209"/>
                </a:cubicBezTo>
                <a:cubicBezTo>
                  <a:pt x="2526097" y="678418"/>
                  <a:pt x="2527259" y="677485"/>
                  <a:pt x="2528307" y="676447"/>
                </a:cubicBezTo>
                <a:lnTo>
                  <a:pt x="2528307" y="673713"/>
                </a:lnTo>
                <a:lnTo>
                  <a:pt x="2539851" y="664531"/>
                </a:lnTo>
                <a:lnTo>
                  <a:pt x="2543042" y="664531"/>
                </a:lnTo>
                <a:lnTo>
                  <a:pt x="2545080" y="659578"/>
                </a:lnTo>
                <a:lnTo>
                  <a:pt x="2555024" y="659578"/>
                </a:lnTo>
                <a:lnTo>
                  <a:pt x="2564606" y="651701"/>
                </a:lnTo>
                <a:cubicBezTo>
                  <a:pt x="2568150" y="651481"/>
                  <a:pt x="2572093" y="650110"/>
                  <a:pt x="2574093" y="654177"/>
                </a:cubicBezTo>
                <a:cubicBezTo>
                  <a:pt x="2576332" y="651815"/>
                  <a:pt x="2579951" y="651977"/>
                  <a:pt x="2581932" y="650377"/>
                </a:cubicBezTo>
                <a:cubicBezTo>
                  <a:pt x="2584218" y="648548"/>
                  <a:pt x="2586923" y="649414"/>
                  <a:pt x="2589086" y="648624"/>
                </a:cubicBezTo>
                <a:cubicBezTo>
                  <a:pt x="2592772" y="647281"/>
                  <a:pt x="2596153" y="645433"/>
                  <a:pt x="2600439" y="645862"/>
                </a:cubicBezTo>
                <a:cubicBezTo>
                  <a:pt x="2602030" y="643880"/>
                  <a:pt x="2604783" y="643928"/>
                  <a:pt x="2606936" y="642966"/>
                </a:cubicBezTo>
                <a:cubicBezTo>
                  <a:pt x="2609088" y="642004"/>
                  <a:pt x="2610764" y="639994"/>
                  <a:pt x="2612765" y="638356"/>
                </a:cubicBezTo>
                <a:lnTo>
                  <a:pt x="2621947" y="638356"/>
                </a:lnTo>
                <a:lnTo>
                  <a:pt x="2627510" y="634917"/>
                </a:lnTo>
                <a:close/>
                <a:moveTo>
                  <a:pt x="2355523" y="430539"/>
                </a:moveTo>
                <a:lnTo>
                  <a:pt x="2358847" y="432216"/>
                </a:lnTo>
                <a:lnTo>
                  <a:pt x="2357933" y="432968"/>
                </a:lnTo>
                <a:lnTo>
                  <a:pt x="2354313" y="431264"/>
                </a:lnTo>
                <a:cubicBezTo>
                  <a:pt x="2354256" y="431044"/>
                  <a:pt x="2354180" y="430825"/>
                  <a:pt x="2354094" y="430606"/>
                </a:cubicBezTo>
                <a:lnTo>
                  <a:pt x="2355523" y="430539"/>
                </a:lnTo>
                <a:close/>
                <a:moveTo>
                  <a:pt x="2344922" y="432492"/>
                </a:moveTo>
                <a:lnTo>
                  <a:pt x="2345865" y="433368"/>
                </a:lnTo>
                <a:cubicBezTo>
                  <a:pt x="2345474" y="433349"/>
                  <a:pt x="2345093" y="433283"/>
                  <a:pt x="2344731" y="433178"/>
                </a:cubicBezTo>
                <a:lnTo>
                  <a:pt x="2344045" y="432645"/>
                </a:lnTo>
                <a:lnTo>
                  <a:pt x="2344922" y="432492"/>
                </a:lnTo>
                <a:close/>
                <a:moveTo>
                  <a:pt x="2267531" y="425453"/>
                </a:moveTo>
                <a:cubicBezTo>
                  <a:pt x="2265331" y="425672"/>
                  <a:pt x="2263111" y="425444"/>
                  <a:pt x="2260997" y="424767"/>
                </a:cubicBezTo>
                <a:lnTo>
                  <a:pt x="2259806" y="423777"/>
                </a:lnTo>
                <a:cubicBezTo>
                  <a:pt x="2262502" y="423520"/>
                  <a:pt x="2265207" y="424129"/>
                  <a:pt x="2267531" y="425520"/>
                </a:cubicBezTo>
                <a:lnTo>
                  <a:pt x="2267531" y="425453"/>
                </a:lnTo>
                <a:close/>
                <a:moveTo>
                  <a:pt x="2233536" y="424748"/>
                </a:moveTo>
                <a:cubicBezTo>
                  <a:pt x="2233413" y="425005"/>
                  <a:pt x="2233317" y="425244"/>
                  <a:pt x="2233184" y="425529"/>
                </a:cubicBezTo>
                <a:lnTo>
                  <a:pt x="2232565" y="425015"/>
                </a:lnTo>
                <a:lnTo>
                  <a:pt x="2233536" y="424748"/>
                </a:lnTo>
                <a:close/>
                <a:moveTo>
                  <a:pt x="2070964" y="871576"/>
                </a:moveTo>
                <a:lnTo>
                  <a:pt x="2066563" y="872309"/>
                </a:lnTo>
                <a:cubicBezTo>
                  <a:pt x="2064249" y="873681"/>
                  <a:pt x="2065944" y="876090"/>
                  <a:pt x="2064963" y="878462"/>
                </a:cubicBezTo>
                <a:cubicBezTo>
                  <a:pt x="2062877" y="880824"/>
                  <a:pt x="2060715" y="883891"/>
                  <a:pt x="2055752" y="882806"/>
                </a:cubicBezTo>
                <a:lnTo>
                  <a:pt x="2055752" y="894921"/>
                </a:lnTo>
                <a:lnTo>
                  <a:pt x="2045618" y="896521"/>
                </a:lnTo>
                <a:lnTo>
                  <a:pt x="2048809" y="899074"/>
                </a:lnTo>
                <a:lnTo>
                  <a:pt x="2045618" y="905285"/>
                </a:lnTo>
                <a:cubicBezTo>
                  <a:pt x="2042998" y="906304"/>
                  <a:pt x="2039836" y="906628"/>
                  <a:pt x="2037798" y="908876"/>
                </a:cubicBezTo>
                <a:lnTo>
                  <a:pt x="2031711" y="908876"/>
                </a:lnTo>
                <a:lnTo>
                  <a:pt x="2022415" y="916534"/>
                </a:lnTo>
                <a:lnTo>
                  <a:pt x="2016023" y="916534"/>
                </a:lnTo>
                <a:cubicBezTo>
                  <a:pt x="2014976" y="918324"/>
                  <a:pt x="2013918" y="920077"/>
                  <a:pt x="2012833" y="921868"/>
                </a:cubicBezTo>
                <a:lnTo>
                  <a:pt x="2009365" y="921868"/>
                </a:lnTo>
                <a:lnTo>
                  <a:pt x="2004860" y="926021"/>
                </a:lnTo>
                <a:lnTo>
                  <a:pt x="2004860" y="933012"/>
                </a:lnTo>
                <a:cubicBezTo>
                  <a:pt x="2004432" y="933631"/>
                  <a:pt x="2004279" y="934174"/>
                  <a:pt x="2003917" y="934326"/>
                </a:cubicBezTo>
                <a:cubicBezTo>
                  <a:pt x="1999879" y="935917"/>
                  <a:pt x="1995821" y="937298"/>
                  <a:pt x="1991897" y="938717"/>
                </a:cubicBezTo>
                <a:lnTo>
                  <a:pt x="1991897" y="944194"/>
                </a:lnTo>
                <a:lnTo>
                  <a:pt x="1995011" y="947004"/>
                </a:lnTo>
                <a:cubicBezTo>
                  <a:pt x="1990354" y="948757"/>
                  <a:pt x="1985229" y="949995"/>
                  <a:pt x="1984934" y="955272"/>
                </a:cubicBezTo>
                <a:cubicBezTo>
                  <a:pt x="1981524" y="956863"/>
                  <a:pt x="1977771" y="955672"/>
                  <a:pt x="1973761" y="956215"/>
                </a:cubicBezTo>
                <a:cubicBezTo>
                  <a:pt x="1973361" y="957215"/>
                  <a:pt x="1972885" y="958377"/>
                  <a:pt x="1972504" y="959330"/>
                </a:cubicBezTo>
                <a:cubicBezTo>
                  <a:pt x="1966465" y="964302"/>
                  <a:pt x="1960493" y="969226"/>
                  <a:pt x="1954092" y="974484"/>
                </a:cubicBezTo>
                <a:lnTo>
                  <a:pt x="1951777" y="974579"/>
                </a:lnTo>
                <a:cubicBezTo>
                  <a:pt x="1949939" y="977903"/>
                  <a:pt x="1947386" y="980970"/>
                  <a:pt x="1946129" y="984475"/>
                </a:cubicBezTo>
                <a:cubicBezTo>
                  <a:pt x="1940795" y="984352"/>
                  <a:pt x="1939090" y="989124"/>
                  <a:pt x="1934642" y="990219"/>
                </a:cubicBezTo>
                <a:cubicBezTo>
                  <a:pt x="1934166" y="990333"/>
                  <a:pt x="1933385" y="990038"/>
                  <a:pt x="1933051" y="990219"/>
                </a:cubicBezTo>
                <a:cubicBezTo>
                  <a:pt x="1930337" y="992276"/>
                  <a:pt x="1927793" y="994496"/>
                  <a:pt x="1925069" y="996467"/>
                </a:cubicBezTo>
                <a:cubicBezTo>
                  <a:pt x="1922783" y="998068"/>
                  <a:pt x="1921212" y="1000115"/>
                  <a:pt x="1917726" y="1000944"/>
                </a:cubicBezTo>
                <a:cubicBezTo>
                  <a:pt x="1914535" y="1001706"/>
                  <a:pt x="1912106" y="1004621"/>
                  <a:pt x="1909553" y="1006440"/>
                </a:cubicBezTo>
                <a:cubicBezTo>
                  <a:pt x="1908934" y="1009117"/>
                  <a:pt x="1908372" y="1011507"/>
                  <a:pt x="1907762" y="1014155"/>
                </a:cubicBezTo>
                <a:lnTo>
                  <a:pt x="1903933" y="1011288"/>
                </a:lnTo>
                <a:lnTo>
                  <a:pt x="1899304" y="1015108"/>
                </a:lnTo>
                <a:lnTo>
                  <a:pt x="1899304" y="1017803"/>
                </a:lnTo>
                <a:cubicBezTo>
                  <a:pt x="1894380" y="1018480"/>
                  <a:pt x="1891532" y="1021585"/>
                  <a:pt x="1888122" y="1024271"/>
                </a:cubicBezTo>
                <a:lnTo>
                  <a:pt x="1882054" y="1024271"/>
                </a:lnTo>
                <a:cubicBezTo>
                  <a:pt x="1876539" y="1026214"/>
                  <a:pt x="1877759" y="1032158"/>
                  <a:pt x="1870882" y="1034596"/>
                </a:cubicBezTo>
                <a:lnTo>
                  <a:pt x="1864766" y="1035196"/>
                </a:lnTo>
                <a:cubicBezTo>
                  <a:pt x="1864462" y="1036311"/>
                  <a:pt x="1864157" y="1037511"/>
                  <a:pt x="1863766" y="1039006"/>
                </a:cubicBezTo>
                <a:lnTo>
                  <a:pt x="1857632" y="1041368"/>
                </a:lnTo>
                <a:lnTo>
                  <a:pt x="1860090" y="1043397"/>
                </a:lnTo>
                <a:cubicBezTo>
                  <a:pt x="1860233" y="1043702"/>
                  <a:pt x="1860604" y="1044197"/>
                  <a:pt x="1860490" y="1044292"/>
                </a:cubicBezTo>
                <a:cubicBezTo>
                  <a:pt x="1854194" y="1049341"/>
                  <a:pt x="1848869" y="1055323"/>
                  <a:pt x="1839735" y="1058008"/>
                </a:cubicBezTo>
                <a:lnTo>
                  <a:pt x="1836715" y="1055827"/>
                </a:lnTo>
                <a:lnTo>
                  <a:pt x="1832248" y="1059990"/>
                </a:lnTo>
                <a:lnTo>
                  <a:pt x="1832248" y="1064581"/>
                </a:lnTo>
                <a:lnTo>
                  <a:pt x="1819704" y="1074163"/>
                </a:lnTo>
                <a:lnTo>
                  <a:pt x="1818199" y="1074258"/>
                </a:lnTo>
                <a:cubicBezTo>
                  <a:pt x="1815551" y="1075058"/>
                  <a:pt x="1816399" y="1077106"/>
                  <a:pt x="1815722" y="1078535"/>
                </a:cubicBezTo>
                <a:cubicBezTo>
                  <a:pt x="1813217" y="1079849"/>
                  <a:pt x="1809798" y="1079764"/>
                  <a:pt x="1807978" y="1082050"/>
                </a:cubicBezTo>
                <a:cubicBezTo>
                  <a:pt x="1805730" y="1080183"/>
                  <a:pt x="1805950" y="1079316"/>
                  <a:pt x="1809569" y="1075658"/>
                </a:cubicBezTo>
                <a:cubicBezTo>
                  <a:pt x="1803187" y="1072887"/>
                  <a:pt x="1803187" y="1072887"/>
                  <a:pt x="1797272" y="1065152"/>
                </a:cubicBezTo>
                <a:lnTo>
                  <a:pt x="1797272" y="1046474"/>
                </a:lnTo>
                <a:lnTo>
                  <a:pt x="1799901" y="1044312"/>
                </a:lnTo>
                <a:lnTo>
                  <a:pt x="1797072" y="1041454"/>
                </a:lnTo>
                <a:lnTo>
                  <a:pt x="1797072" y="1017908"/>
                </a:lnTo>
                <a:lnTo>
                  <a:pt x="1799997" y="1015251"/>
                </a:lnTo>
                <a:lnTo>
                  <a:pt x="1793738" y="1009802"/>
                </a:lnTo>
                <a:lnTo>
                  <a:pt x="1793738" y="1005269"/>
                </a:lnTo>
                <a:lnTo>
                  <a:pt x="1797358" y="1001020"/>
                </a:lnTo>
                <a:lnTo>
                  <a:pt x="1793958" y="996229"/>
                </a:lnTo>
                <a:lnTo>
                  <a:pt x="1793958" y="981399"/>
                </a:lnTo>
                <a:cubicBezTo>
                  <a:pt x="1796282" y="979446"/>
                  <a:pt x="1797406" y="976417"/>
                  <a:pt x="1796910" y="973417"/>
                </a:cubicBezTo>
                <a:lnTo>
                  <a:pt x="1793719" y="970569"/>
                </a:lnTo>
                <a:lnTo>
                  <a:pt x="1793719" y="952224"/>
                </a:lnTo>
                <a:lnTo>
                  <a:pt x="1796767" y="949442"/>
                </a:lnTo>
                <a:lnTo>
                  <a:pt x="1794386" y="947480"/>
                </a:lnTo>
                <a:cubicBezTo>
                  <a:pt x="1794253" y="945147"/>
                  <a:pt x="1798044" y="944004"/>
                  <a:pt x="1797129" y="941013"/>
                </a:cubicBezTo>
                <a:cubicBezTo>
                  <a:pt x="1796672" y="939413"/>
                  <a:pt x="1798920" y="937384"/>
                  <a:pt x="1800320" y="934850"/>
                </a:cubicBezTo>
                <a:cubicBezTo>
                  <a:pt x="1799568" y="933907"/>
                  <a:pt x="1798482" y="932555"/>
                  <a:pt x="1796996" y="930726"/>
                </a:cubicBezTo>
                <a:lnTo>
                  <a:pt x="1796996" y="926163"/>
                </a:lnTo>
                <a:lnTo>
                  <a:pt x="1793700" y="923230"/>
                </a:lnTo>
                <a:lnTo>
                  <a:pt x="1793700" y="919029"/>
                </a:lnTo>
                <a:cubicBezTo>
                  <a:pt x="1792738" y="917429"/>
                  <a:pt x="1791643" y="915686"/>
                  <a:pt x="1790510" y="913905"/>
                </a:cubicBezTo>
                <a:cubicBezTo>
                  <a:pt x="1789614" y="912524"/>
                  <a:pt x="1788624" y="911209"/>
                  <a:pt x="1787681" y="909847"/>
                </a:cubicBezTo>
                <a:cubicBezTo>
                  <a:pt x="1790252" y="906894"/>
                  <a:pt x="1790252" y="906894"/>
                  <a:pt x="1790538" y="902646"/>
                </a:cubicBezTo>
                <a:lnTo>
                  <a:pt x="1787538" y="899598"/>
                </a:lnTo>
                <a:lnTo>
                  <a:pt x="1787538" y="891826"/>
                </a:lnTo>
                <a:lnTo>
                  <a:pt x="1790348" y="889159"/>
                </a:lnTo>
                <a:lnTo>
                  <a:pt x="1787328" y="886435"/>
                </a:lnTo>
                <a:lnTo>
                  <a:pt x="1787328" y="868185"/>
                </a:lnTo>
                <a:lnTo>
                  <a:pt x="1784242" y="865394"/>
                </a:lnTo>
                <a:lnTo>
                  <a:pt x="1786938" y="863175"/>
                </a:lnTo>
                <a:lnTo>
                  <a:pt x="1786938" y="855193"/>
                </a:lnTo>
                <a:lnTo>
                  <a:pt x="1783747" y="851249"/>
                </a:lnTo>
                <a:lnTo>
                  <a:pt x="1787157" y="846649"/>
                </a:lnTo>
                <a:lnTo>
                  <a:pt x="1787157" y="831780"/>
                </a:lnTo>
                <a:lnTo>
                  <a:pt x="1790348" y="828751"/>
                </a:lnTo>
                <a:lnTo>
                  <a:pt x="1787319" y="826037"/>
                </a:lnTo>
                <a:lnTo>
                  <a:pt x="1787319" y="817883"/>
                </a:lnTo>
                <a:lnTo>
                  <a:pt x="1792776" y="816283"/>
                </a:lnTo>
                <a:cubicBezTo>
                  <a:pt x="1796244" y="813359"/>
                  <a:pt x="1791548" y="812054"/>
                  <a:pt x="1790910" y="809901"/>
                </a:cubicBezTo>
                <a:lnTo>
                  <a:pt x="1793158" y="808034"/>
                </a:lnTo>
                <a:cubicBezTo>
                  <a:pt x="1792757" y="805882"/>
                  <a:pt x="1788366" y="804510"/>
                  <a:pt x="1791710" y="801300"/>
                </a:cubicBezTo>
                <a:lnTo>
                  <a:pt x="1802425" y="800805"/>
                </a:lnTo>
                <a:cubicBezTo>
                  <a:pt x="1802778" y="799690"/>
                  <a:pt x="1803159" y="798509"/>
                  <a:pt x="1803673" y="796862"/>
                </a:cubicBezTo>
                <a:cubicBezTo>
                  <a:pt x="1805264" y="795109"/>
                  <a:pt x="1807454" y="795271"/>
                  <a:pt x="1809598" y="797081"/>
                </a:cubicBezTo>
                <a:lnTo>
                  <a:pt x="1806273" y="800148"/>
                </a:lnTo>
                <a:lnTo>
                  <a:pt x="1810826" y="801214"/>
                </a:lnTo>
                <a:lnTo>
                  <a:pt x="1814551" y="798404"/>
                </a:lnTo>
                <a:cubicBezTo>
                  <a:pt x="1820809" y="798404"/>
                  <a:pt x="1827200" y="798404"/>
                  <a:pt x="1833582" y="798404"/>
                </a:cubicBezTo>
                <a:cubicBezTo>
                  <a:pt x="1833963" y="798404"/>
                  <a:pt x="1834334" y="798986"/>
                  <a:pt x="1835001" y="799490"/>
                </a:cubicBezTo>
                <a:lnTo>
                  <a:pt x="1832362" y="802157"/>
                </a:lnTo>
                <a:cubicBezTo>
                  <a:pt x="1833277" y="804196"/>
                  <a:pt x="1835382" y="803948"/>
                  <a:pt x="1837154" y="803291"/>
                </a:cubicBezTo>
                <a:cubicBezTo>
                  <a:pt x="1842507" y="801338"/>
                  <a:pt x="1842459" y="801262"/>
                  <a:pt x="1847098" y="801453"/>
                </a:cubicBezTo>
                <a:cubicBezTo>
                  <a:pt x="1848803" y="803691"/>
                  <a:pt x="1844764" y="803691"/>
                  <a:pt x="1844812" y="805253"/>
                </a:cubicBezTo>
                <a:cubicBezTo>
                  <a:pt x="1844812" y="806101"/>
                  <a:pt x="1844993" y="806948"/>
                  <a:pt x="1845069" y="807758"/>
                </a:cubicBezTo>
                <a:lnTo>
                  <a:pt x="1853860" y="811511"/>
                </a:lnTo>
                <a:lnTo>
                  <a:pt x="1862290" y="811511"/>
                </a:lnTo>
                <a:lnTo>
                  <a:pt x="1865967" y="808749"/>
                </a:lnTo>
                <a:cubicBezTo>
                  <a:pt x="1866700" y="810473"/>
                  <a:pt x="1867357" y="811940"/>
                  <a:pt x="1868024" y="813540"/>
                </a:cubicBezTo>
                <a:cubicBezTo>
                  <a:pt x="1871529" y="814388"/>
                  <a:pt x="1875168" y="814483"/>
                  <a:pt x="1878721" y="813826"/>
                </a:cubicBezTo>
                <a:cubicBezTo>
                  <a:pt x="1881111" y="809454"/>
                  <a:pt x="1888293" y="813568"/>
                  <a:pt x="1890903" y="808872"/>
                </a:cubicBezTo>
                <a:cubicBezTo>
                  <a:pt x="1894418" y="808872"/>
                  <a:pt x="1898104" y="808872"/>
                  <a:pt x="1901781" y="808872"/>
                </a:cubicBezTo>
                <a:cubicBezTo>
                  <a:pt x="1902924" y="809015"/>
                  <a:pt x="1904057" y="809244"/>
                  <a:pt x="1905162" y="809577"/>
                </a:cubicBezTo>
                <a:lnTo>
                  <a:pt x="1902752" y="813216"/>
                </a:lnTo>
                <a:cubicBezTo>
                  <a:pt x="1904991" y="815197"/>
                  <a:pt x="1907877" y="813311"/>
                  <a:pt x="1909972" y="814254"/>
                </a:cubicBezTo>
                <a:lnTo>
                  <a:pt x="1913658" y="811521"/>
                </a:lnTo>
                <a:cubicBezTo>
                  <a:pt x="1915220" y="813740"/>
                  <a:pt x="1917954" y="814807"/>
                  <a:pt x="1920602" y="814216"/>
                </a:cubicBezTo>
                <a:cubicBezTo>
                  <a:pt x="1923793" y="813616"/>
                  <a:pt x="1924831" y="816359"/>
                  <a:pt x="1928136" y="817093"/>
                </a:cubicBezTo>
                <a:lnTo>
                  <a:pt x="1933375" y="814378"/>
                </a:lnTo>
                <a:lnTo>
                  <a:pt x="1939166" y="814378"/>
                </a:lnTo>
                <a:lnTo>
                  <a:pt x="1945548" y="824694"/>
                </a:lnTo>
                <a:cubicBezTo>
                  <a:pt x="1948977" y="825713"/>
                  <a:pt x="1950177" y="823103"/>
                  <a:pt x="1953130" y="821769"/>
                </a:cubicBezTo>
                <a:lnTo>
                  <a:pt x="1958835" y="824370"/>
                </a:lnTo>
                <a:lnTo>
                  <a:pt x="1964608" y="819579"/>
                </a:lnTo>
                <a:lnTo>
                  <a:pt x="1968027" y="822027"/>
                </a:lnTo>
                <a:lnTo>
                  <a:pt x="1974256" y="822027"/>
                </a:lnTo>
                <a:lnTo>
                  <a:pt x="1977628" y="819512"/>
                </a:lnTo>
                <a:lnTo>
                  <a:pt x="1980267" y="821674"/>
                </a:lnTo>
                <a:lnTo>
                  <a:pt x="1990592" y="817331"/>
                </a:lnTo>
                <a:lnTo>
                  <a:pt x="1993411" y="819226"/>
                </a:lnTo>
                <a:lnTo>
                  <a:pt x="2005089" y="819769"/>
                </a:lnTo>
                <a:lnTo>
                  <a:pt x="2001355" y="823808"/>
                </a:lnTo>
                <a:lnTo>
                  <a:pt x="2006641" y="825675"/>
                </a:lnTo>
                <a:lnTo>
                  <a:pt x="2005451" y="827037"/>
                </a:lnTo>
                <a:lnTo>
                  <a:pt x="2016500" y="827561"/>
                </a:lnTo>
                <a:cubicBezTo>
                  <a:pt x="2017138" y="829008"/>
                  <a:pt x="2017795" y="830532"/>
                  <a:pt x="2018624" y="832485"/>
                </a:cubicBezTo>
                <a:lnTo>
                  <a:pt x="2022281" y="830142"/>
                </a:lnTo>
                <a:lnTo>
                  <a:pt x="2031749" y="830142"/>
                </a:lnTo>
                <a:lnTo>
                  <a:pt x="2034940" y="832418"/>
                </a:lnTo>
                <a:lnTo>
                  <a:pt x="2038283" y="829961"/>
                </a:lnTo>
                <a:lnTo>
                  <a:pt x="2044065" y="834933"/>
                </a:lnTo>
                <a:lnTo>
                  <a:pt x="2054428" y="835419"/>
                </a:lnTo>
                <a:cubicBezTo>
                  <a:pt x="2055667" y="836438"/>
                  <a:pt x="2055667" y="836438"/>
                  <a:pt x="2053600" y="838305"/>
                </a:cubicBezTo>
                <a:cubicBezTo>
                  <a:pt x="2051285" y="841057"/>
                  <a:pt x="2053600" y="844182"/>
                  <a:pt x="2052342" y="846744"/>
                </a:cubicBezTo>
                <a:lnTo>
                  <a:pt x="2056352" y="850364"/>
                </a:lnTo>
                <a:lnTo>
                  <a:pt x="2053161" y="854993"/>
                </a:lnTo>
                <a:lnTo>
                  <a:pt x="2057648" y="859403"/>
                </a:lnTo>
                <a:lnTo>
                  <a:pt x="2067001" y="855574"/>
                </a:lnTo>
                <a:lnTo>
                  <a:pt x="2070868" y="860936"/>
                </a:lnTo>
                <a:cubicBezTo>
                  <a:pt x="2072926" y="862879"/>
                  <a:pt x="2069640" y="863822"/>
                  <a:pt x="2068744" y="865727"/>
                </a:cubicBezTo>
                <a:cubicBezTo>
                  <a:pt x="2070725" y="867204"/>
                  <a:pt x="2072954" y="868499"/>
                  <a:pt x="2070964" y="871576"/>
                </a:cubicBezTo>
                <a:close/>
                <a:moveTo>
                  <a:pt x="2142163" y="1356960"/>
                </a:moveTo>
                <a:cubicBezTo>
                  <a:pt x="2141925" y="1355646"/>
                  <a:pt x="2141715" y="1354579"/>
                  <a:pt x="2141430" y="1353141"/>
                </a:cubicBezTo>
                <a:lnTo>
                  <a:pt x="2145021" y="1354246"/>
                </a:lnTo>
                <a:lnTo>
                  <a:pt x="2142163" y="1356960"/>
                </a:lnTo>
                <a:close/>
                <a:moveTo>
                  <a:pt x="2198046" y="761733"/>
                </a:moveTo>
                <a:lnTo>
                  <a:pt x="2194579" y="764372"/>
                </a:lnTo>
                <a:lnTo>
                  <a:pt x="2178758" y="764372"/>
                </a:lnTo>
                <a:lnTo>
                  <a:pt x="2175243" y="761752"/>
                </a:lnTo>
                <a:cubicBezTo>
                  <a:pt x="2169176" y="762886"/>
                  <a:pt x="2164947" y="757923"/>
                  <a:pt x="2159041" y="758771"/>
                </a:cubicBezTo>
                <a:cubicBezTo>
                  <a:pt x="2157651" y="757571"/>
                  <a:pt x="2156251" y="756361"/>
                  <a:pt x="2154822" y="755161"/>
                </a:cubicBezTo>
                <a:lnTo>
                  <a:pt x="2157651" y="752827"/>
                </a:lnTo>
                <a:cubicBezTo>
                  <a:pt x="2156784" y="752104"/>
                  <a:pt x="2156012" y="751265"/>
                  <a:pt x="2155355" y="750351"/>
                </a:cubicBezTo>
                <a:cubicBezTo>
                  <a:pt x="2154841" y="749217"/>
                  <a:pt x="2154450" y="748036"/>
                  <a:pt x="2154184" y="746827"/>
                </a:cubicBezTo>
                <a:cubicBezTo>
                  <a:pt x="2150831" y="745789"/>
                  <a:pt x="2147250" y="745065"/>
                  <a:pt x="2145287" y="742112"/>
                </a:cubicBezTo>
                <a:lnTo>
                  <a:pt x="2148269" y="739397"/>
                </a:lnTo>
                <a:lnTo>
                  <a:pt x="2145154" y="736635"/>
                </a:lnTo>
                <a:lnTo>
                  <a:pt x="2145154" y="729996"/>
                </a:lnTo>
                <a:cubicBezTo>
                  <a:pt x="2142582" y="725938"/>
                  <a:pt x="2140630" y="721547"/>
                  <a:pt x="2135572" y="718642"/>
                </a:cubicBezTo>
                <a:lnTo>
                  <a:pt x="2138172" y="716137"/>
                </a:lnTo>
                <a:lnTo>
                  <a:pt x="2129266" y="701573"/>
                </a:lnTo>
                <a:lnTo>
                  <a:pt x="2129266" y="692239"/>
                </a:lnTo>
                <a:lnTo>
                  <a:pt x="2126323" y="689829"/>
                </a:lnTo>
                <a:cubicBezTo>
                  <a:pt x="2125999" y="686991"/>
                  <a:pt x="2125666" y="684048"/>
                  <a:pt x="2125323" y="681104"/>
                </a:cubicBezTo>
                <a:cubicBezTo>
                  <a:pt x="2120532" y="678961"/>
                  <a:pt x="2125018" y="673122"/>
                  <a:pt x="2119608" y="671217"/>
                </a:cubicBezTo>
                <a:lnTo>
                  <a:pt x="2119608" y="660797"/>
                </a:lnTo>
                <a:lnTo>
                  <a:pt x="2113226" y="655282"/>
                </a:lnTo>
                <a:lnTo>
                  <a:pt x="2116417" y="652329"/>
                </a:lnTo>
                <a:cubicBezTo>
                  <a:pt x="2116179" y="648176"/>
                  <a:pt x="2111759" y="646690"/>
                  <a:pt x="2109073" y="644214"/>
                </a:cubicBezTo>
                <a:cubicBezTo>
                  <a:pt x="2106254" y="641813"/>
                  <a:pt x="2103301" y="639556"/>
                  <a:pt x="2100244" y="637461"/>
                </a:cubicBezTo>
                <a:lnTo>
                  <a:pt x="2100244" y="629079"/>
                </a:lnTo>
                <a:lnTo>
                  <a:pt x="2097367" y="626250"/>
                </a:lnTo>
                <a:lnTo>
                  <a:pt x="2100101" y="624002"/>
                </a:lnTo>
                <a:lnTo>
                  <a:pt x="2100101" y="610733"/>
                </a:lnTo>
                <a:lnTo>
                  <a:pt x="2097338" y="608000"/>
                </a:lnTo>
                <a:lnTo>
                  <a:pt x="2097338" y="600018"/>
                </a:lnTo>
                <a:lnTo>
                  <a:pt x="2092547" y="596951"/>
                </a:lnTo>
                <a:cubicBezTo>
                  <a:pt x="2089814" y="592169"/>
                  <a:pt x="2088366" y="589597"/>
                  <a:pt x="2086547" y="586416"/>
                </a:cubicBezTo>
                <a:lnTo>
                  <a:pt x="2081241" y="584816"/>
                </a:lnTo>
                <a:cubicBezTo>
                  <a:pt x="2082136" y="583854"/>
                  <a:pt x="2082937" y="583016"/>
                  <a:pt x="2084527" y="581273"/>
                </a:cubicBezTo>
                <a:lnTo>
                  <a:pt x="2077993" y="578082"/>
                </a:lnTo>
                <a:lnTo>
                  <a:pt x="2077993" y="566299"/>
                </a:lnTo>
                <a:lnTo>
                  <a:pt x="2074802" y="563394"/>
                </a:lnTo>
                <a:lnTo>
                  <a:pt x="2074802" y="558213"/>
                </a:lnTo>
                <a:lnTo>
                  <a:pt x="2069135" y="553564"/>
                </a:lnTo>
                <a:cubicBezTo>
                  <a:pt x="2067287" y="551088"/>
                  <a:pt x="2070221" y="547259"/>
                  <a:pt x="2065382" y="545392"/>
                </a:cubicBezTo>
                <a:lnTo>
                  <a:pt x="2068278" y="542439"/>
                </a:lnTo>
                <a:lnTo>
                  <a:pt x="2068278" y="526790"/>
                </a:lnTo>
                <a:cubicBezTo>
                  <a:pt x="2067506" y="526075"/>
                  <a:pt x="2066477" y="525199"/>
                  <a:pt x="2065325" y="524047"/>
                </a:cubicBezTo>
                <a:lnTo>
                  <a:pt x="2065325" y="516417"/>
                </a:lnTo>
                <a:lnTo>
                  <a:pt x="2062134" y="513540"/>
                </a:lnTo>
                <a:cubicBezTo>
                  <a:pt x="2066011" y="512178"/>
                  <a:pt x="2064849" y="508340"/>
                  <a:pt x="2067525" y="506101"/>
                </a:cubicBezTo>
                <a:cubicBezTo>
                  <a:pt x="2069249" y="504663"/>
                  <a:pt x="2068821" y="501472"/>
                  <a:pt x="2069430" y="498748"/>
                </a:cubicBezTo>
                <a:lnTo>
                  <a:pt x="2073678" y="501939"/>
                </a:lnTo>
                <a:lnTo>
                  <a:pt x="2074717" y="499339"/>
                </a:lnTo>
                <a:cubicBezTo>
                  <a:pt x="2078984" y="501139"/>
                  <a:pt x="2080765" y="503663"/>
                  <a:pt x="2078022" y="505720"/>
                </a:cubicBezTo>
                <a:cubicBezTo>
                  <a:pt x="2085508" y="507311"/>
                  <a:pt x="2081889" y="509588"/>
                  <a:pt x="2081936" y="511607"/>
                </a:cubicBezTo>
                <a:cubicBezTo>
                  <a:pt x="2081765" y="512616"/>
                  <a:pt x="2081460" y="513597"/>
                  <a:pt x="2081013" y="514512"/>
                </a:cubicBezTo>
                <a:lnTo>
                  <a:pt x="2077450" y="515245"/>
                </a:lnTo>
                <a:lnTo>
                  <a:pt x="2083203" y="516607"/>
                </a:lnTo>
                <a:lnTo>
                  <a:pt x="2079355" y="517455"/>
                </a:lnTo>
                <a:cubicBezTo>
                  <a:pt x="2079450" y="518579"/>
                  <a:pt x="2079450" y="519703"/>
                  <a:pt x="2079355" y="520827"/>
                </a:cubicBezTo>
                <a:cubicBezTo>
                  <a:pt x="2078927" y="523046"/>
                  <a:pt x="2077298" y="525313"/>
                  <a:pt x="2078231" y="527475"/>
                </a:cubicBezTo>
                <a:cubicBezTo>
                  <a:pt x="2078708" y="528561"/>
                  <a:pt x="2083632" y="530123"/>
                  <a:pt x="2086851" y="530209"/>
                </a:cubicBezTo>
                <a:cubicBezTo>
                  <a:pt x="2090900" y="530266"/>
                  <a:pt x="2094929" y="529628"/>
                  <a:pt x="2098748" y="528304"/>
                </a:cubicBezTo>
                <a:cubicBezTo>
                  <a:pt x="2101606" y="527047"/>
                  <a:pt x="2102130" y="525209"/>
                  <a:pt x="2103092" y="523513"/>
                </a:cubicBezTo>
                <a:cubicBezTo>
                  <a:pt x="2103882" y="521941"/>
                  <a:pt x="2104511" y="520294"/>
                  <a:pt x="2104978" y="518598"/>
                </a:cubicBezTo>
                <a:cubicBezTo>
                  <a:pt x="2098843" y="514369"/>
                  <a:pt x="2100186" y="510149"/>
                  <a:pt x="2100186" y="505968"/>
                </a:cubicBezTo>
                <a:cubicBezTo>
                  <a:pt x="2100301" y="501529"/>
                  <a:pt x="2108283" y="498434"/>
                  <a:pt x="2119341" y="495290"/>
                </a:cubicBezTo>
                <a:lnTo>
                  <a:pt x="2140658" y="497538"/>
                </a:lnTo>
                <a:lnTo>
                  <a:pt x="2140315" y="499948"/>
                </a:lnTo>
                <a:cubicBezTo>
                  <a:pt x="2149183" y="499472"/>
                  <a:pt x="2157584" y="498462"/>
                  <a:pt x="2165547" y="498738"/>
                </a:cubicBezTo>
                <a:cubicBezTo>
                  <a:pt x="2173510" y="499015"/>
                  <a:pt x="2181749" y="500101"/>
                  <a:pt x="2186178" y="503158"/>
                </a:cubicBezTo>
                <a:lnTo>
                  <a:pt x="2190636" y="500796"/>
                </a:lnTo>
                <a:cubicBezTo>
                  <a:pt x="2191893" y="501167"/>
                  <a:pt x="2193179" y="501434"/>
                  <a:pt x="2194484" y="501605"/>
                </a:cubicBezTo>
                <a:cubicBezTo>
                  <a:pt x="2196436" y="501787"/>
                  <a:pt x="2198570" y="501748"/>
                  <a:pt x="2200637" y="501796"/>
                </a:cubicBezTo>
                <a:cubicBezTo>
                  <a:pt x="2199875" y="501329"/>
                  <a:pt x="2199161" y="500796"/>
                  <a:pt x="2198494" y="500206"/>
                </a:cubicBezTo>
                <a:cubicBezTo>
                  <a:pt x="2198084" y="499691"/>
                  <a:pt x="2197741" y="499120"/>
                  <a:pt x="2197494" y="498510"/>
                </a:cubicBezTo>
                <a:lnTo>
                  <a:pt x="2221078" y="500101"/>
                </a:lnTo>
                <a:cubicBezTo>
                  <a:pt x="2218906" y="500948"/>
                  <a:pt x="2217792" y="501396"/>
                  <a:pt x="2215439" y="502291"/>
                </a:cubicBezTo>
                <a:cubicBezTo>
                  <a:pt x="2219220" y="502625"/>
                  <a:pt x="2222087" y="503006"/>
                  <a:pt x="2225021" y="503025"/>
                </a:cubicBezTo>
                <a:cubicBezTo>
                  <a:pt x="2225935" y="503025"/>
                  <a:pt x="2226859" y="501987"/>
                  <a:pt x="2228345" y="501072"/>
                </a:cubicBezTo>
                <a:lnTo>
                  <a:pt x="2239966" y="503101"/>
                </a:lnTo>
                <a:lnTo>
                  <a:pt x="2251224" y="504997"/>
                </a:lnTo>
                <a:lnTo>
                  <a:pt x="2251720" y="507235"/>
                </a:lnTo>
                <a:lnTo>
                  <a:pt x="2256682" y="505015"/>
                </a:lnTo>
                <a:cubicBezTo>
                  <a:pt x="2262635" y="506292"/>
                  <a:pt x="2265426" y="508445"/>
                  <a:pt x="2262664" y="510235"/>
                </a:cubicBezTo>
                <a:lnTo>
                  <a:pt x="2270246" y="509902"/>
                </a:lnTo>
                <a:cubicBezTo>
                  <a:pt x="2269979" y="511264"/>
                  <a:pt x="2269722" y="512540"/>
                  <a:pt x="2269436" y="514036"/>
                </a:cubicBezTo>
                <a:cubicBezTo>
                  <a:pt x="2274227" y="514550"/>
                  <a:pt x="2275313" y="515760"/>
                  <a:pt x="2271846" y="517388"/>
                </a:cubicBezTo>
                <a:cubicBezTo>
                  <a:pt x="2281057" y="519846"/>
                  <a:pt x="2269246" y="519113"/>
                  <a:pt x="2267360" y="520265"/>
                </a:cubicBezTo>
                <a:lnTo>
                  <a:pt x="2270198" y="522742"/>
                </a:lnTo>
                <a:lnTo>
                  <a:pt x="2271903" y="522627"/>
                </a:lnTo>
                <a:lnTo>
                  <a:pt x="2274732" y="519894"/>
                </a:lnTo>
                <a:cubicBezTo>
                  <a:pt x="2275923" y="521884"/>
                  <a:pt x="2278352" y="523437"/>
                  <a:pt x="2276999" y="524523"/>
                </a:cubicBezTo>
                <a:cubicBezTo>
                  <a:pt x="2275980" y="525313"/>
                  <a:pt x="2270084" y="525494"/>
                  <a:pt x="2266369" y="525961"/>
                </a:cubicBezTo>
                <a:cubicBezTo>
                  <a:pt x="2266369" y="526123"/>
                  <a:pt x="2266464" y="526275"/>
                  <a:pt x="2266493" y="526437"/>
                </a:cubicBezTo>
                <a:lnTo>
                  <a:pt x="2278313" y="527266"/>
                </a:lnTo>
                <a:lnTo>
                  <a:pt x="2270332" y="531209"/>
                </a:lnTo>
                <a:cubicBezTo>
                  <a:pt x="2283505" y="533143"/>
                  <a:pt x="2267941" y="534115"/>
                  <a:pt x="2269646" y="535629"/>
                </a:cubicBezTo>
                <a:cubicBezTo>
                  <a:pt x="2273256" y="536524"/>
                  <a:pt x="2278075" y="537391"/>
                  <a:pt x="2271360" y="539010"/>
                </a:cubicBezTo>
                <a:cubicBezTo>
                  <a:pt x="2270398" y="539229"/>
                  <a:pt x="2270817" y="540201"/>
                  <a:pt x="2271198" y="540801"/>
                </a:cubicBezTo>
                <a:cubicBezTo>
                  <a:pt x="2273208" y="543992"/>
                  <a:pt x="2273903" y="547192"/>
                  <a:pt x="2267769" y="549583"/>
                </a:cubicBezTo>
                <a:cubicBezTo>
                  <a:pt x="2269560" y="550450"/>
                  <a:pt x="2271294" y="551421"/>
                  <a:pt x="2272960" y="552507"/>
                </a:cubicBezTo>
                <a:cubicBezTo>
                  <a:pt x="2275132" y="554098"/>
                  <a:pt x="2276647" y="555974"/>
                  <a:pt x="2283609" y="556127"/>
                </a:cubicBezTo>
                <a:cubicBezTo>
                  <a:pt x="2290572" y="556279"/>
                  <a:pt x="2295373" y="555231"/>
                  <a:pt x="2298154" y="553288"/>
                </a:cubicBezTo>
                <a:cubicBezTo>
                  <a:pt x="2299449" y="552374"/>
                  <a:pt x="2300726" y="551393"/>
                  <a:pt x="2300888" y="550412"/>
                </a:cubicBezTo>
                <a:cubicBezTo>
                  <a:pt x="2301307" y="547659"/>
                  <a:pt x="2301478" y="544878"/>
                  <a:pt x="2301364" y="542096"/>
                </a:cubicBezTo>
                <a:cubicBezTo>
                  <a:pt x="2301031" y="539505"/>
                  <a:pt x="2300821" y="536896"/>
                  <a:pt x="2300764" y="534286"/>
                </a:cubicBezTo>
                <a:cubicBezTo>
                  <a:pt x="2301050" y="530819"/>
                  <a:pt x="2302269" y="530885"/>
                  <a:pt x="2312099" y="531638"/>
                </a:cubicBezTo>
                <a:cubicBezTo>
                  <a:pt x="2319842" y="532238"/>
                  <a:pt x="2322652" y="533229"/>
                  <a:pt x="2322271" y="535724"/>
                </a:cubicBezTo>
                <a:cubicBezTo>
                  <a:pt x="2322176" y="536362"/>
                  <a:pt x="2325129" y="537048"/>
                  <a:pt x="2326691" y="537715"/>
                </a:cubicBezTo>
                <a:cubicBezTo>
                  <a:pt x="2328453" y="537105"/>
                  <a:pt x="2331482" y="536582"/>
                  <a:pt x="2331749" y="535915"/>
                </a:cubicBezTo>
                <a:cubicBezTo>
                  <a:pt x="2332739" y="533762"/>
                  <a:pt x="2332596" y="531552"/>
                  <a:pt x="2333235" y="529361"/>
                </a:cubicBezTo>
                <a:cubicBezTo>
                  <a:pt x="2333692" y="528390"/>
                  <a:pt x="2334587" y="527695"/>
                  <a:pt x="2335644" y="527475"/>
                </a:cubicBezTo>
                <a:cubicBezTo>
                  <a:pt x="2343626" y="527333"/>
                  <a:pt x="2340597" y="525628"/>
                  <a:pt x="2339140" y="524694"/>
                </a:cubicBezTo>
                <a:cubicBezTo>
                  <a:pt x="2329225" y="518417"/>
                  <a:pt x="2337102" y="513274"/>
                  <a:pt x="2348979" y="508397"/>
                </a:cubicBezTo>
                <a:cubicBezTo>
                  <a:pt x="2352570" y="506930"/>
                  <a:pt x="2356237" y="505682"/>
                  <a:pt x="2359981" y="504644"/>
                </a:cubicBezTo>
                <a:lnTo>
                  <a:pt x="2361400" y="504244"/>
                </a:lnTo>
                <a:lnTo>
                  <a:pt x="2407863" y="504244"/>
                </a:lnTo>
                <a:lnTo>
                  <a:pt x="2407730" y="504244"/>
                </a:lnTo>
                <a:lnTo>
                  <a:pt x="2412292" y="504949"/>
                </a:lnTo>
                <a:cubicBezTo>
                  <a:pt x="2412483" y="505158"/>
                  <a:pt x="2412683" y="505358"/>
                  <a:pt x="2412902" y="505540"/>
                </a:cubicBezTo>
                <a:cubicBezTo>
                  <a:pt x="2412225" y="506016"/>
                  <a:pt x="2411416" y="506530"/>
                  <a:pt x="2411892" y="506787"/>
                </a:cubicBezTo>
                <a:cubicBezTo>
                  <a:pt x="2417845" y="509978"/>
                  <a:pt x="2416350" y="513464"/>
                  <a:pt x="2413359" y="516512"/>
                </a:cubicBezTo>
                <a:cubicBezTo>
                  <a:pt x="2410778" y="519160"/>
                  <a:pt x="2413473" y="521465"/>
                  <a:pt x="2413359" y="523904"/>
                </a:cubicBezTo>
                <a:cubicBezTo>
                  <a:pt x="2413359" y="524732"/>
                  <a:pt x="2415150" y="525704"/>
                  <a:pt x="2416978" y="526380"/>
                </a:cubicBezTo>
                <a:cubicBezTo>
                  <a:pt x="2420588" y="527675"/>
                  <a:pt x="2425513" y="528266"/>
                  <a:pt x="2428332" y="526304"/>
                </a:cubicBezTo>
                <a:cubicBezTo>
                  <a:pt x="2430637" y="524713"/>
                  <a:pt x="2430980" y="522837"/>
                  <a:pt x="2432037" y="521065"/>
                </a:cubicBezTo>
                <a:cubicBezTo>
                  <a:pt x="2432590" y="520037"/>
                  <a:pt x="2433085" y="518970"/>
                  <a:pt x="2433504" y="517874"/>
                </a:cubicBezTo>
                <a:cubicBezTo>
                  <a:pt x="2427589" y="517408"/>
                  <a:pt x="2427323" y="517255"/>
                  <a:pt x="2429399" y="514683"/>
                </a:cubicBezTo>
                <a:cubicBezTo>
                  <a:pt x="2429513" y="514522"/>
                  <a:pt x="2429990" y="514312"/>
                  <a:pt x="2429809" y="514236"/>
                </a:cubicBezTo>
                <a:cubicBezTo>
                  <a:pt x="2425808" y="512388"/>
                  <a:pt x="2426951" y="510559"/>
                  <a:pt x="2428599" y="508778"/>
                </a:cubicBezTo>
                <a:lnTo>
                  <a:pt x="2433485" y="512836"/>
                </a:lnTo>
                <a:lnTo>
                  <a:pt x="2434476" y="511769"/>
                </a:lnTo>
                <a:lnTo>
                  <a:pt x="2442601" y="515103"/>
                </a:lnTo>
                <a:lnTo>
                  <a:pt x="2446687" y="512531"/>
                </a:lnTo>
                <a:lnTo>
                  <a:pt x="2456841" y="511797"/>
                </a:lnTo>
                <a:cubicBezTo>
                  <a:pt x="2459412" y="507720"/>
                  <a:pt x="2466413" y="511512"/>
                  <a:pt x="2468861" y="507006"/>
                </a:cubicBezTo>
                <a:lnTo>
                  <a:pt x="2478443" y="507006"/>
                </a:lnTo>
                <a:cubicBezTo>
                  <a:pt x="2480720" y="509959"/>
                  <a:pt x="2486054" y="509149"/>
                  <a:pt x="2488406" y="512112"/>
                </a:cubicBezTo>
                <a:lnTo>
                  <a:pt x="2507304" y="512112"/>
                </a:lnTo>
                <a:lnTo>
                  <a:pt x="2510733" y="509702"/>
                </a:lnTo>
                <a:lnTo>
                  <a:pt x="2513162" y="511693"/>
                </a:lnTo>
                <a:cubicBezTo>
                  <a:pt x="2517953" y="509702"/>
                  <a:pt x="2523363" y="508359"/>
                  <a:pt x="2526402" y="504082"/>
                </a:cubicBezTo>
                <a:cubicBezTo>
                  <a:pt x="2528659" y="508997"/>
                  <a:pt x="2532631" y="512912"/>
                  <a:pt x="2537574" y="515093"/>
                </a:cubicBezTo>
                <a:lnTo>
                  <a:pt x="2543661" y="512159"/>
                </a:lnTo>
                <a:cubicBezTo>
                  <a:pt x="2546852" y="511883"/>
                  <a:pt x="2548452" y="514026"/>
                  <a:pt x="2549766" y="515636"/>
                </a:cubicBezTo>
                <a:cubicBezTo>
                  <a:pt x="2551795" y="518065"/>
                  <a:pt x="2555520" y="516998"/>
                  <a:pt x="2557748" y="519113"/>
                </a:cubicBezTo>
                <a:cubicBezTo>
                  <a:pt x="2559072" y="520341"/>
                  <a:pt x="2562539" y="519989"/>
                  <a:pt x="2564740" y="520313"/>
                </a:cubicBezTo>
                <a:lnTo>
                  <a:pt x="2569721" y="523122"/>
                </a:lnTo>
                <a:lnTo>
                  <a:pt x="2575246" y="520055"/>
                </a:lnTo>
                <a:cubicBezTo>
                  <a:pt x="2581523" y="521208"/>
                  <a:pt x="2586200" y="526123"/>
                  <a:pt x="2593429" y="525294"/>
                </a:cubicBezTo>
                <a:lnTo>
                  <a:pt x="2600135" y="530543"/>
                </a:lnTo>
                <a:lnTo>
                  <a:pt x="2603326" y="530705"/>
                </a:lnTo>
                <a:cubicBezTo>
                  <a:pt x="2605307" y="533086"/>
                  <a:pt x="2605726" y="536277"/>
                  <a:pt x="2609536" y="538286"/>
                </a:cubicBezTo>
                <a:lnTo>
                  <a:pt x="2616699" y="538563"/>
                </a:lnTo>
                <a:lnTo>
                  <a:pt x="2621556" y="542773"/>
                </a:lnTo>
                <a:lnTo>
                  <a:pt x="2616032" y="544001"/>
                </a:lnTo>
                <a:lnTo>
                  <a:pt x="2613203" y="548954"/>
                </a:lnTo>
                <a:lnTo>
                  <a:pt x="2609850" y="548954"/>
                </a:lnTo>
                <a:cubicBezTo>
                  <a:pt x="2607136" y="550545"/>
                  <a:pt x="2608688" y="552945"/>
                  <a:pt x="2608031" y="555993"/>
                </a:cubicBezTo>
                <a:lnTo>
                  <a:pt x="2597687" y="562089"/>
                </a:lnTo>
                <a:lnTo>
                  <a:pt x="2589828" y="562089"/>
                </a:lnTo>
                <a:cubicBezTo>
                  <a:pt x="2589428" y="563680"/>
                  <a:pt x="2589143" y="564870"/>
                  <a:pt x="2588809" y="566195"/>
                </a:cubicBezTo>
                <a:lnTo>
                  <a:pt x="2580046" y="569919"/>
                </a:lnTo>
                <a:lnTo>
                  <a:pt x="2574969" y="569919"/>
                </a:lnTo>
                <a:lnTo>
                  <a:pt x="2571455" y="572624"/>
                </a:lnTo>
                <a:lnTo>
                  <a:pt x="2561873" y="572624"/>
                </a:lnTo>
                <a:lnTo>
                  <a:pt x="2549281" y="582987"/>
                </a:lnTo>
                <a:lnTo>
                  <a:pt x="2539336" y="582987"/>
                </a:lnTo>
                <a:lnTo>
                  <a:pt x="2534146" y="588397"/>
                </a:lnTo>
                <a:lnTo>
                  <a:pt x="2526659" y="588397"/>
                </a:lnTo>
                <a:cubicBezTo>
                  <a:pt x="2525068" y="590188"/>
                  <a:pt x="2522830" y="590731"/>
                  <a:pt x="2520277" y="591379"/>
                </a:cubicBezTo>
                <a:cubicBezTo>
                  <a:pt x="2518029" y="591960"/>
                  <a:pt x="2516448" y="594274"/>
                  <a:pt x="2514210" y="596170"/>
                </a:cubicBezTo>
                <a:lnTo>
                  <a:pt x="2506999" y="596446"/>
                </a:lnTo>
                <a:lnTo>
                  <a:pt x="2502665" y="601523"/>
                </a:lnTo>
                <a:lnTo>
                  <a:pt x="2495103" y="601523"/>
                </a:lnTo>
                <a:lnTo>
                  <a:pt x="2491588" y="604218"/>
                </a:lnTo>
                <a:lnTo>
                  <a:pt x="2484930" y="604218"/>
                </a:lnTo>
                <a:cubicBezTo>
                  <a:pt x="2482596" y="608276"/>
                  <a:pt x="2477043" y="609086"/>
                  <a:pt x="2472623" y="611534"/>
                </a:cubicBezTo>
                <a:lnTo>
                  <a:pt x="2468223" y="609476"/>
                </a:lnTo>
                <a:cubicBezTo>
                  <a:pt x="2467242" y="609533"/>
                  <a:pt x="2466289" y="609762"/>
                  <a:pt x="2465394" y="610162"/>
                </a:cubicBezTo>
                <a:cubicBezTo>
                  <a:pt x="2463413" y="611600"/>
                  <a:pt x="2461622" y="613229"/>
                  <a:pt x="2459841" y="614724"/>
                </a:cubicBezTo>
                <a:lnTo>
                  <a:pt x="2446953" y="614724"/>
                </a:lnTo>
                <a:cubicBezTo>
                  <a:pt x="2439991" y="620182"/>
                  <a:pt x="2439400" y="620249"/>
                  <a:pt x="2430190" y="622706"/>
                </a:cubicBezTo>
                <a:cubicBezTo>
                  <a:pt x="2425675" y="624173"/>
                  <a:pt x="2421236" y="625878"/>
                  <a:pt x="2416893" y="627812"/>
                </a:cubicBezTo>
                <a:lnTo>
                  <a:pt x="2402519" y="627812"/>
                </a:lnTo>
                <a:cubicBezTo>
                  <a:pt x="2399329" y="631384"/>
                  <a:pt x="2391937" y="630079"/>
                  <a:pt x="2390737" y="635908"/>
                </a:cubicBezTo>
                <a:lnTo>
                  <a:pt x="2384765" y="632717"/>
                </a:lnTo>
                <a:lnTo>
                  <a:pt x="2379288" y="635546"/>
                </a:lnTo>
                <a:lnTo>
                  <a:pt x="2373183" y="635546"/>
                </a:lnTo>
                <a:lnTo>
                  <a:pt x="2367706" y="641337"/>
                </a:lnTo>
                <a:lnTo>
                  <a:pt x="2363734" y="638318"/>
                </a:lnTo>
                <a:cubicBezTo>
                  <a:pt x="2358943" y="637823"/>
                  <a:pt x="2357695" y="641509"/>
                  <a:pt x="2354475" y="643347"/>
                </a:cubicBezTo>
                <a:lnTo>
                  <a:pt x="2342721" y="643347"/>
                </a:lnTo>
                <a:cubicBezTo>
                  <a:pt x="2339254" y="645052"/>
                  <a:pt x="2336778" y="647957"/>
                  <a:pt x="2332282" y="645471"/>
                </a:cubicBezTo>
                <a:lnTo>
                  <a:pt x="2326310" y="651681"/>
                </a:lnTo>
                <a:cubicBezTo>
                  <a:pt x="2322224" y="650472"/>
                  <a:pt x="2321023" y="653082"/>
                  <a:pt x="2318680" y="654167"/>
                </a:cubicBezTo>
                <a:lnTo>
                  <a:pt x="2297925" y="654167"/>
                </a:lnTo>
                <a:lnTo>
                  <a:pt x="2284991" y="659644"/>
                </a:lnTo>
                <a:lnTo>
                  <a:pt x="2281161" y="657025"/>
                </a:lnTo>
                <a:lnTo>
                  <a:pt x="2270446" y="661959"/>
                </a:lnTo>
                <a:lnTo>
                  <a:pt x="2264998" y="661959"/>
                </a:lnTo>
                <a:lnTo>
                  <a:pt x="2261330" y="664674"/>
                </a:lnTo>
                <a:lnTo>
                  <a:pt x="2259254" y="659882"/>
                </a:lnTo>
                <a:cubicBezTo>
                  <a:pt x="2258873" y="659806"/>
                  <a:pt x="2258311" y="659568"/>
                  <a:pt x="2258159" y="659682"/>
                </a:cubicBezTo>
                <a:cubicBezTo>
                  <a:pt x="2256720" y="660997"/>
                  <a:pt x="2255187" y="662216"/>
                  <a:pt x="2253577" y="663302"/>
                </a:cubicBezTo>
                <a:cubicBezTo>
                  <a:pt x="2251786" y="664131"/>
                  <a:pt x="2249929" y="664788"/>
                  <a:pt x="2248024" y="665264"/>
                </a:cubicBezTo>
                <a:cubicBezTo>
                  <a:pt x="2247719" y="666388"/>
                  <a:pt x="2247386" y="667579"/>
                  <a:pt x="2246938" y="669160"/>
                </a:cubicBezTo>
                <a:lnTo>
                  <a:pt x="2242385" y="670103"/>
                </a:lnTo>
                <a:lnTo>
                  <a:pt x="2239385" y="672370"/>
                </a:lnTo>
                <a:lnTo>
                  <a:pt x="2236003" y="669817"/>
                </a:lnTo>
                <a:lnTo>
                  <a:pt x="2227278" y="669817"/>
                </a:lnTo>
                <a:lnTo>
                  <a:pt x="2222221" y="672798"/>
                </a:lnTo>
                <a:lnTo>
                  <a:pt x="2216182" y="669970"/>
                </a:lnTo>
                <a:lnTo>
                  <a:pt x="2212381" y="675018"/>
                </a:lnTo>
                <a:lnTo>
                  <a:pt x="2207590" y="675018"/>
                </a:lnTo>
                <a:cubicBezTo>
                  <a:pt x="2206000" y="680371"/>
                  <a:pt x="2200323" y="683000"/>
                  <a:pt x="2196417" y="687124"/>
                </a:cubicBezTo>
                <a:lnTo>
                  <a:pt x="2196417" y="689629"/>
                </a:lnTo>
                <a:lnTo>
                  <a:pt x="2190036" y="692125"/>
                </a:lnTo>
                <a:cubicBezTo>
                  <a:pt x="2192074" y="693715"/>
                  <a:pt x="2194493" y="695058"/>
                  <a:pt x="2192960" y="697621"/>
                </a:cubicBezTo>
                <a:lnTo>
                  <a:pt x="2184759" y="701030"/>
                </a:lnTo>
                <a:lnTo>
                  <a:pt x="2182959" y="696754"/>
                </a:lnTo>
                <a:cubicBezTo>
                  <a:pt x="2181216" y="695582"/>
                  <a:pt x="2178901" y="695811"/>
                  <a:pt x="2177415" y="697278"/>
                </a:cubicBezTo>
                <a:lnTo>
                  <a:pt x="2180435" y="700030"/>
                </a:lnTo>
                <a:lnTo>
                  <a:pt x="2176710" y="703316"/>
                </a:lnTo>
                <a:lnTo>
                  <a:pt x="2180254" y="708365"/>
                </a:lnTo>
                <a:lnTo>
                  <a:pt x="2174700" y="710070"/>
                </a:lnTo>
                <a:cubicBezTo>
                  <a:pt x="2174510" y="710441"/>
                  <a:pt x="2174034" y="710898"/>
                  <a:pt x="2174167" y="711175"/>
                </a:cubicBezTo>
                <a:cubicBezTo>
                  <a:pt x="2175653" y="714127"/>
                  <a:pt x="2177234" y="717052"/>
                  <a:pt x="2178653" y="719728"/>
                </a:cubicBezTo>
                <a:lnTo>
                  <a:pt x="2184654" y="719728"/>
                </a:lnTo>
                <a:cubicBezTo>
                  <a:pt x="2188055" y="721147"/>
                  <a:pt x="2190293" y="724186"/>
                  <a:pt x="2192912" y="726110"/>
                </a:cubicBezTo>
                <a:lnTo>
                  <a:pt x="2194303" y="730329"/>
                </a:lnTo>
                <a:lnTo>
                  <a:pt x="2198037" y="727643"/>
                </a:lnTo>
                <a:cubicBezTo>
                  <a:pt x="2200285" y="727100"/>
                  <a:pt x="2201790" y="728024"/>
                  <a:pt x="2203514" y="729234"/>
                </a:cubicBezTo>
                <a:cubicBezTo>
                  <a:pt x="2205209" y="730063"/>
                  <a:pt x="2207009" y="730653"/>
                  <a:pt x="2208867" y="730996"/>
                </a:cubicBezTo>
                <a:cubicBezTo>
                  <a:pt x="2209190" y="733244"/>
                  <a:pt x="2209476" y="735311"/>
                  <a:pt x="2209857" y="737930"/>
                </a:cubicBezTo>
                <a:lnTo>
                  <a:pt x="2214934" y="735616"/>
                </a:lnTo>
                <a:cubicBezTo>
                  <a:pt x="2215267" y="736940"/>
                  <a:pt x="2215553" y="738140"/>
                  <a:pt x="2216001" y="739912"/>
                </a:cubicBezTo>
                <a:lnTo>
                  <a:pt x="2224259" y="741207"/>
                </a:lnTo>
                <a:cubicBezTo>
                  <a:pt x="2227098" y="744026"/>
                  <a:pt x="2223973" y="745646"/>
                  <a:pt x="2221992" y="747227"/>
                </a:cubicBezTo>
                <a:cubicBezTo>
                  <a:pt x="2224583" y="749494"/>
                  <a:pt x="2227402" y="748103"/>
                  <a:pt x="2230088" y="748617"/>
                </a:cubicBezTo>
                <a:cubicBezTo>
                  <a:pt x="2231460" y="750884"/>
                  <a:pt x="2232898" y="753266"/>
                  <a:pt x="2234317" y="755637"/>
                </a:cubicBezTo>
                <a:cubicBezTo>
                  <a:pt x="2231650" y="757228"/>
                  <a:pt x="2229031" y="756037"/>
                  <a:pt x="2226793" y="756437"/>
                </a:cubicBezTo>
                <a:lnTo>
                  <a:pt x="2224211" y="754313"/>
                </a:lnTo>
                <a:cubicBezTo>
                  <a:pt x="2221021" y="754875"/>
                  <a:pt x="2219839" y="757428"/>
                  <a:pt x="2217315" y="758962"/>
                </a:cubicBezTo>
                <a:lnTo>
                  <a:pt x="2211229" y="758962"/>
                </a:lnTo>
                <a:lnTo>
                  <a:pt x="2207600" y="761657"/>
                </a:lnTo>
                <a:lnTo>
                  <a:pt x="2198046" y="761733"/>
                </a:lnTo>
                <a:close/>
                <a:moveTo>
                  <a:pt x="2213848" y="1389402"/>
                </a:moveTo>
                <a:cubicBezTo>
                  <a:pt x="2214163" y="1388593"/>
                  <a:pt x="2214582" y="1387831"/>
                  <a:pt x="2215096" y="1387135"/>
                </a:cubicBezTo>
                <a:lnTo>
                  <a:pt x="2215972" y="1387135"/>
                </a:lnTo>
                <a:lnTo>
                  <a:pt x="2217363" y="1387726"/>
                </a:lnTo>
                <a:lnTo>
                  <a:pt x="2213848" y="1389402"/>
                </a:lnTo>
                <a:close/>
                <a:moveTo>
                  <a:pt x="2250986" y="1377391"/>
                </a:moveTo>
                <a:cubicBezTo>
                  <a:pt x="2252434" y="1376401"/>
                  <a:pt x="2253787" y="1375267"/>
                  <a:pt x="2255006" y="1374010"/>
                </a:cubicBezTo>
                <a:lnTo>
                  <a:pt x="2255606" y="1374257"/>
                </a:lnTo>
                <a:cubicBezTo>
                  <a:pt x="2254549" y="1375858"/>
                  <a:pt x="2252891" y="1376963"/>
                  <a:pt x="2251005" y="1377325"/>
                </a:cubicBezTo>
                <a:lnTo>
                  <a:pt x="2250986" y="1377391"/>
                </a:lnTo>
                <a:close/>
                <a:moveTo>
                  <a:pt x="2257901" y="1372400"/>
                </a:moveTo>
                <a:cubicBezTo>
                  <a:pt x="2257339" y="1372715"/>
                  <a:pt x="2256463" y="1372895"/>
                  <a:pt x="2256311" y="1373305"/>
                </a:cubicBezTo>
                <a:cubicBezTo>
                  <a:pt x="2256120" y="1373629"/>
                  <a:pt x="2255920" y="1373943"/>
                  <a:pt x="2255701" y="1374257"/>
                </a:cubicBezTo>
                <a:lnTo>
                  <a:pt x="2255301" y="1373791"/>
                </a:lnTo>
                <a:cubicBezTo>
                  <a:pt x="2255892" y="1373143"/>
                  <a:pt x="2256416" y="1372448"/>
                  <a:pt x="2256901" y="1371724"/>
                </a:cubicBezTo>
                <a:lnTo>
                  <a:pt x="2258768" y="1371600"/>
                </a:lnTo>
                <a:cubicBezTo>
                  <a:pt x="2258511" y="1371857"/>
                  <a:pt x="2258235" y="1372105"/>
                  <a:pt x="2257939" y="1372333"/>
                </a:cubicBezTo>
                <a:lnTo>
                  <a:pt x="2257901" y="1372400"/>
                </a:lnTo>
                <a:close/>
                <a:moveTo>
                  <a:pt x="2780167" y="928335"/>
                </a:moveTo>
                <a:cubicBezTo>
                  <a:pt x="2779928" y="930878"/>
                  <a:pt x="2777138" y="929373"/>
                  <a:pt x="2775376" y="930431"/>
                </a:cubicBezTo>
                <a:lnTo>
                  <a:pt x="2771356" y="936822"/>
                </a:lnTo>
                <a:lnTo>
                  <a:pt x="2775604" y="939832"/>
                </a:lnTo>
                <a:cubicBezTo>
                  <a:pt x="2776833" y="941318"/>
                  <a:pt x="2777300" y="941632"/>
                  <a:pt x="2777366" y="942004"/>
                </a:cubicBezTo>
                <a:cubicBezTo>
                  <a:pt x="2777423" y="942880"/>
                  <a:pt x="2777423" y="943756"/>
                  <a:pt x="2777366" y="944623"/>
                </a:cubicBezTo>
                <a:lnTo>
                  <a:pt x="2777366" y="962711"/>
                </a:lnTo>
                <a:lnTo>
                  <a:pt x="2774442" y="965121"/>
                </a:lnTo>
                <a:lnTo>
                  <a:pt x="2777042" y="967883"/>
                </a:lnTo>
                <a:lnTo>
                  <a:pt x="2774309" y="970626"/>
                </a:lnTo>
                <a:lnTo>
                  <a:pt x="2774309" y="975684"/>
                </a:lnTo>
                <a:lnTo>
                  <a:pt x="2778176" y="979884"/>
                </a:lnTo>
                <a:lnTo>
                  <a:pt x="2774309" y="983761"/>
                </a:lnTo>
                <a:lnTo>
                  <a:pt x="2777500" y="986619"/>
                </a:lnTo>
                <a:cubicBezTo>
                  <a:pt x="2777071" y="988743"/>
                  <a:pt x="2778376" y="991057"/>
                  <a:pt x="2776014" y="992896"/>
                </a:cubicBezTo>
                <a:lnTo>
                  <a:pt x="2772604" y="990314"/>
                </a:lnTo>
                <a:cubicBezTo>
                  <a:pt x="2768861" y="993077"/>
                  <a:pt x="2772604" y="997039"/>
                  <a:pt x="2770356" y="1000049"/>
                </a:cubicBezTo>
                <a:cubicBezTo>
                  <a:pt x="2768003" y="1001449"/>
                  <a:pt x="2765393" y="1000582"/>
                  <a:pt x="2762469" y="1000630"/>
                </a:cubicBezTo>
                <a:lnTo>
                  <a:pt x="2761012" y="996639"/>
                </a:lnTo>
                <a:cubicBezTo>
                  <a:pt x="2755116" y="995696"/>
                  <a:pt x="2751801" y="991095"/>
                  <a:pt x="2747039" y="987705"/>
                </a:cubicBezTo>
                <a:lnTo>
                  <a:pt x="2740952" y="987705"/>
                </a:lnTo>
                <a:lnTo>
                  <a:pt x="2737457" y="985047"/>
                </a:lnTo>
                <a:lnTo>
                  <a:pt x="2718407" y="985047"/>
                </a:lnTo>
                <a:lnTo>
                  <a:pt x="2714959" y="987647"/>
                </a:lnTo>
                <a:lnTo>
                  <a:pt x="2706862" y="987647"/>
                </a:lnTo>
                <a:cubicBezTo>
                  <a:pt x="2706348" y="987647"/>
                  <a:pt x="2705681" y="987647"/>
                  <a:pt x="2705376" y="987866"/>
                </a:cubicBezTo>
                <a:cubicBezTo>
                  <a:pt x="2702328" y="990295"/>
                  <a:pt x="2699337" y="992781"/>
                  <a:pt x="2696451" y="995163"/>
                </a:cubicBezTo>
                <a:cubicBezTo>
                  <a:pt x="2693813" y="995515"/>
                  <a:pt x="2690412" y="995163"/>
                  <a:pt x="2689022" y="996363"/>
                </a:cubicBezTo>
                <a:cubicBezTo>
                  <a:pt x="2686945" y="998153"/>
                  <a:pt x="2684107" y="997544"/>
                  <a:pt x="2682240" y="998972"/>
                </a:cubicBezTo>
                <a:cubicBezTo>
                  <a:pt x="2680373" y="1000411"/>
                  <a:pt x="2678573" y="1002916"/>
                  <a:pt x="2676449" y="1003173"/>
                </a:cubicBezTo>
                <a:cubicBezTo>
                  <a:pt x="2674039" y="1003535"/>
                  <a:pt x="2671801" y="1004649"/>
                  <a:pt x="2670067" y="1006364"/>
                </a:cubicBezTo>
                <a:cubicBezTo>
                  <a:pt x="2668153" y="1007878"/>
                  <a:pt x="2666295" y="1009460"/>
                  <a:pt x="2664257" y="1011155"/>
                </a:cubicBezTo>
                <a:lnTo>
                  <a:pt x="2658085" y="1011155"/>
                </a:lnTo>
                <a:lnTo>
                  <a:pt x="2651189" y="1016565"/>
                </a:lnTo>
                <a:lnTo>
                  <a:pt x="2641730" y="1016565"/>
                </a:lnTo>
                <a:lnTo>
                  <a:pt x="2635539" y="1021661"/>
                </a:lnTo>
                <a:cubicBezTo>
                  <a:pt x="2630110" y="1020223"/>
                  <a:pt x="2625957" y="1025433"/>
                  <a:pt x="2619146" y="1024252"/>
                </a:cubicBezTo>
                <a:lnTo>
                  <a:pt x="2614660" y="1030110"/>
                </a:lnTo>
                <a:cubicBezTo>
                  <a:pt x="2607955" y="1027881"/>
                  <a:pt x="2604859" y="1032653"/>
                  <a:pt x="2600163" y="1032377"/>
                </a:cubicBezTo>
                <a:cubicBezTo>
                  <a:pt x="2596715" y="1036291"/>
                  <a:pt x="2591381" y="1038130"/>
                  <a:pt x="2586428" y="1040006"/>
                </a:cubicBezTo>
                <a:cubicBezTo>
                  <a:pt x="2581475" y="1041892"/>
                  <a:pt x="2577236" y="1044931"/>
                  <a:pt x="2571607" y="1045416"/>
                </a:cubicBezTo>
                <a:cubicBezTo>
                  <a:pt x="2569226" y="1048483"/>
                  <a:pt x="2565464" y="1048198"/>
                  <a:pt x="2560434" y="1048112"/>
                </a:cubicBezTo>
                <a:lnTo>
                  <a:pt x="2554148" y="1053303"/>
                </a:lnTo>
                <a:lnTo>
                  <a:pt x="2549195" y="1053303"/>
                </a:lnTo>
                <a:cubicBezTo>
                  <a:pt x="2547433" y="1054741"/>
                  <a:pt x="2545585" y="1057170"/>
                  <a:pt x="2542937" y="1058094"/>
                </a:cubicBezTo>
                <a:cubicBezTo>
                  <a:pt x="2540651" y="1058980"/>
                  <a:pt x="2537927" y="1058980"/>
                  <a:pt x="2536774" y="1061075"/>
                </a:cubicBezTo>
                <a:lnTo>
                  <a:pt x="2519401" y="1061075"/>
                </a:lnTo>
                <a:lnTo>
                  <a:pt x="2513286" y="1066352"/>
                </a:lnTo>
                <a:lnTo>
                  <a:pt x="2505618" y="1066352"/>
                </a:lnTo>
                <a:lnTo>
                  <a:pt x="2488159" y="1073839"/>
                </a:lnTo>
                <a:lnTo>
                  <a:pt x="2485235" y="1071658"/>
                </a:lnTo>
                <a:lnTo>
                  <a:pt x="2481958" y="1074172"/>
                </a:lnTo>
                <a:cubicBezTo>
                  <a:pt x="2473576" y="1073572"/>
                  <a:pt x="2468375" y="1079182"/>
                  <a:pt x="2461203" y="1080411"/>
                </a:cubicBezTo>
                <a:lnTo>
                  <a:pt x="2461203" y="1083783"/>
                </a:lnTo>
                <a:lnTo>
                  <a:pt x="2454907" y="1085584"/>
                </a:lnTo>
                <a:lnTo>
                  <a:pt x="2447878" y="1092622"/>
                </a:lnTo>
                <a:lnTo>
                  <a:pt x="2441686" y="1092622"/>
                </a:lnTo>
                <a:cubicBezTo>
                  <a:pt x="2438495" y="1093270"/>
                  <a:pt x="2436905" y="1095813"/>
                  <a:pt x="2434676" y="1097413"/>
                </a:cubicBezTo>
                <a:cubicBezTo>
                  <a:pt x="2432457" y="1099014"/>
                  <a:pt x="2430142" y="1101109"/>
                  <a:pt x="2427875" y="1102966"/>
                </a:cubicBezTo>
                <a:lnTo>
                  <a:pt x="2424684" y="1103100"/>
                </a:lnTo>
                <a:cubicBezTo>
                  <a:pt x="2421846" y="1104929"/>
                  <a:pt x="2422322" y="1108462"/>
                  <a:pt x="2419083" y="1110320"/>
                </a:cubicBezTo>
                <a:cubicBezTo>
                  <a:pt x="2416597" y="1111748"/>
                  <a:pt x="2414826" y="1114044"/>
                  <a:pt x="2411311" y="1113949"/>
                </a:cubicBezTo>
                <a:cubicBezTo>
                  <a:pt x="2409092" y="1117359"/>
                  <a:pt x="2404777" y="1115797"/>
                  <a:pt x="2401224" y="1116406"/>
                </a:cubicBezTo>
                <a:cubicBezTo>
                  <a:pt x="2400853" y="1117854"/>
                  <a:pt x="2400557" y="1119054"/>
                  <a:pt x="2400157" y="1120664"/>
                </a:cubicBezTo>
                <a:lnTo>
                  <a:pt x="2395595" y="1121893"/>
                </a:lnTo>
                <a:cubicBezTo>
                  <a:pt x="2394861" y="1123112"/>
                  <a:pt x="2393747" y="1124855"/>
                  <a:pt x="2392718" y="1126684"/>
                </a:cubicBezTo>
                <a:cubicBezTo>
                  <a:pt x="2391890" y="1128151"/>
                  <a:pt x="2391128" y="1129665"/>
                  <a:pt x="2390337" y="1131208"/>
                </a:cubicBezTo>
                <a:cubicBezTo>
                  <a:pt x="2387765" y="1132227"/>
                  <a:pt x="2384593" y="1132542"/>
                  <a:pt x="2382641" y="1134685"/>
                </a:cubicBezTo>
                <a:cubicBezTo>
                  <a:pt x="2379126" y="1135151"/>
                  <a:pt x="2375268" y="1133504"/>
                  <a:pt x="2371897" y="1135866"/>
                </a:cubicBezTo>
                <a:lnTo>
                  <a:pt x="2374897" y="1138628"/>
                </a:lnTo>
                <a:cubicBezTo>
                  <a:pt x="2371925" y="1139924"/>
                  <a:pt x="2368906" y="1141266"/>
                  <a:pt x="2365839" y="1142543"/>
                </a:cubicBezTo>
                <a:cubicBezTo>
                  <a:pt x="2365429" y="1142724"/>
                  <a:pt x="2364686" y="1142409"/>
                  <a:pt x="2364248" y="1142543"/>
                </a:cubicBezTo>
                <a:cubicBezTo>
                  <a:pt x="2363391" y="1142981"/>
                  <a:pt x="2362581" y="1143524"/>
                  <a:pt x="2361838" y="1144143"/>
                </a:cubicBezTo>
                <a:cubicBezTo>
                  <a:pt x="2359190" y="1146267"/>
                  <a:pt x="2356523" y="1148429"/>
                  <a:pt x="2353856" y="1150639"/>
                </a:cubicBezTo>
                <a:cubicBezTo>
                  <a:pt x="2348636" y="1154982"/>
                  <a:pt x="2343426" y="1159355"/>
                  <a:pt x="2338359" y="1163584"/>
                </a:cubicBezTo>
                <a:lnTo>
                  <a:pt x="2334511" y="1163584"/>
                </a:lnTo>
                <a:cubicBezTo>
                  <a:pt x="2334063" y="1164689"/>
                  <a:pt x="2333587" y="1165832"/>
                  <a:pt x="2332739" y="1167860"/>
                </a:cubicBezTo>
                <a:lnTo>
                  <a:pt x="2321424" y="1176614"/>
                </a:lnTo>
                <a:lnTo>
                  <a:pt x="2314880" y="1177081"/>
                </a:lnTo>
                <a:cubicBezTo>
                  <a:pt x="2314670" y="1180367"/>
                  <a:pt x="2314489" y="1183319"/>
                  <a:pt x="2314299" y="1186224"/>
                </a:cubicBezTo>
                <a:cubicBezTo>
                  <a:pt x="2310822" y="1188253"/>
                  <a:pt x="2307022" y="1186825"/>
                  <a:pt x="2303345" y="1187263"/>
                </a:cubicBezTo>
                <a:cubicBezTo>
                  <a:pt x="2300497" y="1191435"/>
                  <a:pt x="2297887" y="1195759"/>
                  <a:pt x="2295535" y="1200226"/>
                </a:cubicBezTo>
                <a:cubicBezTo>
                  <a:pt x="2294306" y="1202884"/>
                  <a:pt x="2292468" y="1205179"/>
                  <a:pt x="2289591" y="1205474"/>
                </a:cubicBezTo>
                <a:cubicBezTo>
                  <a:pt x="2283438" y="1206113"/>
                  <a:pt x="2283895" y="1210837"/>
                  <a:pt x="2281038" y="1213466"/>
                </a:cubicBezTo>
                <a:lnTo>
                  <a:pt x="2277609" y="1213466"/>
                </a:lnTo>
                <a:cubicBezTo>
                  <a:pt x="2275542" y="1215419"/>
                  <a:pt x="2273341" y="1217248"/>
                  <a:pt x="2271046" y="1218934"/>
                </a:cubicBezTo>
                <a:cubicBezTo>
                  <a:pt x="2268427" y="1220448"/>
                  <a:pt x="2265721" y="1221791"/>
                  <a:pt x="2262931" y="1222962"/>
                </a:cubicBezTo>
                <a:lnTo>
                  <a:pt x="2266941" y="1230230"/>
                </a:lnTo>
                <a:cubicBezTo>
                  <a:pt x="2264302" y="1232811"/>
                  <a:pt x="2261426" y="1231440"/>
                  <a:pt x="2258806" y="1231830"/>
                </a:cubicBezTo>
                <a:lnTo>
                  <a:pt x="2255339" y="1234440"/>
                </a:lnTo>
                <a:lnTo>
                  <a:pt x="2252272" y="1229297"/>
                </a:lnTo>
                <a:cubicBezTo>
                  <a:pt x="2246824" y="1228706"/>
                  <a:pt x="2245738" y="1233459"/>
                  <a:pt x="2241842" y="1234526"/>
                </a:cubicBezTo>
                <a:cubicBezTo>
                  <a:pt x="2240852" y="1234373"/>
                  <a:pt x="2239080" y="1234373"/>
                  <a:pt x="2239004" y="1234059"/>
                </a:cubicBezTo>
                <a:cubicBezTo>
                  <a:pt x="2237956" y="1230135"/>
                  <a:pt x="2234394" y="1227668"/>
                  <a:pt x="2231517" y="1225439"/>
                </a:cubicBezTo>
                <a:cubicBezTo>
                  <a:pt x="2230946" y="1220962"/>
                  <a:pt x="2235575" y="1220105"/>
                  <a:pt x="2237680" y="1217457"/>
                </a:cubicBezTo>
                <a:lnTo>
                  <a:pt x="2231489" y="1212075"/>
                </a:lnTo>
                <a:lnTo>
                  <a:pt x="2231489" y="1206951"/>
                </a:lnTo>
                <a:lnTo>
                  <a:pt x="2234679" y="1204093"/>
                </a:lnTo>
                <a:lnTo>
                  <a:pt x="2234679" y="1197483"/>
                </a:lnTo>
                <a:cubicBezTo>
                  <a:pt x="2233470" y="1195711"/>
                  <a:pt x="2232403" y="1193845"/>
                  <a:pt x="2231489" y="1191901"/>
                </a:cubicBezTo>
                <a:cubicBezTo>
                  <a:pt x="2230917" y="1190301"/>
                  <a:pt x="2232127" y="1188368"/>
                  <a:pt x="2229765" y="1187320"/>
                </a:cubicBezTo>
                <a:lnTo>
                  <a:pt x="2225964" y="1190168"/>
                </a:lnTo>
                <a:cubicBezTo>
                  <a:pt x="2225307" y="1187367"/>
                  <a:pt x="2225640" y="1184291"/>
                  <a:pt x="2223916" y="1182758"/>
                </a:cubicBezTo>
                <a:cubicBezTo>
                  <a:pt x="2221935" y="1180986"/>
                  <a:pt x="2222640" y="1178671"/>
                  <a:pt x="2220725" y="1177166"/>
                </a:cubicBezTo>
                <a:cubicBezTo>
                  <a:pt x="2219125" y="1175938"/>
                  <a:pt x="2217725" y="1174690"/>
                  <a:pt x="2215934" y="1173175"/>
                </a:cubicBezTo>
                <a:cubicBezTo>
                  <a:pt x="2217525" y="1170546"/>
                  <a:pt x="2219268" y="1167813"/>
                  <a:pt x="2221087" y="1164907"/>
                </a:cubicBezTo>
                <a:lnTo>
                  <a:pt x="2217639" y="1158888"/>
                </a:lnTo>
                <a:lnTo>
                  <a:pt x="2212286" y="1157288"/>
                </a:lnTo>
                <a:lnTo>
                  <a:pt x="2212286" y="1151716"/>
                </a:lnTo>
                <a:cubicBezTo>
                  <a:pt x="2214134" y="1149420"/>
                  <a:pt x="2217077" y="1150725"/>
                  <a:pt x="2219554" y="1150353"/>
                </a:cubicBezTo>
                <a:cubicBezTo>
                  <a:pt x="2219935" y="1150210"/>
                  <a:pt x="2220640" y="1150153"/>
                  <a:pt x="2220802" y="1149858"/>
                </a:cubicBezTo>
                <a:cubicBezTo>
                  <a:pt x="2222287" y="1147296"/>
                  <a:pt x="2223678" y="1144714"/>
                  <a:pt x="2225221" y="1141876"/>
                </a:cubicBezTo>
                <a:lnTo>
                  <a:pt x="2222240" y="1138685"/>
                </a:lnTo>
                <a:lnTo>
                  <a:pt x="2224554" y="1136256"/>
                </a:lnTo>
                <a:lnTo>
                  <a:pt x="2221363" y="1131941"/>
                </a:lnTo>
                <a:lnTo>
                  <a:pt x="2224697" y="1128236"/>
                </a:lnTo>
                <a:lnTo>
                  <a:pt x="2218316" y="1118502"/>
                </a:lnTo>
                <a:lnTo>
                  <a:pt x="2221621" y="1114939"/>
                </a:lnTo>
                <a:lnTo>
                  <a:pt x="2221621" y="1106843"/>
                </a:lnTo>
                <a:cubicBezTo>
                  <a:pt x="2219163" y="1104729"/>
                  <a:pt x="2216258" y="1106605"/>
                  <a:pt x="2212724" y="1104910"/>
                </a:cubicBezTo>
                <a:cubicBezTo>
                  <a:pt x="2211124" y="1103643"/>
                  <a:pt x="2214782" y="1103309"/>
                  <a:pt x="2215420" y="1101604"/>
                </a:cubicBezTo>
                <a:lnTo>
                  <a:pt x="2215420" y="1096661"/>
                </a:lnTo>
                <a:lnTo>
                  <a:pt x="2212324" y="1093937"/>
                </a:lnTo>
                <a:lnTo>
                  <a:pt x="2212324" y="1086183"/>
                </a:lnTo>
                <a:lnTo>
                  <a:pt x="2208971" y="1083164"/>
                </a:lnTo>
                <a:lnTo>
                  <a:pt x="2215353" y="1081316"/>
                </a:lnTo>
                <a:lnTo>
                  <a:pt x="2215353" y="1070762"/>
                </a:lnTo>
                <a:lnTo>
                  <a:pt x="2218915" y="1067190"/>
                </a:lnTo>
                <a:lnTo>
                  <a:pt x="2214715" y="1059209"/>
                </a:lnTo>
                <a:lnTo>
                  <a:pt x="2208486" y="1057389"/>
                </a:lnTo>
                <a:lnTo>
                  <a:pt x="2212667" y="1050207"/>
                </a:lnTo>
                <a:lnTo>
                  <a:pt x="2209152" y="1046483"/>
                </a:lnTo>
                <a:cubicBezTo>
                  <a:pt x="2207962" y="1043769"/>
                  <a:pt x="2211467" y="1042902"/>
                  <a:pt x="2212648" y="1040330"/>
                </a:cubicBezTo>
                <a:lnTo>
                  <a:pt x="2209133" y="1035072"/>
                </a:lnTo>
                <a:lnTo>
                  <a:pt x="2209133" y="1025671"/>
                </a:lnTo>
                <a:lnTo>
                  <a:pt x="2206152" y="1023214"/>
                </a:lnTo>
                <a:lnTo>
                  <a:pt x="2209076" y="1020385"/>
                </a:lnTo>
                <a:lnTo>
                  <a:pt x="2209076" y="1015241"/>
                </a:lnTo>
                <a:lnTo>
                  <a:pt x="2206047" y="1012545"/>
                </a:lnTo>
                <a:lnTo>
                  <a:pt x="2209238" y="1009593"/>
                </a:lnTo>
                <a:lnTo>
                  <a:pt x="2203447" y="1007878"/>
                </a:lnTo>
                <a:cubicBezTo>
                  <a:pt x="2203876" y="1005345"/>
                  <a:pt x="2204885" y="1002954"/>
                  <a:pt x="2206390" y="1000887"/>
                </a:cubicBezTo>
                <a:lnTo>
                  <a:pt x="2203199" y="996677"/>
                </a:lnTo>
                <a:lnTo>
                  <a:pt x="2205866" y="994115"/>
                </a:lnTo>
                <a:lnTo>
                  <a:pt x="2205866" y="986466"/>
                </a:lnTo>
                <a:lnTo>
                  <a:pt x="2209057" y="983609"/>
                </a:lnTo>
                <a:lnTo>
                  <a:pt x="2209057" y="978446"/>
                </a:lnTo>
                <a:lnTo>
                  <a:pt x="2206009" y="975655"/>
                </a:lnTo>
                <a:lnTo>
                  <a:pt x="2208800" y="973379"/>
                </a:lnTo>
                <a:lnTo>
                  <a:pt x="2206219" y="970617"/>
                </a:lnTo>
                <a:lnTo>
                  <a:pt x="2208724" y="968054"/>
                </a:lnTo>
                <a:cubicBezTo>
                  <a:pt x="2207952" y="966292"/>
                  <a:pt x="2204619" y="965378"/>
                  <a:pt x="2205895" y="962749"/>
                </a:cubicBezTo>
                <a:lnTo>
                  <a:pt x="2208962" y="959968"/>
                </a:lnTo>
                <a:lnTo>
                  <a:pt x="2205866" y="957177"/>
                </a:lnTo>
                <a:cubicBezTo>
                  <a:pt x="2205961" y="956215"/>
                  <a:pt x="2206066" y="955377"/>
                  <a:pt x="2206171" y="954196"/>
                </a:cubicBezTo>
                <a:lnTo>
                  <a:pt x="2210676" y="953157"/>
                </a:lnTo>
                <a:cubicBezTo>
                  <a:pt x="2212972" y="947804"/>
                  <a:pt x="2219506" y="943480"/>
                  <a:pt x="2218658" y="936593"/>
                </a:cubicBezTo>
                <a:lnTo>
                  <a:pt x="2221849" y="933698"/>
                </a:lnTo>
                <a:lnTo>
                  <a:pt x="2221849" y="928288"/>
                </a:lnTo>
                <a:cubicBezTo>
                  <a:pt x="2223688" y="928002"/>
                  <a:pt x="2225478" y="927459"/>
                  <a:pt x="2227183" y="926687"/>
                </a:cubicBezTo>
                <a:cubicBezTo>
                  <a:pt x="2229774" y="924811"/>
                  <a:pt x="2232279" y="922792"/>
                  <a:pt x="2234670" y="920658"/>
                </a:cubicBezTo>
                <a:lnTo>
                  <a:pt x="2232003" y="918439"/>
                </a:lnTo>
                <a:lnTo>
                  <a:pt x="2239061" y="906580"/>
                </a:lnTo>
                <a:cubicBezTo>
                  <a:pt x="2242490" y="905999"/>
                  <a:pt x="2246148" y="905218"/>
                  <a:pt x="2248634" y="908495"/>
                </a:cubicBezTo>
                <a:cubicBezTo>
                  <a:pt x="2251462" y="908009"/>
                  <a:pt x="2250234" y="905913"/>
                  <a:pt x="2251043" y="904322"/>
                </a:cubicBezTo>
                <a:lnTo>
                  <a:pt x="2256406" y="902722"/>
                </a:lnTo>
                <a:cubicBezTo>
                  <a:pt x="2256406" y="899874"/>
                  <a:pt x="2253672" y="901303"/>
                  <a:pt x="2251329" y="900608"/>
                </a:cubicBezTo>
                <a:cubicBezTo>
                  <a:pt x="2251110" y="899493"/>
                  <a:pt x="2250815" y="897998"/>
                  <a:pt x="2250415" y="895969"/>
                </a:cubicBezTo>
                <a:lnTo>
                  <a:pt x="2259102" y="895455"/>
                </a:lnTo>
                <a:cubicBezTo>
                  <a:pt x="2259711" y="894036"/>
                  <a:pt x="2260378" y="892512"/>
                  <a:pt x="2261197" y="890664"/>
                </a:cubicBezTo>
                <a:lnTo>
                  <a:pt x="2268846" y="890283"/>
                </a:lnTo>
                <a:lnTo>
                  <a:pt x="2274284" y="883711"/>
                </a:lnTo>
                <a:lnTo>
                  <a:pt x="2275466" y="884568"/>
                </a:lnTo>
                <a:cubicBezTo>
                  <a:pt x="2275799" y="883387"/>
                  <a:pt x="2276123" y="882196"/>
                  <a:pt x="2276523" y="880729"/>
                </a:cubicBezTo>
                <a:lnTo>
                  <a:pt x="2282076" y="879129"/>
                </a:lnTo>
                <a:cubicBezTo>
                  <a:pt x="2282343" y="877129"/>
                  <a:pt x="2282619" y="875071"/>
                  <a:pt x="2282866" y="873109"/>
                </a:cubicBezTo>
                <a:cubicBezTo>
                  <a:pt x="2285248" y="871214"/>
                  <a:pt x="2288057" y="872614"/>
                  <a:pt x="2291172" y="871947"/>
                </a:cubicBezTo>
                <a:cubicBezTo>
                  <a:pt x="2291667" y="869766"/>
                  <a:pt x="2292191" y="867366"/>
                  <a:pt x="2292772" y="864508"/>
                </a:cubicBezTo>
                <a:lnTo>
                  <a:pt x="2300240" y="864041"/>
                </a:lnTo>
                <a:lnTo>
                  <a:pt x="2305031" y="856393"/>
                </a:lnTo>
                <a:cubicBezTo>
                  <a:pt x="2305212" y="855659"/>
                  <a:pt x="2304031" y="853412"/>
                  <a:pt x="2305688" y="851345"/>
                </a:cubicBezTo>
                <a:lnTo>
                  <a:pt x="2310736" y="853792"/>
                </a:lnTo>
                <a:lnTo>
                  <a:pt x="2320223" y="850249"/>
                </a:lnTo>
                <a:cubicBezTo>
                  <a:pt x="2319395" y="847687"/>
                  <a:pt x="2316394" y="846620"/>
                  <a:pt x="2314556" y="844639"/>
                </a:cubicBezTo>
                <a:cubicBezTo>
                  <a:pt x="2318118" y="843344"/>
                  <a:pt x="2321728" y="842096"/>
                  <a:pt x="2323757" y="839200"/>
                </a:cubicBezTo>
                <a:lnTo>
                  <a:pt x="2320976" y="836504"/>
                </a:lnTo>
                <a:lnTo>
                  <a:pt x="2323548" y="834380"/>
                </a:lnTo>
                <a:lnTo>
                  <a:pt x="2320357" y="829999"/>
                </a:lnTo>
                <a:lnTo>
                  <a:pt x="2323643" y="826046"/>
                </a:lnTo>
                <a:lnTo>
                  <a:pt x="2320766" y="823465"/>
                </a:lnTo>
                <a:lnTo>
                  <a:pt x="2320766" y="817778"/>
                </a:lnTo>
                <a:lnTo>
                  <a:pt x="2329387" y="816435"/>
                </a:lnTo>
                <a:lnTo>
                  <a:pt x="2330149" y="815474"/>
                </a:lnTo>
                <a:lnTo>
                  <a:pt x="2324691" y="813616"/>
                </a:lnTo>
                <a:cubicBezTo>
                  <a:pt x="2325481" y="810644"/>
                  <a:pt x="2328910" y="808063"/>
                  <a:pt x="2326291" y="804263"/>
                </a:cubicBezTo>
                <a:lnTo>
                  <a:pt x="2321500" y="803462"/>
                </a:lnTo>
                <a:cubicBezTo>
                  <a:pt x="2321071" y="801405"/>
                  <a:pt x="2320576" y="798995"/>
                  <a:pt x="2320033" y="796433"/>
                </a:cubicBezTo>
                <a:lnTo>
                  <a:pt x="2315566" y="795671"/>
                </a:lnTo>
                <a:cubicBezTo>
                  <a:pt x="2313042" y="793957"/>
                  <a:pt x="2315166" y="791546"/>
                  <a:pt x="2314165" y="789822"/>
                </a:cubicBezTo>
                <a:cubicBezTo>
                  <a:pt x="2315585" y="787813"/>
                  <a:pt x="2319119" y="786946"/>
                  <a:pt x="2316956" y="783841"/>
                </a:cubicBezTo>
                <a:cubicBezTo>
                  <a:pt x="2313270" y="782117"/>
                  <a:pt x="2307603" y="781383"/>
                  <a:pt x="2307374" y="775859"/>
                </a:cubicBezTo>
                <a:cubicBezTo>
                  <a:pt x="2307374" y="775221"/>
                  <a:pt x="2305364" y="774649"/>
                  <a:pt x="2305317" y="773992"/>
                </a:cubicBezTo>
                <a:cubicBezTo>
                  <a:pt x="2305012" y="768639"/>
                  <a:pt x="2299659" y="767601"/>
                  <a:pt x="2295258" y="765800"/>
                </a:cubicBezTo>
                <a:cubicBezTo>
                  <a:pt x="2295258" y="764943"/>
                  <a:pt x="2295163" y="764076"/>
                  <a:pt x="2295096" y="763219"/>
                </a:cubicBezTo>
                <a:lnTo>
                  <a:pt x="2298287" y="760428"/>
                </a:lnTo>
                <a:lnTo>
                  <a:pt x="2295096" y="757523"/>
                </a:lnTo>
                <a:lnTo>
                  <a:pt x="2295096" y="752589"/>
                </a:lnTo>
                <a:lnTo>
                  <a:pt x="2292229" y="749751"/>
                </a:lnTo>
                <a:cubicBezTo>
                  <a:pt x="2292820" y="749275"/>
                  <a:pt x="2293201" y="748694"/>
                  <a:pt x="2293582" y="748684"/>
                </a:cubicBezTo>
                <a:cubicBezTo>
                  <a:pt x="2297830" y="748684"/>
                  <a:pt x="2302078" y="748684"/>
                  <a:pt x="2306755" y="748684"/>
                </a:cubicBezTo>
                <a:cubicBezTo>
                  <a:pt x="2307346" y="747227"/>
                  <a:pt x="2307965" y="745712"/>
                  <a:pt x="2308603" y="744198"/>
                </a:cubicBezTo>
                <a:cubicBezTo>
                  <a:pt x="2313394" y="743483"/>
                  <a:pt x="2316985" y="739054"/>
                  <a:pt x="2322976" y="741274"/>
                </a:cubicBezTo>
                <a:cubicBezTo>
                  <a:pt x="2323605" y="741845"/>
                  <a:pt x="2324272" y="742379"/>
                  <a:pt x="2324967" y="742864"/>
                </a:cubicBezTo>
                <a:cubicBezTo>
                  <a:pt x="2325186" y="743026"/>
                  <a:pt x="2325700" y="742864"/>
                  <a:pt x="2326062" y="742864"/>
                </a:cubicBezTo>
                <a:cubicBezTo>
                  <a:pt x="2330282" y="739788"/>
                  <a:pt x="2324995" y="738607"/>
                  <a:pt x="2324195" y="736483"/>
                </a:cubicBezTo>
                <a:cubicBezTo>
                  <a:pt x="2326300" y="734444"/>
                  <a:pt x="2329158" y="735816"/>
                  <a:pt x="2331615" y="735378"/>
                </a:cubicBezTo>
                <a:cubicBezTo>
                  <a:pt x="2334054" y="736435"/>
                  <a:pt x="2335606" y="740169"/>
                  <a:pt x="2339597" y="736883"/>
                </a:cubicBezTo>
                <a:lnTo>
                  <a:pt x="2336930" y="734196"/>
                </a:lnTo>
                <a:cubicBezTo>
                  <a:pt x="2340121" y="730491"/>
                  <a:pt x="2344560" y="734330"/>
                  <a:pt x="2348103" y="732215"/>
                </a:cubicBezTo>
                <a:cubicBezTo>
                  <a:pt x="2349141" y="734501"/>
                  <a:pt x="2349818" y="736016"/>
                  <a:pt x="2350665" y="737902"/>
                </a:cubicBezTo>
                <a:lnTo>
                  <a:pt x="2354180" y="735616"/>
                </a:lnTo>
                <a:lnTo>
                  <a:pt x="2357371" y="737864"/>
                </a:lnTo>
                <a:lnTo>
                  <a:pt x="2360695" y="735368"/>
                </a:lnTo>
                <a:lnTo>
                  <a:pt x="2378145" y="735368"/>
                </a:lnTo>
                <a:lnTo>
                  <a:pt x="2368820" y="739140"/>
                </a:lnTo>
                <a:lnTo>
                  <a:pt x="2371801" y="741931"/>
                </a:lnTo>
                <a:lnTo>
                  <a:pt x="2368610" y="744903"/>
                </a:lnTo>
                <a:lnTo>
                  <a:pt x="2374706" y="746646"/>
                </a:lnTo>
                <a:lnTo>
                  <a:pt x="2370430" y="753799"/>
                </a:lnTo>
                <a:lnTo>
                  <a:pt x="2363495" y="753799"/>
                </a:lnTo>
                <a:cubicBezTo>
                  <a:pt x="2363143" y="754866"/>
                  <a:pt x="2362029" y="756323"/>
                  <a:pt x="2362495" y="757152"/>
                </a:cubicBezTo>
                <a:cubicBezTo>
                  <a:pt x="2364086" y="760124"/>
                  <a:pt x="2366353" y="762886"/>
                  <a:pt x="2368725" y="766239"/>
                </a:cubicBezTo>
                <a:lnTo>
                  <a:pt x="2368725" y="770801"/>
                </a:lnTo>
                <a:lnTo>
                  <a:pt x="2364972" y="774182"/>
                </a:lnTo>
                <a:lnTo>
                  <a:pt x="2372430" y="780326"/>
                </a:lnTo>
                <a:cubicBezTo>
                  <a:pt x="2373421" y="782336"/>
                  <a:pt x="2364829" y="784260"/>
                  <a:pt x="2370477" y="787698"/>
                </a:cubicBezTo>
                <a:lnTo>
                  <a:pt x="2373668" y="785479"/>
                </a:lnTo>
                <a:cubicBezTo>
                  <a:pt x="2378069" y="788670"/>
                  <a:pt x="2373221" y="789984"/>
                  <a:pt x="2372068" y="791966"/>
                </a:cubicBezTo>
                <a:lnTo>
                  <a:pt x="2381003" y="796176"/>
                </a:lnTo>
                <a:cubicBezTo>
                  <a:pt x="2380555" y="800967"/>
                  <a:pt x="2383908" y="804348"/>
                  <a:pt x="2385870" y="808654"/>
                </a:cubicBezTo>
                <a:cubicBezTo>
                  <a:pt x="2391032" y="809415"/>
                  <a:pt x="2396824" y="808539"/>
                  <a:pt x="2402491" y="809149"/>
                </a:cubicBezTo>
                <a:cubicBezTo>
                  <a:pt x="2407139" y="811511"/>
                  <a:pt x="2406930" y="816816"/>
                  <a:pt x="2411692" y="819302"/>
                </a:cubicBezTo>
                <a:lnTo>
                  <a:pt x="2414883" y="816940"/>
                </a:lnTo>
                <a:lnTo>
                  <a:pt x="2418302" y="819502"/>
                </a:lnTo>
                <a:lnTo>
                  <a:pt x="2424456" y="819502"/>
                </a:lnTo>
                <a:lnTo>
                  <a:pt x="2427875" y="821960"/>
                </a:lnTo>
                <a:lnTo>
                  <a:pt x="2430571" y="819731"/>
                </a:lnTo>
                <a:lnTo>
                  <a:pt x="2449973" y="819731"/>
                </a:lnTo>
                <a:lnTo>
                  <a:pt x="2453164" y="821827"/>
                </a:lnTo>
                <a:lnTo>
                  <a:pt x="2479110" y="821827"/>
                </a:lnTo>
                <a:lnTo>
                  <a:pt x="2481710" y="819703"/>
                </a:lnTo>
                <a:cubicBezTo>
                  <a:pt x="2483911" y="820436"/>
                  <a:pt x="2485063" y="823131"/>
                  <a:pt x="2488245" y="822093"/>
                </a:cubicBezTo>
                <a:lnTo>
                  <a:pt x="2495541" y="827799"/>
                </a:lnTo>
                <a:lnTo>
                  <a:pt x="2501418" y="825284"/>
                </a:lnTo>
                <a:lnTo>
                  <a:pt x="2504227" y="827084"/>
                </a:lnTo>
                <a:lnTo>
                  <a:pt x="2507295" y="825008"/>
                </a:lnTo>
                <a:lnTo>
                  <a:pt x="2517324" y="829799"/>
                </a:lnTo>
                <a:lnTo>
                  <a:pt x="2520868" y="827199"/>
                </a:lnTo>
                <a:lnTo>
                  <a:pt x="2525278" y="828361"/>
                </a:lnTo>
                <a:lnTo>
                  <a:pt x="2521877" y="831456"/>
                </a:lnTo>
                <a:cubicBezTo>
                  <a:pt x="2526240" y="833952"/>
                  <a:pt x="2531174" y="831714"/>
                  <a:pt x="2536889" y="833323"/>
                </a:cubicBezTo>
                <a:lnTo>
                  <a:pt x="2539508" y="835171"/>
                </a:lnTo>
                <a:lnTo>
                  <a:pt x="2545785" y="835171"/>
                </a:lnTo>
                <a:lnTo>
                  <a:pt x="2549138" y="832647"/>
                </a:lnTo>
                <a:cubicBezTo>
                  <a:pt x="2550062" y="832647"/>
                  <a:pt x="2551833" y="832333"/>
                  <a:pt x="2552081" y="832647"/>
                </a:cubicBezTo>
                <a:cubicBezTo>
                  <a:pt x="2554310" y="835952"/>
                  <a:pt x="2560063" y="834247"/>
                  <a:pt x="2561511" y="837924"/>
                </a:cubicBezTo>
                <a:lnTo>
                  <a:pt x="2565921" y="834904"/>
                </a:lnTo>
                <a:lnTo>
                  <a:pt x="2578084" y="840076"/>
                </a:lnTo>
                <a:lnTo>
                  <a:pt x="2581066" y="837876"/>
                </a:lnTo>
                <a:lnTo>
                  <a:pt x="2590505" y="837876"/>
                </a:lnTo>
                <a:cubicBezTo>
                  <a:pt x="2591667" y="838762"/>
                  <a:pt x="2592820" y="839658"/>
                  <a:pt x="2594429" y="840896"/>
                </a:cubicBezTo>
                <a:lnTo>
                  <a:pt x="2599601" y="838867"/>
                </a:lnTo>
                <a:lnTo>
                  <a:pt x="2599382" y="838495"/>
                </a:lnTo>
                <a:cubicBezTo>
                  <a:pt x="2599744" y="838381"/>
                  <a:pt x="2600354" y="838086"/>
                  <a:pt x="2600478" y="838181"/>
                </a:cubicBezTo>
                <a:cubicBezTo>
                  <a:pt x="2603145" y="840324"/>
                  <a:pt x="2605573" y="842705"/>
                  <a:pt x="2608460" y="844572"/>
                </a:cubicBezTo>
                <a:cubicBezTo>
                  <a:pt x="2611345" y="846439"/>
                  <a:pt x="2615222" y="846515"/>
                  <a:pt x="2617413" y="849535"/>
                </a:cubicBezTo>
                <a:lnTo>
                  <a:pt x="2614365" y="852592"/>
                </a:lnTo>
                <a:lnTo>
                  <a:pt x="2616346" y="854192"/>
                </a:lnTo>
                <a:lnTo>
                  <a:pt x="2628786" y="848916"/>
                </a:lnTo>
                <a:cubicBezTo>
                  <a:pt x="2630634" y="851163"/>
                  <a:pt x="2632758" y="853792"/>
                  <a:pt x="2634691" y="856155"/>
                </a:cubicBezTo>
                <a:lnTo>
                  <a:pt x="2638863" y="856155"/>
                </a:lnTo>
                <a:lnTo>
                  <a:pt x="2640749" y="851668"/>
                </a:lnTo>
                <a:cubicBezTo>
                  <a:pt x="2644293" y="848849"/>
                  <a:pt x="2645893" y="852678"/>
                  <a:pt x="2648464" y="853259"/>
                </a:cubicBezTo>
                <a:lnTo>
                  <a:pt x="2651227" y="850992"/>
                </a:lnTo>
                <a:lnTo>
                  <a:pt x="2660809" y="858850"/>
                </a:lnTo>
                <a:lnTo>
                  <a:pt x="2663190" y="856888"/>
                </a:lnTo>
                <a:cubicBezTo>
                  <a:pt x="2666591" y="855574"/>
                  <a:pt x="2670210" y="856307"/>
                  <a:pt x="2673791" y="856421"/>
                </a:cubicBezTo>
                <a:lnTo>
                  <a:pt x="2676411" y="858564"/>
                </a:lnTo>
                <a:lnTo>
                  <a:pt x="2689889" y="858564"/>
                </a:lnTo>
                <a:lnTo>
                  <a:pt x="2695766" y="853773"/>
                </a:lnTo>
                <a:lnTo>
                  <a:pt x="2699185" y="856221"/>
                </a:lnTo>
                <a:lnTo>
                  <a:pt x="2705414" y="856221"/>
                </a:lnTo>
                <a:lnTo>
                  <a:pt x="2708386" y="853983"/>
                </a:lnTo>
                <a:lnTo>
                  <a:pt x="2716816" y="857545"/>
                </a:lnTo>
                <a:lnTo>
                  <a:pt x="2710205" y="860127"/>
                </a:lnTo>
                <a:cubicBezTo>
                  <a:pt x="2712263" y="862451"/>
                  <a:pt x="2715159" y="861174"/>
                  <a:pt x="2718911" y="861717"/>
                </a:cubicBezTo>
                <a:lnTo>
                  <a:pt x="2724274" y="867661"/>
                </a:lnTo>
                <a:lnTo>
                  <a:pt x="2728074" y="861003"/>
                </a:lnTo>
                <a:lnTo>
                  <a:pt x="2730408" y="866508"/>
                </a:lnTo>
                <a:lnTo>
                  <a:pt x="2740914" y="867004"/>
                </a:lnTo>
                <a:lnTo>
                  <a:pt x="2747429" y="872357"/>
                </a:lnTo>
                <a:lnTo>
                  <a:pt x="2751487" y="865537"/>
                </a:lnTo>
                <a:cubicBezTo>
                  <a:pt x="2757316" y="869537"/>
                  <a:pt x="2753439" y="873528"/>
                  <a:pt x="2755659" y="876519"/>
                </a:cubicBezTo>
                <a:cubicBezTo>
                  <a:pt x="2757716" y="878024"/>
                  <a:pt x="2757783" y="875529"/>
                  <a:pt x="2758850" y="875405"/>
                </a:cubicBezTo>
                <a:cubicBezTo>
                  <a:pt x="2761460" y="874128"/>
                  <a:pt x="2764031" y="874738"/>
                  <a:pt x="2766594" y="874928"/>
                </a:cubicBezTo>
                <a:cubicBezTo>
                  <a:pt x="2769156" y="876672"/>
                  <a:pt x="2766984" y="879081"/>
                  <a:pt x="2768622" y="881815"/>
                </a:cubicBezTo>
                <a:lnTo>
                  <a:pt x="2771051" y="883939"/>
                </a:lnTo>
                <a:lnTo>
                  <a:pt x="2771051" y="902170"/>
                </a:lnTo>
                <a:lnTo>
                  <a:pt x="2774099" y="904970"/>
                </a:lnTo>
                <a:lnTo>
                  <a:pt x="2771308" y="907266"/>
                </a:lnTo>
                <a:lnTo>
                  <a:pt x="2773718" y="909838"/>
                </a:lnTo>
                <a:lnTo>
                  <a:pt x="2770842" y="913847"/>
                </a:lnTo>
                <a:cubicBezTo>
                  <a:pt x="2772432" y="918058"/>
                  <a:pt x="2777757" y="919886"/>
                  <a:pt x="2780424" y="923430"/>
                </a:cubicBezTo>
                <a:lnTo>
                  <a:pt x="2777757" y="925611"/>
                </a:lnTo>
                <a:lnTo>
                  <a:pt x="2780167" y="928335"/>
                </a:lnTo>
                <a:close/>
                <a:moveTo>
                  <a:pt x="2834935" y="452276"/>
                </a:moveTo>
                <a:lnTo>
                  <a:pt x="2843546" y="451495"/>
                </a:lnTo>
                <a:cubicBezTo>
                  <a:pt x="2844080" y="449952"/>
                  <a:pt x="2844756" y="448475"/>
                  <a:pt x="2845584" y="447075"/>
                </a:cubicBezTo>
                <a:cubicBezTo>
                  <a:pt x="2846632" y="445941"/>
                  <a:pt x="2847804" y="444941"/>
                  <a:pt x="2849099" y="444094"/>
                </a:cubicBezTo>
                <a:lnTo>
                  <a:pt x="2855262" y="444094"/>
                </a:lnTo>
                <a:lnTo>
                  <a:pt x="2859929" y="440503"/>
                </a:lnTo>
                <a:cubicBezTo>
                  <a:pt x="2859596" y="439893"/>
                  <a:pt x="2859453" y="439036"/>
                  <a:pt x="2858872" y="438731"/>
                </a:cubicBezTo>
                <a:cubicBezTo>
                  <a:pt x="2854804" y="436493"/>
                  <a:pt x="2853605" y="432626"/>
                  <a:pt x="2851671" y="428892"/>
                </a:cubicBezTo>
                <a:lnTo>
                  <a:pt x="2854652" y="425872"/>
                </a:lnTo>
                <a:cubicBezTo>
                  <a:pt x="2851642" y="421129"/>
                  <a:pt x="2846823" y="417833"/>
                  <a:pt x="2841317" y="416747"/>
                </a:cubicBezTo>
                <a:lnTo>
                  <a:pt x="2844213" y="413842"/>
                </a:lnTo>
                <a:cubicBezTo>
                  <a:pt x="2843479" y="412071"/>
                  <a:pt x="2839650" y="411318"/>
                  <a:pt x="2842612" y="407461"/>
                </a:cubicBezTo>
                <a:lnTo>
                  <a:pt x="2844498" y="405860"/>
                </a:lnTo>
                <a:cubicBezTo>
                  <a:pt x="2845775" y="403241"/>
                  <a:pt x="2842470" y="402298"/>
                  <a:pt x="2841622" y="400507"/>
                </a:cubicBezTo>
                <a:lnTo>
                  <a:pt x="2845775" y="397012"/>
                </a:lnTo>
                <a:lnTo>
                  <a:pt x="2851138" y="396088"/>
                </a:lnTo>
                <a:lnTo>
                  <a:pt x="2847832" y="392782"/>
                </a:lnTo>
                <a:lnTo>
                  <a:pt x="2847832" y="380009"/>
                </a:lnTo>
                <a:lnTo>
                  <a:pt x="2844641" y="377104"/>
                </a:lnTo>
                <a:lnTo>
                  <a:pt x="2847728" y="374323"/>
                </a:lnTo>
                <a:cubicBezTo>
                  <a:pt x="2848937" y="371589"/>
                  <a:pt x="2845575" y="370665"/>
                  <a:pt x="2844708" y="369122"/>
                </a:cubicBezTo>
                <a:lnTo>
                  <a:pt x="2844708" y="363817"/>
                </a:lnTo>
                <a:lnTo>
                  <a:pt x="2850499" y="359026"/>
                </a:lnTo>
                <a:lnTo>
                  <a:pt x="2847146" y="354111"/>
                </a:lnTo>
                <a:lnTo>
                  <a:pt x="2851376" y="350330"/>
                </a:lnTo>
                <a:lnTo>
                  <a:pt x="2847670" y="344157"/>
                </a:lnTo>
                <a:cubicBezTo>
                  <a:pt x="2848147" y="343329"/>
                  <a:pt x="2848613" y="341957"/>
                  <a:pt x="2849013" y="341967"/>
                </a:cubicBezTo>
                <a:cubicBezTo>
                  <a:pt x="2852690" y="342109"/>
                  <a:pt x="2854633" y="340014"/>
                  <a:pt x="2856662" y="338118"/>
                </a:cubicBezTo>
                <a:cubicBezTo>
                  <a:pt x="2857233" y="337576"/>
                  <a:pt x="2856881" y="336423"/>
                  <a:pt x="2857348" y="335756"/>
                </a:cubicBezTo>
                <a:cubicBezTo>
                  <a:pt x="2859310" y="332918"/>
                  <a:pt x="2860862" y="329622"/>
                  <a:pt x="2863653" y="327470"/>
                </a:cubicBezTo>
                <a:cubicBezTo>
                  <a:pt x="2866444" y="325317"/>
                  <a:pt x="2870492" y="324374"/>
                  <a:pt x="2874493" y="322679"/>
                </a:cubicBezTo>
                <a:lnTo>
                  <a:pt x="2877684" y="328203"/>
                </a:lnTo>
                <a:cubicBezTo>
                  <a:pt x="2880427" y="327641"/>
                  <a:pt x="2879150" y="325555"/>
                  <a:pt x="2880465" y="323526"/>
                </a:cubicBezTo>
                <a:cubicBezTo>
                  <a:pt x="2884456" y="322840"/>
                  <a:pt x="2889190" y="323383"/>
                  <a:pt x="2893847" y="323193"/>
                </a:cubicBezTo>
                <a:lnTo>
                  <a:pt x="2897229" y="320621"/>
                </a:lnTo>
                <a:lnTo>
                  <a:pt x="2915012" y="320621"/>
                </a:lnTo>
                <a:lnTo>
                  <a:pt x="2920394" y="325060"/>
                </a:lnTo>
                <a:lnTo>
                  <a:pt x="2923966" y="322707"/>
                </a:lnTo>
                <a:lnTo>
                  <a:pt x="2929633" y="325726"/>
                </a:lnTo>
                <a:lnTo>
                  <a:pt x="2935272" y="325726"/>
                </a:lnTo>
                <a:lnTo>
                  <a:pt x="2939415" y="323155"/>
                </a:lnTo>
                <a:cubicBezTo>
                  <a:pt x="2944340" y="323488"/>
                  <a:pt x="2945292" y="327308"/>
                  <a:pt x="2949569" y="328632"/>
                </a:cubicBezTo>
                <a:lnTo>
                  <a:pt x="2957913" y="325203"/>
                </a:lnTo>
                <a:lnTo>
                  <a:pt x="2962523" y="330975"/>
                </a:lnTo>
                <a:lnTo>
                  <a:pt x="2970286" y="330975"/>
                </a:lnTo>
                <a:lnTo>
                  <a:pt x="2977201" y="336385"/>
                </a:lnTo>
                <a:lnTo>
                  <a:pt x="2986688" y="336385"/>
                </a:lnTo>
                <a:cubicBezTo>
                  <a:pt x="2988679" y="340938"/>
                  <a:pt x="2994765" y="337395"/>
                  <a:pt x="2997575" y="340166"/>
                </a:cubicBezTo>
                <a:cubicBezTo>
                  <a:pt x="3000947" y="343491"/>
                  <a:pt x="3005719" y="340357"/>
                  <a:pt x="3009424" y="342005"/>
                </a:cubicBezTo>
                <a:lnTo>
                  <a:pt x="3011748" y="346796"/>
                </a:lnTo>
                <a:lnTo>
                  <a:pt x="3015263" y="344405"/>
                </a:lnTo>
                <a:lnTo>
                  <a:pt x="3021949" y="349548"/>
                </a:lnTo>
                <a:lnTo>
                  <a:pt x="3028140" y="349548"/>
                </a:lnTo>
                <a:lnTo>
                  <a:pt x="3037456" y="357216"/>
                </a:lnTo>
                <a:lnTo>
                  <a:pt x="3040647" y="354978"/>
                </a:lnTo>
                <a:cubicBezTo>
                  <a:pt x="3045629" y="358073"/>
                  <a:pt x="3045629" y="358073"/>
                  <a:pt x="3050467" y="354978"/>
                </a:cubicBezTo>
                <a:lnTo>
                  <a:pt x="3053868" y="357435"/>
                </a:lnTo>
                <a:lnTo>
                  <a:pt x="3062230" y="357435"/>
                </a:lnTo>
                <a:cubicBezTo>
                  <a:pt x="3066136" y="359178"/>
                  <a:pt x="3069974" y="361074"/>
                  <a:pt x="3073994" y="362607"/>
                </a:cubicBezTo>
                <a:cubicBezTo>
                  <a:pt x="3075613" y="362883"/>
                  <a:pt x="3077261" y="362912"/>
                  <a:pt x="3078880" y="362683"/>
                </a:cubicBezTo>
                <a:cubicBezTo>
                  <a:pt x="3080366" y="364655"/>
                  <a:pt x="3082081" y="366617"/>
                  <a:pt x="3083386" y="368703"/>
                </a:cubicBezTo>
                <a:cubicBezTo>
                  <a:pt x="3084986" y="371332"/>
                  <a:pt x="3088767" y="370742"/>
                  <a:pt x="3091377" y="372132"/>
                </a:cubicBezTo>
                <a:cubicBezTo>
                  <a:pt x="3094787" y="373799"/>
                  <a:pt x="3098321" y="375209"/>
                  <a:pt x="3101940" y="376342"/>
                </a:cubicBezTo>
                <a:cubicBezTo>
                  <a:pt x="3105436" y="377590"/>
                  <a:pt x="3107941" y="380467"/>
                  <a:pt x="3111875" y="381933"/>
                </a:cubicBezTo>
                <a:cubicBezTo>
                  <a:pt x="3115427" y="383277"/>
                  <a:pt x="3117761" y="386725"/>
                  <a:pt x="3120257" y="389020"/>
                </a:cubicBezTo>
                <a:lnTo>
                  <a:pt x="3127696" y="389020"/>
                </a:lnTo>
                <a:cubicBezTo>
                  <a:pt x="3128362" y="390535"/>
                  <a:pt x="3129020" y="392068"/>
                  <a:pt x="3129668" y="393602"/>
                </a:cubicBezTo>
                <a:cubicBezTo>
                  <a:pt x="3133106" y="395021"/>
                  <a:pt x="3137907" y="392802"/>
                  <a:pt x="3140221" y="396621"/>
                </a:cubicBezTo>
                <a:lnTo>
                  <a:pt x="3142821" y="394478"/>
                </a:lnTo>
                <a:cubicBezTo>
                  <a:pt x="3144927" y="397078"/>
                  <a:pt x="3147051" y="399679"/>
                  <a:pt x="3149013" y="402079"/>
                </a:cubicBezTo>
                <a:lnTo>
                  <a:pt x="3155956" y="402079"/>
                </a:lnTo>
                <a:cubicBezTo>
                  <a:pt x="3157547" y="405270"/>
                  <a:pt x="3162338" y="404317"/>
                  <a:pt x="3164986" y="406584"/>
                </a:cubicBezTo>
                <a:cubicBezTo>
                  <a:pt x="3167082" y="408356"/>
                  <a:pt x="3166005" y="411071"/>
                  <a:pt x="3168177" y="412042"/>
                </a:cubicBezTo>
                <a:cubicBezTo>
                  <a:pt x="3170463" y="412775"/>
                  <a:pt x="3172673" y="413709"/>
                  <a:pt x="3174788" y="414823"/>
                </a:cubicBezTo>
                <a:cubicBezTo>
                  <a:pt x="3179064" y="417614"/>
                  <a:pt x="3180121" y="421843"/>
                  <a:pt x="3182941" y="425263"/>
                </a:cubicBezTo>
                <a:cubicBezTo>
                  <a:pt x="3184160" y="427006"/>
                  <a:pt x="3185227" y="428844"/>
                  <a:pt x="3186141" y="430768"/>
                </a:cubicBezTo>
                <a:lnTo>
                  <a:pt x="3186141" y="437379"/>
                </a:lnTo>
                <a:cubicBezTo>
                  <a:pt x="3182941" y="440398"/>
                  <a:pt x="3181350" y="444437"/>
                  <a:pt x="3177673" y="447580"/>
                </a:cubicBezTo>
                <a:cubicBezTo>
                  <a:pt x="3174797" y="450037"/>
                  <a:pt x="3173902" y="454066"/>
                  <a:pt x="3172216" y="457276"/>
                </a:cubicBezTo>
                <a:lnTo>
                  <a:pt x="3168168" y="457276"/>
                </a:lnTo>
                <a:cubicBezTo>
                  <a:pt x="3167825" y="458381"/>
                  <a:pt x="3167834" y="459800"/>
                  <a:pt x="3167005" y="460677"/>
                </a:cubicBezTo>
                <a:cubicBezTo>
                  <a:pt x="3164776" y="463058"/>
                  <a:pt x="3162214" y="465201"/>
                  <a:pt x="3159776" y="467382"/>
                </a:cubicBezTo>
                <a:cubicBezTo>
                  <a:pt x="3153737" y="466535"/>
                  <a:pt x="3149470" y="471440"/>
                  <a:pt x="3143555" y="470363"/>
                </a:cubicBezTo>
                <a:cubicBezTo>
                  <a:pt x="3140354" y="471688"/>
                  <a:pt x="3138764" y="474612"/>
                  <a:pt x="3135106" y="475812"/>
                </a:cubicBezTo>
                <a:cubicBezTo>
                  <a:pt x="3131477" y="477031"/>
                  <a:pt x="3127924" y="478479"/>
                  <a:pt x="3124486" y="480136"/>
                </a:cubicBezTo>
                <a:cubicBezTo>
                  <a:pt x="3121628" y="481479"/>
                  <a:pt x="3117495" y="480946"/>
                  <a:pt x="3113923" y="481251"/>
                </a:cubicBezTo>
                <a:lnTo>
                  <a:pt x="3111389" y="486328"/>
                </a:lnTo>
                <a:lnTo>
                  <a:pt x="3108198" y="480936"/>
                </a:lnTo>
                <a:cubicBezTo>
                  <a:pt x="3105884" y="482708"/>
                  <a:pt x="3103921" y="485423"/>
                  <a:pt x="3101369" y="485870"/>
                </a:cubicBezTo>
                <a:cubicBezTo>
                  <a:pt x="3098921" y="486137"/>
                  <a:pt x="3096663" y="487271"/>
                  <a:pt x="3094978" y="489061"/>
                </a:cubicBezTo>
                <a:cubicBezTo>
                  <a:pt x="3092996" y="491347"/>
                  <a:pt x="3089567" y="491185"/>
                  <a:pt x="3087224" y="492385"/>
                </a:cubicBezTo>
                <a:lnTo>
                  <a:pt x="3087224" y="495357"/>
                </a:lnTo>
                <a:cubicBezTo>
                  <a:pt x="3084824" y="498377"/>
                  <a:pt x="3080166" y="495214"/>
                  <a:pt x="3077271" y="498034"/>
                </a:cubicBezTo>
                <a:cubicBezTo>
                  <a:pt x="3075518" y="499758"/>
                  <a:pt x="3072146" y="500406"/>
                  <a:pt x="3068622" y="501882"/>
                </a:cubicBezTo>
                <a:lnTo>
                  <a:pt x="3053820" y="501882"/>
                </a:lnTo>
                <a:cubicBezTo>
                  <a:pt x="3051972" y="504901"/>
                  <a:pt x="3047048" y="503872"/>
                  <a:pt x="3044933" y="506492"/>
                </a:cubicBezTo>
                <a:cubicBezTo>
                  <a:pt x="3040495" y="506863"/>
                  <a:pt x="3036494" y="509321"/>
                  <a:pt x="3034160" y="513121"/>
                </a:cubicBezTo>
                <a:cubicBezTo>
                  <a:pt x="3031893" y="517227"/>
                  <a:pt x="3028321" y="520017"/>
                  <a:pt x="3024788" y="523037"/>
                </a:cubicBezTo>
                <a:cubicBezTo>
                  <a:pt x="3021597" y="525828"/>
                  <a:pt x="3018168" y="528514"/>
                  <a:pt x="3015368" y="530828"/>
                </a:cubicBezTo>
                <a:cubicBezTo>
                  <a:pt x="3009910" y="530828"/>
                  <a:pt x="3008728" y="527237"/>
                  <a:pt x="3006223" y="525799"/>
                </a:cubicBezTo>
                <a:lnTo>
                  <a:pt x="2998413" y="529199"/>
                </a:lnTo>
                <a:lnTo>
                  <a:pt x="2997137" y="535581"/>
                </a:lnTo>
                <a:lnTo>
                  <a:pt x="2989488" y="536315"/>
                </a:lnTo>
                <a:lnTo>
                  <a:pt x="2983649" y="541106"/>
                </a:lnTo>
                <a:lnTo>
                  <a:pt x="2980287" y="538772"/>
                </a:lnTo>
                <a:lnTo>
                  <a:pt x="2976982" y="541258"/>
                </a:lnTo>
                <a:lnTo>
                  <a:pt x="2970743" y="541258"/>
                </a:lnTo>
                <a:lnTo>
                  <a:pt x="2967209" y="543954"/>
                </a:lnTo>
                <a:lnTo>
                  <a:pt x="2961008" y="543954"/>
                </a:lnTo>
                <a:cubicBezTo>
                  <a:pt x="2959408" y="545278"/>
                  <a:pt x="2957941" y="546554"/>
                  <a:pt x="2956379" y="547735"/>
                </a:cubicBezTo>
                <a:cubicBezTo>
                  <a:pt x="2955627" y="548316"/>
                  <a:pt x="2954779" y="548783"/>
                  <a:pt x="2953884" y="549107"/>
                </a:cubicBezTo>
                <a:cubicBezTo>
                  <a:pt x="2950693" y="550259"/>
                  <a:pt x="2947492" y="551307"/>
                  <a:pt x="2944302" y="552412"/>
                </a:cubicBezTo>
                <a:lnTo>
                  <a:pt x="2942358" y="556946"/>
                </a:lnTo>
                <a:lnTo>
                  <a:pt x="2935767" y="556946"/>
                </a:lnTo>
                <a:lnTo>
                  <a:pt x="2929062" y="562185"/>
                </a:lnTo>
                <a:cubicBezTo>
                  <a:pt x="2925518" y="563251"/>
                  <a:pt x="2924499" y="560318"/>
                  <a:pt x="2922156" y="559622"/>
                </a:cubicBezTo>
                <a:lnTo>
                  <a:pt x="2915117" y="559622"/>
                </a:lnTo>
                <a:lnTo>
                  <a:pt x="2905697" y="567433"/>
                </a:lnTo>
                <a:lnTo>
                  <a:pt x="2894095" y="567433"/>
                </a:lnTo>
                <a:lnTo>
                  <a:pt x="2890466" y="564690"/>
                </a:lnTo>
                <a:lnTo>
                  <a:pt x="2888551" y="569281"/>
                </a:lnTo>
                <a:lnTo>
                  <a:pt x="2880712" y="572329"/>
                </a:lnTo>
                <a:lnTo>
                  <a:pt x="2877522" y="569748"/>
                </a:lnTo>
                <a:lnTo>
                  <a:pt x="2873797" y="574710"/>
                </a:lnTo>
                <a:cubicBezTo>
                  <a:pt x="2869425" y="575815"/>
                  <a:pt x="2867911" y="574900"/>
                  <a:pt x="2866187" y="573700"/>
                </a:cubicBezTo>
                <a:cubicBezTo>
                  <a:pt x="2864425" y="572834"/>
                  <a:pt x="2862558" y="572195"/>
                  <a:pt x="2860634" y="571814"/>
                </a:cubicBezTo>
                <a:lnTo>
                  <a:pt x="2860634" y="559232"/>
                </a:lnTo>
                <a:cubicBezTo>
                  <a:pt x="2859596" y="556851"/>
                  <a:pt x="2856033" y="556041"/>
                  <a:pt x="2857443" y="552974"/>
                </a:cubicBezTo>
                <a:lnTo>
                  <a:pt x="2863510" y="550612"/>
                </a:lnTo>
                <a:cubicBezTo>
                  <a:pt x="2864615" y="547831"/>
                  <a:pt x="2862253" y="546506"/>
                  <a:pt x="2860415" y="545116"/>
                </a:cubicBezTo>
                <a:lnTo>
                  <a:pt x="2860415" y="539563"/>
                </a:lnTo>
                <a:lnTo>
                  <a:pt x="2857681" y="537324"/>
                </a:lnTo>
                <a:lnTo>
                  <a:pt x="2860872" y="533200"/>
                </a:lnTo>
                <a:lnTo>
                  <a:pt x="2857910" y="529209"/>
                </a:lnTo>
                <a:cubicBezTo>
                  <a:pt x="2860415" y="527085"/>
                  <a:pt x="2859881" y="523142"/>
                  <a:pt x="2863577" y="521227"/>
                </a:cubicBezTo>
                <a:cubicBezTo>
                  <a:pt x="2864053" y="520951"/>
                  <a:pt x="2863758" y="519532"/>
                  <a:pt x="2863577" y="518684"/>
                </a:cubicBezTo>
                <a:cubicBezTo>
                  <a:pt x="2863577" y="518331"/>
                  <a:pt x="2862872" y="518065"/>
                  <a:pt x="2862253" y="517550"/>
                </a:cubicBezTo>
                <a:lnTo>
                  <a:pt x="2858615" y="519989"/>
                </a:lnTo>
                <a:cubicBezTo>
                  <a:pt x="2858214" y="518941"/>
                  <a:pt x="2857748" y="517912"/>
                  <a:pt x="2857205" y="516922"/>
                </a:cubicBezTo>
                <a:cubicBezTo>
                  <a:pt x="2856433" y="515779"/>
                  <a:pt x="2855605" y="514683"/>
                  <a:pt x="2854719" y="513636"/>
                </a:cubicBezTo>
                <a:lnTo>
                  <a:pt x="2859967" y="505282"/>
                </a:lnTo>
                <a:lnTo>
                  <a:pt x="2857224" y="502825"/>
                </a:lnTo>
                <a:lnTo>
                  <a:pt x="2857224" y="497710"/>
                </a:lnTo>
                <a:lnTo>
                  <a:pt x="2854157" y="494919"/>
                </a:lnTo>
                <a:cubicBezTo>
                  <a:pt x="2857033" y="493071"/>
                  <a:pt x="2858386" y="489480"/>
                  <a:pt x="2863320" y="491357"/>
                </a:cubicBezTo>
                <a:lnTo>
                  <a:pt x="2863320" y="484232"/>
                </a:lnTo>
                <a:cubicBezTo>
                  <a:pt x="2860777" y="482317"/>
                  <a:pt x="2857957" y="483718"/>
                  <a:pt x="2855519" y="483080"/>
                </a:cubicBezTo>
                <a:cubicBezTo>
                  <a:pt x="2850451" y="479888"/>
                  <a:pt x="2849995" y="473955"/>
                  <a:pt x="2844584" y="471297"/>
                </a:cubicBezTo>
                <a:lnTo>
                  <a:pt x="2844584" y="466096"/>
                </a:lnTo>
                <a:lnTo>
                  <a:pt x="2847908" y="462820"/>
                </a:lnTo>
                <a:lnTo>
                  <a:pt x="2842384" y="461820"/>
                </a:lnTo>
                <a:lnTo>
                  <a:pt x="2840536" y="457333"/>
                </a:lnTo>
                <a:lnTo>
                  <a:pt x="2835488" y="456524"/>
                </a:lnTo>
                <a:cubicBezTo>
                  <a:pt x="2835374" y="455390"/>
                  <a:pt x="2835164" y="453904"/>
                  <a:pt x="2834926" y="452161"/>
                </a:cubicBezTo>
                <a:lnTo>
                  <a:pt x="2834935" y="452276"/>
                </a:lnTo>
                <a:close/>
                <a:moveTo>
                  <a:pt x="3380994" y="949681"/>
                </a:moveTo>
                <a:lnTo>
                  <a:pt x="3380994" y="952195"/>
                </a:lnTo>
                <a:lnTo>
                  <a:pt x="3377698" y="955081"/>
                </a:lnTo>
                <a:lnTo>
                  <a:pt x="3377698" y="978522"/>
                </a:lnTo>
                <a:lnTo>
                  <a:pt x="3374984" y="980751"/>
                </a:lnTo>
                <a:lnTo>
                  <a:pt x="3374984" y="1002402"/>
                </a:lnTo>
                <a:lnTo>
                  <a:pt x="3377365" y="1004364"/>
                </a:lnTo>
                <a:cubicBezTo>
                  <a:pt x="3376451" y="1005611"/>
                  <a:pt x="3375517" y="1006907"/>
                  <a:pt x="3374174" y="1008755"/>
                </a:cubicBezTo>
                <a:lnTo>
                  <a:pt x="3377679" y="1012965"/>
                </a:lnTo>
                <a:lnTo>
                  <a:pt x="3377679" y="1020423"/>
                </a:lnTo>
                <a:lnTo>
                  <a:pt x="3374584" y="1023147"/>
                </a:lnTo>
                <a:lnTo>
                  <a:pt x="3374584" y="1028310"/>
                </a:lnTo>
                <a:lnTo>
                  <a:pt x="3377679" y="1031034"/>
                </a:lnTo>
                <a:lnTo>
                  <a:pt x="3377679" y="1049455"/>
                </a:lnTo>
                <a:cubicBezTo>
                  <a:pt x="3376832" y="1050150"/>
                  <a:pt x="3375536" y="1050693"/>
                  <a:pt x="3375422" y="1051398"/>
                </a:cubicBezTo>
                <a:cubicBezTo>
                  <a:pt x="3374508" y="1056418"/>
                  <a:pt x="3372222" y="1061095"/>
                  <a:pt x="3368812" y="1064886"/>
                </a:cubicBezTo>
                <a:cubicBezTo>
                  <a:pt x="3367764" y="1066067"/>
                  <a:pt x="3368345" y="1068229"/>
                  <a:pt x="3368164" y="1070334"/>
                </a:cubicBezTo>
                <a:lnTo>
                  <a:pt x="3363735" y="1074191"/>
                </a:lnTo>
                <a:cubicBezTo>
                  <a:pt x="3358210" y="1072696"/>
                  <a:pt x="3354153" y="1077935"/>
                  <a:pt x="3346933" y="1076706"/>
                </a:cubicBezTo>
                <a:lnTo>
                  <a:pt x="3342313" y="1071696"/>
                </a:lnTo>
                <a:lnTo>
                  <a:pt x="3334426" y="1071696"/>
                </a:lnTo>
                <a:lnTo>
                  <a:pt x="3332588" y="1067219"/>
                </a:lnTo>
                <a:lnTo>
                  <a:pt x="3321139" y="1063047"/>
                </a:lnTo>
                <a:cubicBezTo>
                  <a:pt x="3317548" y="1060104"/>
                  <a:pt x="3313414" y="1056656"/>
                  <a:pt x="3309261" y="1053274"/>
                </a:cubicBezTo>
                <a:lnTo>
                  <a:pt x="3299069" y="1053274"/>
                </a:lnTo>
                <a:cubicBezTo>
                  <a:pt x="3297336" y="1051122"/>
                  <a:pt x="3295441" y="1048712"/>
                  <a:pt x="3293174" y="1045855"/>
                </a:cubicBezTo>
                <a:lnTo>
                  <a:pt x="3286344" y="1043226"/>
                </a:lnTo>
                <a:lnTo>
                  <a:pt x="3283782" y="1045340"/>
                </a:lnTo>
                <a:lnTo>
                  <a:pt x="3280801" y="1040311"/>
                </a:lnTo>
                <a:lnTo>
                  <a:pt x="3277305" y="1040130"/>
                </a:lnTo>
                <a:lnTo>
                  <a:pt x="3263208" y="1028052"/>
                </a:lnTo>
                <a:lnTo>
                  <a:pt x="3250816" y="1023585"/>
                </a:lnTo>
                <a:cubicBezTo>
                  <a:pt x="3250435" y="1022404"/>
                  <a:pt x="3250054" y="1021223"/>
                  <a:pt x="3249559" y="1019623"/>
                </a:cubicBezTo>
                <a:lnTo>
                  <a:pt x="3244768" y="1018813"/>
                </a:lnTo>
                <a:cubicBezTo>
                  <a:pt x="3240424" y="1016946"/>
                  <a:pt x="3240872" y="1011488"/>
                  <a:pt x="3236167" y="1008926"/>
                </a:cubicBezTo>
                <a:cubicBezTo>
                  <a:pt x="3230956" y="1009660"/>
                  <a:pt x="3226927" y="1006612"/>
                  <a:pt x="3222365" y="1005173"/>
                </a:cubicBezTo>
                <a:cubicBezTo>
                  <a:pt x="3219993" y="1004621"/>
                  <a:pt x="3218278" y="1002564"/>
                  <a:pt x="3218193" y="1000125"/>
                </a:cubicBezTo>
                <a:cubicBezTo>
                  <a:pt x="3218278" y="998801"/>
                  <a:pt x="3216783" y="998420"/>
                  <a:pt x="3215002" y="997982"/>
                </a:cubicBezTo>
                <a:cubicBezTo>
                  <a:pt x="3209811" y="996705"/>
                  <a:pt x="3205420" y="993896"/>
                  <a:pt x="3200286" y="992381"/>
                </a:cubicBezTo>
                <a:cubicBezTo>
                  <a:pt x="3198524" y="991848"/>
                  <a:pt x="3197466" y="989952"/>
                  <a:pt x="3194980" y="990181"/>
                </a:cubicBezTo>
                <a:cubicBezTo>
                  <a:pt x="3193380" y="990210"/>
                  <a:pt x="3191770" y="990114"/>
                  <a:pt x="3190189" y="989914"/>
                </a:cubicBezTo>
                <a:lnTo>
                  <a:pt x="3189132" y="985714"/>
                </a:lnTo>
                <a:cubicBezTo>
                  <a:pt x="3182750" y="986704"/>
                  <a:pt x="3181312" y="980351"/>
                  <a:pt x="3175178" y="979332"/>
                </a:cubicBezTo>
                <a:cubicBezTo>
                  <a:pt x="3170120" y="978484"/>
                  <a:pt x="3165920" y="974541"/>
                  <a:pt x="3161367" y="971969"/>
                </a:cubicBezTo>
                <a:cubicBezTo>
                  <a:pt x="3156814" y="969397"/>
                  <a:pt x="3151670" y="968073"/>
                  <a:pt x="3145898" y="965835"/>
                </a:cubicBezTo>
                <a:lnTo>
                  <a:pt x="3143317" y="961282"/>
                </a:lnTo>
                <a:lnTo>
                  <a:pt x="3140888" y="963282"/>
                </a:lnTo>
                <a:cubicBezTo>
                  <a:pt x="3140507" y="963425"/>
                  <a:pt x="3139897" y="963778"/>
                  <a:pt x="3139793" y="963673"/>
                </a:cubicBezTo>
                <a:cubicBezTo>
                  <a:pt x="3136744" y="961234"/>
                  <a:pt x="3133735" y="958758"/>
                  <a:pt x="3130734" y="956291"/>
                </a:cubicBezTo>
                <a:lnTo>
                  <a:pt x="3127639" y="956081"/>
                </a:lnTo>
                <a:cubicBezTo>
                  <a:pt x="3124476" y="954357"/>
                  <a:pt x="3122029" y="951557"/>
                  <a:pt x="3120723" y="948195"/>
                </a:cubicBezTo>
                <a:lnTo>
                  <a:pt x="3114961" y="948195"/>
                </a:lnTo>
                <a:cubicBezTo>
                  <a:pt x="3111170" y="946747"/>
                  <a:pt x="3109074" y="942880"/>
                  <a:pt x="3104379" y="940480"/>
                </a:cubicBezTo>
                <a:lnTo>
                  <a:pt x="3094796" y="940480"/>
                </a:lnTo>
                <a:lnTo>
                  <a:pt x="3087872" y="933383"/>
                </a:lnTo>
                <a:cubicBezTo>
                  <a:pt x="3080137" y="931126"/>
                  <a:pt x="3074975" y="929554"/>
                  <a:pt x="3071298" y="925725"/>
                </a:cubicBezTo>
                <a:lnTo>
                  <a:pt x="3071298" y="922887"/>
                </a:lnTo>
                <a:cubicBezTo>
                  <a:pt x="3069517" y="922373"/>
                  <a:pt x="3067602" y="921953"/>
                  <a:pt x="3065840" y="921287"/>
                </a:cubicBezTo>
                <a:cubicBezTo>
                  <a:pt x="3064955" y="920772"/>
                  <a:pt x="3064154" y="920144"/>
                  <a:pt x="3063459" y="919410"/>
                </a:cubicBezTo>
                <a:lnTo>
                  <a:pt x="3050686" y="919410"/>
                </a:lnTo>
                <a:cubicBezTo>
                  <a:pt x="3047057" y="914486"/>
                  <a:pt x="3039094" y="914029"/>
                  <a:pt x="3034989" y="908980"/>
                </a:cubicBezTo>
                <a:lnTo>
                  <a:pt x="3027645" y="908695"/>
                </a:lnTo>
                <a:lnTo>
                  <a:pt x="3020444" y="900712"/>
                </a:lnTo>
                <a:cubicBezTo>
                  <a:pt x="3020444" y="900712"/>
                  <a:pt x="3020177" y="898617"/>
                  <a:pt x="3019892" y="896664"/>
                </a:cubicBezTo>
                <a:cubicBezTo>
                  <a:pt x="3016006" y="892988"/>
                  <a:pt x="3014558" y="897350"/>
                  <a:pt x="3012062" y="898084"/>
                </a:cubicBezTo>
                <a:lnTo>
                  <a:pt x="2999565" y="887816"/>
                </a:lnTo>
                <a:lnTo>
                  <a:pt x="2993365" y="887816"/>
                </a:lnTo>
                <a:lnTo>
                  <a:pt x="2989812" y="885101"/>
                </a:lnTo>
                <a:lnTo>
                  <a:pt x="2980411" y="885101"/>
                </a:lnTo>
                <a:lnTo>
                  <a:pt x="2977087" y="882682"/>
                </a:lnTo>
                <a:lnTo>
                  <a:pt x="2973734" y="884958"/>
                </a:lnTo>
                <a:cubicBezTo>
                  <a:pt x="2971000" y="882977"/>
                  <a:pt x="2973315" y="880586"/>
                  <a:pt x="2971724" y="878253"/>
                </a:cubicBezTo>
                <a:cubicBezTo>
                  <a:pt x="2971200" y="877767"/>
                  <a:pt x="2970562" y="877443"/>
                  <a:pt x="2969876" y="877310"/>
                </a:cubicBezTo>
                <a:cubicBezTo>
                  <a:pt x="2966676" y="877310"/>
                  <a:pt x="2963485" y="877605"/>
                  <a:pt x="2961485" y="874862"/>
                </a:cubicBezTo>
                <a:cubicBezTo>
                  <a:pt x="2957827" y="875729"/>
                  <a:pt x="2956427" y="872423"/>
                  <a:pt x="2953388" y="871890"/>
                </a:cubicBezTo>
                <a:cubicBezTo>
                  <a:pt x="2951045" y="871490"/>
                  <a:pt x="2949016" y="869880"/>
                  <a:pt x="2946683" y="869442"/>
                </a:cubicBezTo>
                <a:cubicBezTo>
                  <a:pt x="2943178" y="868775"/>
                  <a:pt x="2941892" y="866156"/>
                  <a:pt x="2939520" y="864651"/>
                </a:cubicBezTo>
                <a:cubicBezTo>
                  <a:pt x="2937424" y="863346"/>
                  <a:pt x="2935519" y="861831"/>
                  <a:pt x="2934729" y="861260"/>
                </a:cubicBezTo>
                <a:cubicBezTo>
                  <a:pt x="2933891" y="858746"/>
                  <a:pt x="2933491" y="857564"/>
                  <a:pt x="2933129" y="856469"/>
                </a:cubicBezTo>
                <a:cubicBezTo>
                  <a:pt x="2929204" y="856117"/>
                  <a:pt x="2925223" y="856869"/>
                  <a:pt x="2922927" y="853659"/>
                </a:cubicBezTo>
                <a:cubicBezTo>
                  <a:pt x="2919289" y="853659"/>
                  <a:pt x="2915507" y="854021"/>
                  <a:pt x="2913126" y="850963"/>
                </a:cubicBezTo>
                <a:cubicBezTo>
                  <a:pt x="2909935" y="851306"/>
                  <a:pt x="2908564" y="850325"/>
                  <a:pt x="2908335" y="847449"/>
                </a:cubicBezTo>
                <a:cubicBezTo>
                  <a:pt x="2908192" y="846068"/>
                  <a:pt x="2905849" y="844830"/>
                  <a:pt x="2904277" y="843344"/>
                </a:cubicBezTo>
                <a:lnTo>
                  <a:pt x="2899601" y="845706"/>
                </a:lnTo>
                <a:cubicBezTo>
                  <a:pt x="2898619" y="845668"/>
                  <a:pt x="2897648" y="845468"/>
                  <a:pt x="2896724" y="845106"/>
                </a:cubicBezTo>
                <a:cubicBezTo>
                  <a:pt x="2894714" y="843686"/>
                  <a:pt x="2892924" y="842058"/>
                  <a:pt x="2891009" y="840477"/>
                </a:cubicBezTo>
                <a:lnTo>
                  <a:pt x="2884380" y="840477"/>
                </a:lnTo>
                <a:cubicBezTo>
                  <a:pt x="2882694" y="838810"/>
                  <a:pt x="2880874" y="837295"/>
                  <a:pt x="2878931" y="835933"/>
                </a:cubicBezTo>
                <a:cubicBezTo>
                  <a:pt x="2877217" y="835181"/>
                  <a:pt x="2875407" y="834638"/>
                  <a:pt x="2873550" y="834342"/>
                </a:cubicBezTo>
                <a:cubicBezTo>
                  <a:pt x="2873550" y="833190"/>
                  <a:pt x="2873436" y="832323"/>
                  <a:pt x="2873369" y="831142"/>
                </a:cubicBezTo>
                <a:lnTo>
                  <a:pt x="2867606" y="829551"/>
                </a:lnTo>
                <a:cubicBezTo>
                  <a:pt x="2867368" y="828561"/>
                  <a:pt x="2867063" y="827370"/>
                  <a:pt x="2866711" y="825922"/>
                </a:cubicBezTo>
                <a:lnTo>
                  <a:pt x="2862348" y="822332"/>
                </a:lnTo>
                <a:lnTo>
                  <a:pt x="2859043" y="824789"/>
                </a:lnTo>
                <a:lnTo>
                  <a:pt x="2855852" y="822360"/>
                </a:lnTo>
                <a:lnTo>
                  <a:pt x="2852042" y="825046"/>
                </a:lnTo>
                <a:cubicBezTo>
                  <a:pt x="2851576" y="823446"/>
                  <a:pt x="2851233" y="822284"/>
                  <a:pt x="2850699" y="820569"/>
                </a:cubicBezTo>
                <a:lnTo>
                  <a:pt x="2845432" y="819055"/>
                </a:lnTo>
                <a:cubicBezTo>
                  <a:pt x="2845804" y="814692"/>
                  <a:pt x="2840431" y="813159"/>
                  <a:pt x="2838393" y="810015"/>
                </a:cubicBezTo>
                <a:cubicBezTo>
                  <a:pt x="2837183" y="807177"/>
                  <a:pt x="2841212" y="806520"/>
                  <a:pt x="2841584" y="803500"/>
                </a:cubicBezTo>
                <a:lnTo>
                  <a:pt x="2838393" y="799462"/>
                </a:lnTo>
                <a:lnTo>
                  <a:pt x="2838393" y="781469"/>
                </a:lnTo>
                <a:lnTo>
                  <a:pt x="2841803" y="778355"/>
                </a:lnTo>
                <a:cubicBezTo>
                  <a:pt x="2840565" y="776126"/>
                  <a:pt x="2839174" y="773563"/>
                  <a:pt x="2837555" y="770744"/>
                </a:cubicBezTo>
                <a:lnTo>
                  <a:pt x="2843803" y="768953"/>
                </a:lnTo>
                <a:cubicBezTo>
                  <a:pt x="2844070" y="768620"/>
                  <a:pt x="2844594" y="768267"/>
                  <a:pt x="2844594" y="767934"/>
                </a:cubicBezTo>
                <a:cubicBezTo>
                  <a:pt x="2844594" y="760076"/>
                  <a:pt x="2844594" y="752237"/>
                  <a:pt x="2844594" y="744112"/>
                </a:cubicBezTo>
                <a:lnTo>
                  <a:pt x="2839803" y="743026"/>
                </a:lnTo>
                <a:lnTo>
                  <a:pt x="2835688" y="736530"/>
                </a:lnTo>
                <a:lnTo>
                  <a:pt x="2838145" y="734092"/>
                </a:lnTo>
                <a:lnTo>
                  <a:pt x="2838145" y="710775"/>
                </a:lnTo>
                <a:lnTo>
                  <a:pt x="2841336" y="707869"/>
                </a:lnTo>
                <a:lnTo>
                  <a:pt x="2838364" y="705117"/>
                </a:lnTo>
                <a:lnTo>
                  <a:pt x="2841012" y="702945"/>
                </a:lnTo>
                <a:cubicBezTo>
                  <a:pt x="2842222" y="697754"/>
                  <a:pt x="2840774" y="692105"/>
                  <a:pt x="2841746" y="686533"/>
                </a:cubicBezTo>
                <a:cubicBezTo>
                  <a:pt x="2847099" y="684600"/>
                  <a:pt x="2842146" y="678675"/>
                  <a:pt x="2847689" y="676570"/>
                </a:cubicBezTo>
                <a:lnTo>
                  <a:pt x="2844851" y="673741"/>
                </a:lnTo>
                <a:cubicBezTo>
                  <a:pt x="2844251" y="670817"/>
                  <a:pt x="2844070" y="667845"/>
                  <a:pt x="2847794" y="665855"/>
                </a:cubicBezTo>
                <a:cubicBezTo>
                  <a:pt x="2846594" y="661883"/>
                  <a:pt x="2850699" y="662426"/>
                  <a:pt x="2853176" y="661264"/>
                </a:cubicBezTo>
                <a:cubicBezTo>
                  <a:pt x="2855281" y="659978"/>
                  <a:pt x="2857224" y="658444"/>
                  <a:pt x="2858948" y="656682"/>
                </a:cubicBezTo>
                <a:lnTo>
                  <a:pt x="2865339" y="656682"/>
                </a:lnTo>
                <a:lnTo>
                  <a:pt x="2868835" y="659301"/>
                </a:lnTo>
                <a:cubicBezTo>
                  <a:pt x="2872978" y="654120"/>
                  <a:pt x="2880446" y="653062"/>
                  <a:pt x="2886189" y="649967"/>
                </a:cubicBezTo>
                <a:cubicBezTo>
                  <a:pt x="2886189" y="649005"/>
                  <a:pt x="2886304" y="648148"/>
                  <a:pt x="2886371" y="647300"/>
                </a:cubicBezTo>
                <a:cubicBezTo>
                  <a:pt x="2886751" y="646976"/>
                  <a:pt x="2887123" y="646405"/>
                  <a:pt x="2887504" y="646405"/>
                </a:cubicBezTo>
                <a:cubicBezTo>
                  <a:pt x="2891714" y="646405"/>
                  <a:pt x="2895934" y="646405"/>
                  <a:pt x="2899991" y="646405"/>
                </a:cubicBezTo>
                <a:lnTo>
                  <a:pt x="2903820" y="643585"/>
                </a:lnTo>
                <a:lnTo>
                  <a:pt x="2913193" y="643585"/>
                </a:lnTo>
                <a:cubicBezTo>
                  <a:pt x="2914898" y="641042"/>
                  <a:pt x="2918498" y="641299"/>
                  <a:pt x="2920956" y="639928"/>
                </a:cubicBezTo>
                <a:cubicBezTo>
                  <a:pt x="2923699" y="638327"/>
                  <a:pt x="2924566" y="635984"/>
                  <a:pt x="2925594" y="633108"/>
                </a:cubicBezTo>
                <a:lnTo>
                  <a:pt x="2929309" y="635451"/>
                </a:lnTo>
                <a:lnTo>
                  <a:pt x="2938758" y="628012"/>
                </a:lnTo>
                <a:cubicBezTo>
                  <a:pt x="2943549" y="627564"/>
                  <a:pt x="2946987" y="623792"/>
                  <a:pt x="2951979" y="624821"/>
                </a:cubicBezTo>
                <a:cubicBezTo>
                  <a:pt x="2954941" y="621068"/>
                  <a:pt x="2959579" y="622840"/>
                  <a:pt x="2963609" y="622440"/>
                </a:cubicBezTo>
                <a:cubicBezTo>
                  <a:pt x="2966980" y="620763"/>
                  <a:pt x="2970838" y="619468"/>
                  <a:pt x="2973648" y="617268"/>
                </a:cubicBezTo>
                <a:cubicBezTo>
                  <a:pt x="2976077" y="615372"/>
                  <a:pt x="2977296" y="612477"/>
                  <a:pt x="2978744" y="610391"/>
                </a:cubicBezTo>
                <a:cubicBezTo>
                  <a:pt x="2982887" y="608524"/>
                  <a:pt x="2986592" y="609524"/>
                  <a:pt x="2990193" y="609352"/>
                </a:cubicBezTo>
                <a:cubicBezTo>
                  <a:pt x="2993384" y="609190"/>
                  <a:pt x="2996575" y="609352"/>
                  <a:pt x="2999604" y="609352"/>
                </a:cubicBezTo>
                <a:cubicBezTo>
                  <a:pt x="3001585" y="607295"/>
                  <a:pt x="3003880" y="605942"/>
                  <a:pt x="3004719" y="602970"/>
                </a:cubicBezTo>
                <a:cubicBezTo>
                  <a:pt x="3005433" y="600485"/>
                  <a:pt x="3010853" y="600894"/>
                  <a:pt x="3013196" y="598294"/>
                </a:cubicBezTo>
                <a:cubicBezTo>
                  <a:pt x="3014958" y="596351"/>
                  <a:pt x="3016825" y="593979"/>
                  <a:pt x="3020949" y="593427"/>
                </a:cubicBezTo>
                <a:lnTo>
                  <a:pt x="3025597" y="596217"/>
                </a:lnTo>
                <a:lnTo>
                  <a:pt x="3026969" y="592646"/>
                </a:lnTo>
                <a:cubicBezTo>
                  <a:pt x="3027607" y="590474"/>
                  <a:pt x="3030265" y="591388"/>
                  <a:pt x="3031760" y="590550"/>
                </a:cubicBezTo>
                <a:cubicBezTo>
                  <a:pt x="3033265" y="589721"/>
                  <a:pt x="3034513" y="587883"/>
                  <a:pt x="3037561" y="588407"/>
                </a:cubicBezTo>
                <a:lnTo>
                  <a:pt x="3040637" y="590464"/>
                </a:lnTo>
                <a:lnTo>
                  <a:pt x="3048381" y="587435"/>
                </a:lnTo>
                <a:cubicBezTo>
                  <a:pt x="3048734" y="586331"/>
                  <a:pt x="3049115" y="585149"/>
                  <a:pt x="3049448" y="584064"/>
                </a:cubicBezTo>
                <a:lnTo>
                  <a:pt x="3063964" y="578253"/>
                </a:lnTo>
                <a:lnTo>
                  <a:pt x="3066107" y="580015"/>
                </a:lnTo>
                <a:cubicBezTo>
                  <a:pt x="3066850" y="579730"/>
                  <a:pt x="3067574" y="579387"/>
                  <a:pt x="3068279" y="578996"/>
                </a:cubicBezTo>
                <a:cubicBezTo>
                  <a:pt x="3072003" y="576606"/>
                  <a:pt x="3071470" y="571729"/>
                  <a:pt x="3076261" y="569890"/>
                </a:cubicBezTo>
                <a:lnTo>
                  <a:pt x="3085748" y="569890"/>
                </a:lnTo>
                <a:cubicBezTo>
                  <a:pt x="3088558" y="568385"/>
                  <a:pt x="3090615" y="565766"/>
                  <a:pt x="3091387" y="562670"/>
                </a:cubicBezTo>
                <a:lnTo>
                  <a:pt x="3100835" y="559365"/>
                </a:lnTo>
                <a:lnTo>
                  <a:pt x="3118552" y="559365"/>
                </a:lnTo>
                <a:lnTo>
                  <a:pt x="3119609" y="555165"/>
                </a:lnTo>
                <a:lnTo>
                  <a:pt x="3124000" y="551574"/>
                </a:lnTo>
                <a:lnTo>
                  <a:pt x="3133878" y="551574"/>
                </a:lnTo>
                <a:lnTo>
                  <a:pt x="3135773" y="547088"/>
                </a:lnTo>
                <a:cubicBezTo>
                  <a:pt x="3139135" y="545373"/>
                  <a:pt x="3142898" y="546640"/>
                  <a:pt x="3144945" y="546402"/>
                </a:cubicBezTo>
                <a:lnTo>
                  <a:pt x="3153642" y="542744"/>
                </a:lnTo>
                <a:cubicBezTo>
                  <a:pt x="3153975" y="541992"/>
                  <a:pt x="3154633" y="540458"/>
                  <a:pt x="3155509" y="538467"/>
                </a:cubicBezTo>
                <a:lnTo>
                  <a:pt x="3158976" y="540668"/>
                </a:lnTo>
                <a:cubicBezTo>
                  <a:pt x="3161395" y="538944"/>
                  <a:pt x="3161081" y="535476"/>
                  <a:pt x="3164329" y="534133"/>
                </a:cubicBezTo>
                <a:lnTo>
                  <a:pt x="3172311" y="530828"/>
                </a:lnTo>
                <a:lnTo>
                  <a:pt x="3174225" y="532419"/>
                </a:lnTo>
                <a:cubicBezTo>
                  <a:pt x="3174635" y="532657"/>
                  <a:pt x="3175054" y="533086"/>
                  <a:pt x="3175473" y="533086"/>
                </a:cubicBezTo>
                <a:cubicBezTo>
                  <a:pt x="3180264" y="533086"/>
                  <a:pt x="3185055" y="533086"/>
                  <a:pt x="3189846" y="533086"/>
                </a:cubicBezTo>
                <a:cubicBezTo>
                  <a:pt x="3195562" y="530705"/>
                  <a:pt x="3200857" y="527399"/>
                  <a:pt x="3207744" y="527295"/>
                </a:cubicBezTo>
                <a:cubicBezTo>
                  <a:pt x="3208744" y="522780"/>
                  <a:pt x="3213097" y="520275"/>
                  <a:pt x="3216793" y="517284"/>
                </a:cubicBezTo>
                <a:lnTo>
                  <a:pt x="3226222" y="517284"/>
                </a:lnTo>
                <a:lnTo>
                  <a:pt x="3230852" y="513483"/>
                </a:lnTo>
                <a:lnTo>
                  <a:pt x="3227823" y="510721"/>
                </a:lnTo>
                <a:lnTo>
                  <a:pt x="3232414" y="506940"/>
                </a:lnTo>
                <a:lnTo>
                  <a:pt x="3236043" y="509588"/>
                </a:lnTo>
                <a:cubicBezTo>
                  <a:pt x="3238186" y="505168"/>
                  <a:pt x="3244244" y="504977"/>
                  <a:pt x="3247920" y="502063"/>
                </a:cubicBezTo>
                <a:cubicBezTo>
                  <a:pt x="3251235" y="499443"/>
                  <a:pt x="3253978" y="496186"/>
                  <a:pt x="3258988" y="495681"/>
                </a:cubicBezTo>
                <a:cubicBezTo>
                  <a:pt x="3259388" y="494405"/>
                  <a:pt x="3259770" y="493224"/>
                  <a:pt x="3260265" y="491623"/>
                </a:cubicBezTo>
                <a:lnTo>
                  <a:pt x="3265056" y="490795"/>
                </a:lnTo>
                <a:lnTo>
                  <a:pt x="3266846" y="486470"/>
                </a:lnTo>
                <a:cubicBezTo>
                  <a:pt x="3268780" y="485365"/>
                  <a:pt x="3271428" y="485642"/>
                  <a:pt x="3273543" y="483994"/>
                </a:cubicBezTo>
                <a:cubicBezTo>
                  <a:pt x="3275648" y="482346"/>
                  <a:pt x="3274733" y="479670"/>
                  <a:pt x="3276810" y="478498"/>
                </a:cubicBezTo>
                <a:cubicBezTo>
                  <a:pt x="3279343" y="477079"/>
                  <a:pt x="3278505" y="474602"/>
                  <a:pt x="3279753" y="472830"/>
                </a:cubicBezTo>
                <a:lnTo>
                  <a:pt x="3286944" y="476202"/>
                </a:lnTo>
                <a:cubicBezTo>
                  <a:pt x="3287820" y="473983"/>
                  <a:pt x="3288392" y="472478"/>
                  <a:pt x="3289144" y="470583"/>
                </a:cubicBezTo>
                <a:lnTo>
                  <a:pt x="3293659" y="469811"/>
                </a:lnTo>
                <a:cubicBezTo>
                  <a:pt x="3297784" y="467001"/>
                  <a:pt x="3299517" y="462658"/>
                  <a:pt x="3301965" y="458410"/>
                </a:cubicBezTo>
                <a:lnTo>
                  <a:pt x="3294907" y="455676"/>
                </a:lnTo>
                <a:cubicBezTo>
                  <a:pt x="3297688" y="451475"/>
                  <a:pt x="3304242" y="451780"/>
                  <a:pt x="3307233" y="448094"/>
                </a:cubicBezTo>
                <a:cubicBezTo>
                  <a:pt x="3307842" y="445113"/>
                  <a:pt x="3308690" y="442093"/>
                  <a:pt x="3304604" y="439979"/>
                </a:cubicBezTo>
                <a:lnTo>
                  <a:pt x="3307575" y="437226"/>
                </a:lnTo>
                <a:lnTo>
                  <a:pt x="3304385" y="434254"/>
                </a:lnTo>
                <a:lnTo>
                  <a:pt x="3310195" y="432578"/>
                </a:lnTo>
                <a:cubicBezTo>
                  <a:pt x="3310080" y="430282"/>
                  <a:pt x="3307385" y="429549"/>
                  <a:pt x="3306232" y="428235"/>
                </a:cubicBezTo>
                <a:lnTo>
                  <a:pt x="3301441" y="427377"/>
                </a:lnTo>
                <a:cubicBezTo>
                  <a:pt x="3302689" y="425787"/>
                  <a:pt x="3303680" y="424434"/>
                  <a:pt x="3305023" y="422586"/>
                </a:cubicBezTo>
                <a:lnTo>
                  <a:pt x="3301298" y="418452"/>
                </a:lnTo>
                <a:lnTo>
                  <a:pt x="3301298" y="413661"/>
                </a:lnTo>
                <a:lnTo>
                  <a:pt x="3298003" y="410756"/>
                </a:lnTo>
                <a:lnTo>
                  <a:pt x="3298003" y="405613"/>
                </a:lnTo>
                <a:cubicBezTo>
                  <a:pt x="3295631" y="404613"/>
                  <a:pt x="3294298" y="402069"/>
                  <a:pt x="3294812" y="399545"/>
                </a:cubicBezTo>
                <a:lnTo>
                  <a:pt x="3285611" y="392039"/>
                </a:lnTo>
                <a:cubicBezTo>
                  <a:pt x="3285392" y="389249"/>
                  <a:pt x="3285325" y="388401"/>
                  <a:pt x="3285211" y="386925"/>
                </a:cubicBezTo>
                <a:lnTo>
                  <a:pt x="3277057" y="382314"/>
                </a:lnTo>
                <a:lnTo>
                  <a:pt x="3276629" y="382829"/>
                </a:lnTo>
                <a:lnTo>
                  <a:pt x="3255950" y="365827"/>
                </a:lnTo>
                <a:lnTo>
                  <a:pt x="3244272" y="361483"/>
                </a:lnTo>
                <a:cubicBezTo>
                  <a:pt x="3243910" y="360283"/>
                  <a:pt x="3243520" y="359102"/>
                  <a:pt x="3243139" y="357873"/>
                </a:cubicBezTo>
                <a:cubicBezTo>
                  <a:pt x="3240929" y="356073"/>
                  <a:pt x="3238033" y="357873"/>
                  <a:pt x="3234852" y="356359"/>
                </a:cubicBezTo>
                <a:lnTo>
                  <a:pt x="3232394" y="354616"/>
                </a:lnTo>
                <a:lnTo>
                  <a:pt x="3229985" y="356597"/>
                </a:lnTo>
                <a:cubicBezTo>
                  <a:pt x="3229613" y="356597"/>
                  <a:pt x="3229051" y="356806"/>
                  <a:pt x="3228880" y="356597"/>
                </a:cubicBezTo>
                <a:cubicBezTo>
                  <a:pt x="3225851" y="354139"/>
                  <a:pt x="3222851" y="351663"/>
                  <a:pt x="3219812" y="349177"/>
                </a:cubicBezTo>
                <a:lnTo>
                  <a:pt x="3216478" y="349177"/>
                </a:lnTo>
                <a:cubicBezTo>
                  <a:pt x="3214754" y="347510"/>
                  <a:pt x="3212906" y="345986"/>
                  <a:pt x="3210935" y="344624"/>
                </a:cubicBezTo>
                <a:cubicBezTo>
                  <a:pt x="3209306" y="343862"/>
                  <a:pt x="3207582" y="343329"/>
                  <a:pt x="3205810" y="343024"/>
                </a:cubicBezTo>
                <a:cubicBezTo>
                  <a:pt x="3205410" y="341433"/>
                  <a:pt x="3205115" y="340233"/>
                  <a:pt x="3204724" y="338728"/>
                </a:cubicBezTo>
                <a:lnTo>
                  <a:pt x="3198952" y="341566"/>
                </a:lnTo>
                <a:lnTo>
                  <a:pt x="3194161" y="338880"/>
                </a:lnTo>
                <a:lnTo>
                  <a:pt x="3191066" y="341195"/>
                </a:lnTo>
                <a:cubicBezTo>
                  <a:pt x="3186455" y="335994"/>
                  <a:pt x="3177321" y="335147"/>
                  <a:pt x="3174092" y="329813"/>
                </a:cubicBezTo>
                <a:lnTo>
                  <a:pt x="3172501" y="325555"/>
                </a:lnTo>
                <a:lnTo>
                  <a:pt x="3165843" y="325555"/>
                </a:lnTo>
                <a:lnTo>
                  <a:pt x="3158928" y="320145"/>
                </a:lnTo>
                <a:lnTo>
                  <a:pt x="3149756" y="320145"/>
                </a:lnTo>
                <a:cubicBezTo>
                  <a:pt x="3148279" y="319164"/>
                  <a:pt x="3146965" y="317640"/>
                  <a:pt x="3145870" y="317735"/>
                </a:cubicBezTo>
                <a:cubicBezTo>
                  <a:pt x="3141926" y="318087"/>
                  <a:pt x="3139012" y="316649"/>
                  <a:pt x="3135963" y="315020"/>
                </a:cubicBezTo>
                <a:cubicBezTo>
                  <a:pt x="3133878" y="313849"/>
                  <a:pt x="3131639" y="312982"/>
                  <a:pt x="3129315" y="312439"/>
                </a:cubicBezTo>
                <a:cubicBezTo>
                  <a:pt x="3127315" y="312201"/>
                  <a:pt x="3125295" y="312163"/>
                  <a:pt x="3123286" y="312344"/>
                </a:cubicBezTo>
                <a:lnTo>
                  <a:pt x="3122047" y="307781"/>
                </a:lnTo>
                <a:lnTo>
                  <a:pt x="3117485" y="306810"/>
                </a:lnTo>
                <a:lnTo>
                  <a:pt x="3114485" y="304543"/>
                </a:lnTo>
                <a:lnTo>
                  <a:pt x="3111132" y="307086"/>
                </a:lnTo>
                <a:cubicBezTo>
                  <a:pt x="3107084" y="307562"/>
                  <a:pt x="3105750" y="304705"/>
                  <a:pt x="3103340" y="303190"/>
                </a:cubicBezTo>
                <a:lnTo>
                  <a:pt x="3103340" y="300238"/>
                </a:lnTo>
                <a:lnTo>
                  <a:pt x="3097502" y="298647"/>
                </a:lnTo>
                <a:lnTo>
                  <a:pt x="3096549" y="294894"/>
                </a:lnTo>
                <a:cubicBezTo>
                  <a:pt x="3092425" y="292913"/>
                  <a:pt x="3087548" y="294799"/>
                  <a:pt x="3080585" y="293218"/>
                </a:cubicBezTo>
                <a:cubicBezTo>
                  <a:pt x="3079356" y="292046"/>
                  <a:pt x="3077109" y="288607"/>
                  <a:pt x="3073622" y="287064"/>
                </a:cubicBezTo>
                <a:cubicBezTo>
                  <a:pt x="3069898" y="285560"/>
                  <a:pt x="3066441" y="283473"/>
                  <a:pt x="3063373" y="280873"/>
                </a:cubicBezTo>
                <a:lnTo>
                  <a:pt x="3053334" y="280873"/>
                </a:lnTo>
                <a:lnTo>
                  <a:pt x="3046943" y="273530"/>
                </a:lnTo>
                <a:lnTo>
                  <a:pt x="3048676" y="271758"/>
                </a:lnTo>
                <a:lnTo>
                  <a:pt x="3045924" y="269110"/>
                </a:lnTo>
                <a:cubicBezTo>
                  <a:pt x="3048772" y="266281"/>
                  <a:pt x="3052677" y="268310"/>
                  <a:pt x="3057325" y="267519"/>
                </a:cubicBezTo>
                <a:lnTo>
                  <a:pt x="3061916" y="273206"/>
                </a:lnTo>
                <a:lnTo>
                  <a:pt x="3070469" y="269215"/>
                </a:lnTo>
                <a:lnTo>
                  <a:pt x="3072832" y="265062"/>
                </a:lnTo>
                <a:lnTo>
                  <a:pt x="3075794" y="267491"/>
                </a:lnTo>
                <a:lnTo>
                  <a:pt x="3079242" y="265347"/>
                </a:lnTo>
                <a:lnTo>
                  <a:pt x="3091196" y="265347"/>
                </a:lnTo>
                <a:lnTo>
                  <a:pt x="3095092" y="262776"/>
                </a:lnTo>
                <a:lnTo>
                  <a:pt x="3103235" y="262776"/>
                </a:lnTo>
                <a:lnTo>
                  <a:pt x="3100454" y="266786"/>
                </a:lnTo>
                <a:cubicBezTo>
                  <a:pt x="3100835" y="267090"/>
                  <a:pt x="3101207" y="267662"/>
                  <a:pt x="3101588" y="267662"/>
                </a:cubicBezTo>
                <a:cubicBezTo>
                  <a:pt x="3104779" y="267738"/>
                  <a:pt x="3107970" y="267662"/>
                  <a:pt x="3111065" y="267662"/>
                </a:cubicBezTo>
                <a:lnTo>
                  <a:pt x="3115113" y="270691"/>
                </a:lnTo>
                <a:cubicBezTo>
                  <a:pt x="3115675" y="267853"/>
                  <a:pt x="3116142" y="265452"/>
                  <a:pt x="3116704" y="262337"/>
                </a:cubicBezTo>
                <a:lnTo>
                  <a:pt x="3121086" y="265052"/>
                </a:lnTo>
                <a:cubicBezTo>
                  <a:pt x="3123238" y="265052"/>
                  <a:pt x="3126372" y="265052"/>
                  <a:pt x="3129467" y="265052"/>
                </a:cubicBezTo>
                <a:cubicBezTo>
                  <a:pt x="3132049" y="265052"/>
                  <a:pt x="3134639" y="264766"/>
                  <a:pt x="3137221" y="264624"/>
                </a:cubicBezTo>
                <a:cubicBezTo>
                  <a:pt x="3139402" y="260509"/>
                  <a:pt x="3145393" y="264109"/>
                  <a:pt x="3148155" y="260937"/>
                </a:cubicBezTo>
                <a:cubicBezTo>
                  <a:pt x="3150051" y="258756"/>
                  <a:pt x="3153089" y="260271"/>
                  <a:pt x="3155804" y="259709"/>
                </a:cubicBezTo>
                <a:lnTo>
                  <a:pt x="3158995" y="257213"/>
                </a:lnTo>
                <a:cubicBezTo>
                  <a:pt x="3162586" y="260118"/>
                  <a:pt x="3162538" y="260156"/>
                  <a:pt x="3163386" y="262423"/>
                </a:cubicBezTo>
                <a:cubicBezTo>
                  <a:pt x="3164681" y="265538"/>
                  <a:pt x="3167348" y="264605"/>
                  <a:pt x="3168891" y="265433"/>
                </a:cubicBezTo>
                <a:cubicBezTo>
                  <a:pt x="3170444" y="266262"/>
                  <a:pt x="3171644" y="268100"/>
                  <a:pt x="3174673" y="267576"/>
                </a:cubicBezTo>
                <a:lnTo>
                  <a:pt x="3178169" y="265214"/>
                </a:lnTo>
                <a:lnTo>
                  <a:pt x="3187932" y="265214"/>
                </a:lnTo>
                <a:lnTo>
                  <a:pt x="3194066" y="258832"/>
                </a:lnTo>
                <a:lnTo>
                  <a:pt x="3196400" y="264423"/>
                </a:lnTo>
                <a:cubicBezTo>
                  <a:pt x="3199848" y="265814"/>
                  <a:pt x="3203486" y="265014"/>
                  <a:pt x="3207477" y="264948"/>
                </a:cubicBezTo>
                <a:cubicBezTo>
                  <a:pt x="3207877" y="263881"/>
                  <a:pt x="3208296" y="262709"/>
                  <a:pt x="3208963" y="260871"/>
                </a:cubicBezTo>
                <a:lnTo>
                  <a:pt x="3222555" y="257461"/>
                </a:lnTo>
                <a:lnTo>
                  <a:pt x="3257855" y="257461"/>
                </a:lnTo>
                <a:lnTo>
                  <a:pt x="3261198" y="259728"/>
                </a:lnTo>
                <a:lnTo>
                  <a:pt x="3267447" y="259728"/>
                </a:lnTo>
                <a:lnTo>
                  <a:pt x="3270780" y="257308"/>
                </a:lnTo>
                <a:lnTo>
                  <a:pt x="3283287" y="257308"/>
                </a:lnTo>
                <a:lnTo>
                  <a:pt x="3286811" y="254603"/>
                </a:lnTo>
                <a:lnTo>
                  <a:pt x="3293021" y="254603"/>
                </a:lnTo>
                <a:lnTo>
                  <a:pt x="3296707" y="251889"/>
                </a:lnTo>
                <a:lnTo>
                  <a:pt x="3298993" y="257127"/>
                </a:lnTo>
                <a:lnTo>
                  <a:pt x="3315310" y="257127"/>
                </a:lnTo>
                <a:lnTo>
                  <a:pt x="3319062" y="260204"/>
                </a:lnTo>
                <a:lnTo>
                  <a:pt x="3322463" y="254232"/>
                </a:lnTo>
                <a:lnTo>
                  <a:pt x="3335970" y="259661"/>
                </a:lnTo>
                <a:lnTo>
                  <a:pt x="3352371" y="273148"/>
                </a:lnTo>
                <a:lnTo>
                  <a:pt x="3349457" y="277063"/>
                </a:lnTo>
                <a:lnTo>
                  <a:pt x="3352076" y="279616"/>
                </a:lnTo>
                <a:lnTo>
                  <a:pt x="3352076" y="287331"/>
                </a:lnTo>
                <a:lnTo>
                  <a:pt x="3355267" y="290208"/>
                </a:lnTo>
                <a:lnTo>
                  <a:pt x="3352924" y="292122"/>
                </a:lnTo>
                <a:cubicBezTo>
                  <a:pt x="3351324" y="294885"/>
                  <a:pt x="3352276" y="297904"/>
                  <a:pt x="3352305" y="301114"/>
                </a:cubicBezTo>
                <a:lnTo>
                  <a:pt x="3358325" y="302866"/>
                </a:lnTo>
                <a:lnTo>
                  <a:pt x="3358325" y="316297"/>
                </a:lnTo>
                <a:lnTo>
                  <a:pt x="3361515" y="318868"/>
                </a:lnTo>
                <a:lnTo>
                  <a:pt x="3359096" y="321364"/>
                </a:lnTo>
                <a:lnTo>
                  <a:pt x="3362811" y="327746"/>
                </a:lnTo>
                <a:lnTo>
                  <a:pt x="3368135" y="329232"/>
                </a:lnTo>
                <a:lnTo>
                  <a:pt x="3368135" y="332508"/>
                </a:lnTo>
                <a:lnTo>
                  <a:pt x="3362068" y="334232"/>
                </a:lnTo>
                <a:cubicBezTo>
                  <a:pt x="3361906" y="336099"/>
                  <a:pt x="3361716" y="338176"/>
                  <a:pt x="3361582" y="339738"/>
                </a:cubicBezTo>
                <a:cubicBezTo>
                  <a:pt x="3360182" y="341462"/>
                  <a:pt x="3359077" y="342805"/>
                  <a:pt x="3357191" y="345148"/>
                </a:cubicBezTo>
                <a:cubicBezTo>
                  <a:pt x="3360563" y="346424"/>
                  <a:pt x="3363582" y="347577"/>
                  <a:pt x="3364792" y="348034"/>
                </a:cubicBezTo>
                <a:lnTo>
                  <a:pt x="3364792" y="365951"/>
                </a:lnTo>
                <a:lnTo>
                  <a:pt x="3368088" y="368980"/>
                </a:lnTo>
                <a:lnTo>
                  <a:pt x="3368088" y="389515"/>
                </a:lnTo>
                <a:cubicBezTo>
                  <a:pt x="3365945" y="392563"/>
                  <a:pt x="3363935" y="395392"/>
                  <a:pt x="3361896" y="398316"/>
                </a:cubicBezTo>
                <a:lnTo>
                  <a:pt x="3361896" y="405727"/>
                </a:lnTo>
                <a:lnTo>
                  <a:pt x="3365526" y="409204"/>
                </a:lnTo>
                <a:cubicBezTo>
                  <a:pt x="3364563" y="410566"/>
                  <a:pt x="3363592" y="411985"/>
                  <a:pt x="3362030" y="414252"/>
                </a:cubicBezTo>
                <a:lnTo>
                  <a:pt x="3362030" y="420224"/>
                </a:lnTo>
                <a:cubicBezTo>
                  <a:pt x="3361011" y="423110"/>
                  <a:pt x="3356172" y="424282"/>
                  <a:pt x="3359668" y="427701"/>
                </a:cubicBezTo>
                <a:lnTo>
                  <a:pt x="3363887" y="425901"/>
                </a:lnTo>
                <a:cubicBezTo>
                  <a:pt x="3364259" y="426234"/>
                  <a:pt x="3364859" y="426520"/>
                  <a:pt x="3364906" y="426873"/>
                </a:cubicBezTo>
                <a:cubicBezTo>
                  <a:pt x="3364983" y="427739"/>
                  <a:pt x="3364983" y="428625"/>
                  <a:pt x="3364906" y="429492"/>
                </a:cubicBezTo>
                <a:lnTo>
                  <a:pt x="3364906" y="463553"/>
                </a:lnTo>
                <a:lnTo>
                  <a:pt x="3367831" y="465963"/>
                </a:lnTo>
                <a:cubicBezTo>
                  <a:pt x="3367935" y="467097"/>
                  <a:pt x="3368069" y="468754"/>
                  <a:pt x="3368250" y="470754"/>
                </a:cubicBezTo>
                <a:lnTo>
                  <a:pt x="3364478" y="475126"/>
                </a:lnTo>
                <a:lnTo>
                  <a:pt x="3367859" y="479917"/>
                </a:lnTo>
                <a:lnTo>
                  <a:pt x="3367859" y="489976"/>
                </a:lnTo>
                <a:cubicBezTo>
                  <a:pt x="3367430" y="491252"/>
                  <a:pt x="3363706" y="492033"/>
                  <a:pt x="3365011" y="494976"/>
                </a:cubicBezTo>
                <a:lnTo>
                  <a:pt x="3367973" y="497672"/>
                </a:lnTo>
                <a:lnTo>
                  <a:pt x="3364925" y="500434"/>
                </a:lnTo>
                <a:cubicBezTo>
                  <a:pt x="3363716" y="503168"/>
                  <a:pt x="3367021" y="504111"/>
                  <a:pt x="3367955" y="505673"/>
                </a:cubicBezTo>
                <a:lnTo>
                  <a:pt x="3367955" y="513445"/>
                </a:lnTo>
                <a:lnTo>
                  <a:pt x="3364345" y="516960"/>
                </a:lnTo>
                <a:lnTo>
                  <a:pt x="3367545" y="521494"/>
                </a:lnTo>
                <a:cubicBezTo>
                  <a:pt x="3366992" y="522037"/>
                  <a:pt x="3366107" y="522913"/>
                  <a:pt x="3365116" y="523923"/>
                </a:cubicBezTo>
                <a:cubicBezTo>
                  <a:pt x="3366011" y="524770"/>
                  <a:pt x="3366973" y="525685"/>
                  <a:pt x="3368050" y="526656"/>
                </a:cubicBezTo>
                <a:lnTo>
                  <a:pt x="3368050" y="534429"/>
                </a:lnTo>
                <a:lnTo>
                  <a:pt x="3364859" y="537305"/>
                </a:lnTo>
                <a:lnTo>
                  <a:pt x="3364859" y="550297"/>
                </a:lnTo>
                <a:lnTo>
                  <a:pt x="3362020" y="552631"/>
                </a:lnTo>
                <a:lnTo>
                  <a:pt x="3364878" y="555822"/>
                </a:lnTo>
                <a:lnTo>
                  <a:pt x="3364878" y="566023"/>
                </a:lnTo>
                <a:lnTo>
                  <a:pt x="3368250" y="568805"/>
                </a:lnTo>
                <a:lnTo>
                  <a:pt x="3368250" y="589836"/>
                </a:lnTo>
                <a:lnTo>
                  <a:pt x="3371079" y="592150"/>
                </a:lnTo>
                <a:cubicBezTo>
                  <a:pt x="3370097" y="593512"/>
                  <a:pt x="3368316" y="594884"/>
                  <a:pt x="3368345" y="596237"/>
                </a:cubicBezTo>
                <a:cubicBezTo>
                  <a:pt x="3368383" y="597598"/>
                  <a:pt x="3370107" y="599075"/>
                  <a:pt x="3371241" y="600723"/>
                </a:cubicBezTo>
                <a:lnTo>
                  <a:pt x="3371241" y="610800"/>
                </a:lnTo>
                <a:lnTo>
                  <a:pt x="3368412" y="613115"/>
                </a:lnTo>
                <a:lnTo>
                  <a:pt x="3371012" y="615972"/>
                </a:lnTo>
                <a:lnTo>
                  <a:pt x="3371012" y="621487"/>
                </a:lnTo>
                <a:lnTo>
                  <a:pt x="3368335" y="623706"/>
                </a:lnTo>
                <a:lnTo>
                  <a:pt x="3371212" y="626545"/>
                </a:lnTo>
                <a:lnTo>
                  <a:pt x="3371212" y="644633"/>
                </a:lnTo>
                <a:lnTo>
                  <a:pt x="3374517" y="647567"/>
                </a:lnTo>
                <a:cubicBezTo>
                  <a:pt x="3375679" y="650205"/>
                  <a:pt x="3372688" y="651253"/>
                  <a:pt x="3371241" y="653062"/>
                </a:cubicBezTo>
                <a:lnTo>
                  <a:pt x="3371241" y="665836"/>
                </a:lnTo>
                <a:lnTo>
                  <a:pt x="3368050" y="668884"/>
                </a:lnTo>
                <a:lnTo>
                  <a:pt x="3373936" y="670674"/>
                </a:lnTo>
                <a:cubicBezTo>
                  <a:pt x="3371974" y="673865"/>
                  <a:pt x="3370031" y="676961"/>
                  <a:pt x="3368031" y="680142"/>
                </a:cubicBezTo>
                <a:cubicBezTo>
                  <a:pt x="3368383" y="683495"/>
                  <a:pt x="3372736" y="684438"/>
                  <a:pt x="3374270" y="687067"/>
                </a:cubicBezTo>
                <a:lnTo>
                  <a:pt x="3371460" y="689381"/>
                </a:lnTo>
                <a:lnTo>
                  <a:pt x="3371460" y="728786"/>
                </a:lnTo>
                <a:lnTo>
                  <a:pt x="3368269" y="731358"/>
                </a:lnTo>
                <a:lnTo>
                  <a:pt x="3370936" y="734101"/>
                </a:lnTo>
                <a:lnTo>
                  <a:pt x="3368173" y="736787"/>
                </a:lnTo>
                <a:lnTo>
                  <a:pt x="3371126" y="739454"/>
                </a:lnTo>
                <a:lnTo>
                  <a:pt x="3368145" y="742169"/>
                </a:lnTo>
                <a:lnTo>
                  <a:pt x="3370812" y="744369"/>
                </a:lnTo>
                <a:cubicBezTo>
                  <a:pt x="3369917" y="745531"/>
                  <a:pt x="3368974" y="746779"/>
                  <a:pt x="3367716" y="748408"/>
                </a:cubicBezTo>
                <a:cubicBezTo>
                  <a:pt x="3368993" y="750008"/>
                  <a:pt x="3370136" y="751732"/>
                  <a:pt x="3371107" y="753532"/>
                </a:cubicBezTo>
                <a:cubicBezTo>
                  <a:pt x="3371412" y="754866"/>
                  <a:pt x="3371441" y="756247"/>
                  <a:pt x="3371212" y="757590"/>
                </a:cubicBezTo>
                <a:lnTo>
                  <a:pt x="3368183" y="760400"/>
                </a:lnTo>
                <a:lnTo>
                  <a:pt x="3371164" y="763133"/>
                </a:lnTo>
                <a:cubicBezTo>
                  <a:pt x="3370393" y="763743"/>
                  <a:pt x="3369640" y="764362"/>
                  <a:pt x="3368802" y="765067"/>
                </a:cubicBezTo>
                <a:cubicBezTo>
                  <a:pt x="3367202" y="767849"/>
                  <a:pt x="3368116" y="770849"/>
                  <a:pt x="3368250" y="773782"/>
                </a:cubicBezTo>
                <a:lnTo>
                  <a:pt x="3370707" y="775811"/>
                </a:lnTo>
                <a:lnTo>
                  <a:pt x="3364963" y="784955"/>
                </a:lnTo>
                <a:lnTo>
                  <a:pt x="3364963" y="791889"/>
                </a:lnTo>
                <a:lnTo>
                  <a:pt x="3371117" y="797252"/>
                </a:lnTo>
                <a:lnTo>
                  <a:pt x="3368869" y="799100"/>
                </a:lnTo>
                <a:cubicBezTo>
                  <a:pt x="3366307" y="802719"/>
                  <a:pt x="3369669" y="805234"/>
                  <a:pt x="3370850" y="808311"/>
                </a:cubicBezTo>
                <a:cubicBezTo>
                  <a:pt x="3371631" y="810978"/>
                  <a:pt x="3372641" y="813578"/>
                  <a:pt x="3373860" y="816064"/>
                </a:cubicBezTo>
                <a:lnTo>
                  <a:pt x="3368126" y="817778"/>
                </a:lnTo>
                <a:lnTo>
                  <a:pt x="3371907" y="822246"/>
                </a:lnTo>
                <a:lnTo>
                  <a:pt x="3365068" y="828913"/>
                </a:lnTo>
                <a:lnTo>
                  <a:pt x="3367669" y="831056"/>
                </a:lnTo>
                <a:lnTo>
                  <a:pt x="3367669" y="840639"/>
                </a:lnTo>
                <a:cubicBezTo>
                  <a:pt x="3370974" y="845430"/>
                  <a:pt x="3375155" y="849230"/>
                  <a:pt x="3374355" y="854802"/>
                </a:cubicBezTo>
                <a:lnTo>
                  <a:pt x="3371164" y="857640"/>
                </a:lnTo>
                <a:lnTo>
                  <a:pt x="3371164" y="862937"/>
                </a:lnTo>
                <a:lnTo>
                  <a:pt x="3376537" y="867156"/>
                </a:lnTo>
                <a:cubicBezTo>
                  <a:pt x="3378232" y="869890"/>
                  <a:pt x="3377213" y="872519"/>
                  <a:pt x="3377556" y="875443"/>
                </a:cubicBezTo>
                <a:lnTo>
                  <a:pt x="3374612" y="878643"/>
                </a:lnTo>
                <a:lnTo>
                  <a:pt x="3374612" y="884101"/>
                </a:lnTo>
                <a:lnTo>
                  <a:pt x="3377298" y="886301"/>
                </a:lnTo>
                <a:lnTo>
                  <a:pt x="3377298" y="912657"/>
                </a:lnTo>
                <a:lnTo>
                  <a:pt x="3374536" y="915295"/>
                </a:lnTo>
                <a:cubicBezTo>
                  <a:pt x="3374536" y="917257"/>
                  <a:pt x="3373536" y="919420"/>
                  <a:pt x="3375317" y="921496"/>
                </a:cubicBezTo>
                <a:lnTo>
                  <a:pt x="3379680" y="919753"/>
                </a:lnTo>
                <a:cubicBezTo>
                  <a:pt x="3381909" y="922630"/>
                  <a:pt x="3379803" y="925716"/>
                  <a:pt x="3380870" y="928202"/>
                </a:cubicBezTo>
                <a:lnTo>
                  <a:pt x="3377441" y="931516"/>
                </a:lnTo>
                <a:lnTo>
                  <a:pt x="3383299" y="933279"/>
                </a:lnTo>
                <a:cubicBezTo>
                  <a:pt x="3383699" y="938898"/>
                  <a:pt x="3383699" y="938898"/>
                  <a:pt x="3377651" y="946814"/>
                </a:cubicBezTo>
                <a:lnTo>
                  <a:pt x="3380994" y="949681"/>
                </a:lnTo>
                <a:close/>
                <a:moveTo>
                  <a:pt x="3556616" y="269005"/>
                </a:moveTo>
                <a:lnTo>
                  <a:pt x="3556616" y="263947"/>
                </a:lnTo>
                <a:lnTo>
                  <a:pt x="3564598" y="257289"/>
                </a:lnTo>
                <a:cubicBezTo>
                  <a:pt x="3565655" y="259137"/>
                  <a:pt x="3566684" y="260928"/>
                  <a:pt x="3567960" y="263195"/>
                </a:cubicBezTo>
                <a:lnTo>
                  <a:pt x="3573494" y="261071"/>
                </a:lnTo>
                <a:cubicBezTo>
                  <a:pt x="3576695" y="259480"/>
                  <a:pt x="3580371" y="260052"/>
                  <a:pt x="3583924" y="260223"/>
                </a:cubicBezTo>
                <a:lnTo>
                  <a:pt x="3589687" y="265014"/>
                </a:lnTo>
                <a:lnTo>
                  <a:pt x="3596888" y="265633"/>
                </a:lnTo>
                <a:cubicBezTo>
                  <a:pt x="3599298" y="267595"/>
                  <a:pt x="3597107" y="269948"/>
                  <a:pt x="3598907" y="272596"/>
                </a:cubicBezTo>
                <a:lnTo>
                  <a:pt x="3601098" y="274606"/>
                </a:lnTo>
                <a:lnTo>
                  <a:pt x="3598402" y="276825"/>
                </a:lnTo>
                <a:lnTo>
                  <a:pt x="3598402" y="283302"/>
                </a:lnTo>
                <a:cubicBezTo>
                  <a:pt x="3597069" y="285283"/>
                  <a:pt x="3595916" y="287379"/>
                  <a:pt x="3594945" y="289560"/>
                </a:cubicBezTo>
                <a:cubicBezTo>
                  <a:pt x="3594392" y="291151"/>
                  <a:pt x="3595373" y="293008"/>
                  <a:pt x="3593211" y="294208"/>
                </a:cubicBezTo>
                <a:lnTo>
                  <a:pt x="3589887" y="294208"/>
                </a:lnTo>
                <a:lnTo>
                  <a:pt x="3586953" y="288970"/>
                </a:lnTo>
                <a:lnTo>
                  <a:pt x="3583505" y="291446"/>
                </a:lnTo>
                <a:lnTo>
                  <a:pt x="3570989" y="281149"/>
                </a:lnTo>
                <a:lnTo>
                  <a:pt x="3567646" y="283674"/>
                </a:lnTo>
                <a:cubicBezTo>
                  <a:pt x="3565351" y="281521"/>
                  <a:pt x="3565665" y="277644"/>
                  <a:pt x="3562026" y="276587"/>
                </a:cubicBezTo>
                <a:cubicBezTo>
                  <a:pt x="3558750" y="275835"/>
                  <a:pt x="3555749" y="274177"/>
                  <a:pt x="3553377" y="271796"/>
                </a:cubicBezTo>
                <a:lnTo>
                  <a:pt x="3556616" y="269005"/>
                </a:lnTo>
                <a:close/>
                <a:moveTo>
                  <a:pt x="3519288" y="699259"/>
                </a:moveTo>
                <a:lnTo>
                  <a:pt x="3516678" y="701269"/>
                </a:lnTo>
                <a:lnTo>
                  <a:pt x="3503895" y="701269"/>
                </a:lnTo>
                <a:cubicBezTo>
                  <a:pt x="3502304" y="703059"/>
                  <a:pt x="3500066" y="703621"/>
                  <a:pt x="3497513" y="704269"/>
                </a:cubicBezTo>
                <a:cubicBezTo>
                  <a:pt x="3495275" y="704831"/>
                  <a:pt x="3493684" y="707155"/>
                  <a:pt x="3491237" y="709174"/>
                </a:cubicBezTo>
                <a:lnTo>
                  <a:pt x="3477597" y="709174"/>
                </a:lnTo>
                <a:lnTo>
                  <a:pt x="3476568" y="713308"/>
                </a:lnTo>
                <a:cubicBezTo>
                  <a:pt x="3471472" y="715366"/>
                  <a:pt x="3466233" y="717623"/>
                  <a:pt x="3460823" y="719595"/>
                </a:cubicBezTo>
                <a:cubicBezTo>
                  <a:pt x="3459137" y="719842"/>
                  <a:pt x="3457423" y="719842"/>
                  <a:pt x="3455737" y="719595"/>
                </a:cubicBezTo>
                <a:cubicBezTo>
                  <a:pt x="3455118" y="721062"/>
                  <a:pt x="3454470" y="722576"/>
                  <a:pt x="3453689" y="724386"/>
                </a:cubicBezTo>
                <a:cubicBezTo>
                  <a:pt x="3449279" y="725453"/>
                  <a:pt x="3444554" y="724224"/>
                  <a:pt x="3440144" y="724929"/>
                </a:cubicBezTo>
                <a:cubicBezTo>
                  <a:pt x="3438373" y="722052"/>
                  <a:pt x="3436820" y="719519"/>
                  <a:pt x="3435010" y="716585"/>
                </a:cubicBezTo>
                <a:lnTo>
                  <a:pt x="3438420" y="712832"/>
                </a:lnTo>
                <a:cubicBezTo>
                  <a:pt x="3437668" y="712213"/>
                  <a:pt x="3436906" y="711603"/>
                  <a:pt x="3435772" y="710641"/>
                </a:cubicBezTo>
                <a:lnTo>
                  <a:pt x="3435772" y="697659"/>
                </a:lnTo>
                <a:lnTo>
                  <a:pt x="3441106" y="689467"/>
                </a:lnTo>
                <a:cubicBezTo>
                  <a:pt x="3440192" y="688105"/>
                  <a:pt x="3439049" y="686438"/>
                  <a:pt x="3437916" y="684876"/>
                </a:cubicBezTo>
                <a:lnTo>
                  <a:pt x="3441688" y="681523"/>
                </a:lnTo>
                <a:lnTo>
                  <a:pt x="3441688" y="665855"/>
                </a:lnTo>
                <a:lnTo>
                  <a:pt x="3438496" y="662978"/>
                </a:lnTo>
                <a:lnTo>
                  <a:pt x="3438496" y="657968"/>
                </a:lnTo>
                <a:lnTo>
                  <a:pt x="3435401" y="655044"/>
                </a:lnTo>
                <a:lnTo>
                  <a:pt x="3435401" y="647872"/>
                </a:lnTo>
                <a:lnTo>
                  <a:pt x="3432486" y="644681"/>
                </a:lnTo>
                <a:lnTo>
                  <a:pt x="3432486" y="634860"/>
                </a:lnTo>
                <a:lnTo>
                  <a:pt x="3429162" y="631536"/>
                </a:lnTo>
                <a:cubicBezTo>
                  <a:pt x="3427790" y="629269"/>
                  <a:pt x="3430162" y="627964"/>
                  <a:pt x="3432105" y="626412"/>
                </a:cubicBezTo>
                <a:lnTo>
                  <a:pt x="3432105" y="621287"/>
                </a:lnTo>
                <a:lnTo>
                  <a:pt x="3435296" y="618468"/>
                </a:lnTo>
                <a:lnTo>
                  <a:pt x="3432362" y="615782"/>
                </a:lnTo>
                <a:lnTo>
                  <a:pt x="3435239" y="613067"/>
                </a:lnTo>
                <a:cubicBezTo>
                  <a:pt x="3436544" y="610038"/>
                  <a:pt x="3432620" y="609333"/>
                  <a:pt x="3432172" y="607190"/>
                </a:cubicBezTo>
                <a:cubicBezTo>
                  <a:pt x="3433220" y="604990"/>
                  <a:pt x="3434963" y="602771"/>
                  <a:pt x="3435201" y="600447"/>
                </a:cubicBezTo>
                <a:cubicBezTo>
                  <a:pt x="3435239" y="598151"/>
                  <a:pt x="3436506" y="596046"/>
                  <a:pt x="3438525" y="594941"/>
                </a:cubicBezTo>
                <a:lnTo>
                  <a:pt x="3435334" y="592084"/>
                </a:lnTo>
                <a:lnTo>
                  <a:pt x="3435334" y="576406"/>
                </a:lnTo>
                <a:lnTo>
                  <a:pt x="3433048" y="574519"/>
                </a:lnTo>
                <a:cubicBezTo>
                  <a:pt x="3432648" y="573796"/>
                  <a:pt x="3432353" y="573014"/>
                  <a:pt x="3432191" y="572205"/>
                </a:cubicBezTo>
                <a:cubicBezTo>
                  <a:pt x="3432105" y="568290"/>
                  <a:pt x="3432191" y="564385"/>
                  <a:pt x="3432191" y="560632"/>
                </a:cubicBezTo>
                <a:cubicBezTo>
                  <a:pt x="3434334" y="559041"/>
                  <a:pt x="3436563" y="557632"/>
                  <a:pt x="3434668" y="554612"/>
                </a:cubicBezTo>
                <a:lnTo>
                  <a:pt x="3430229" y="553831"/>
                </a:lnTo>
                <a:cubicBezTo>
                  <a:pt x="3429124" y="552869"/>
                  <a:pt x="3427648" y="551631"/>
                  <a:pt x="3426286" y="550459"/>
                </a:cubicBezTo>
                <a:lnTo>
                  <a:pt x="3438573" y="530600"/>
                </a:lnTo>
                <a:lnTo>
                  <a:pt x="3438573" y="523627"/>
                </a:lnTo>
                <a:lnTo>
                  <a:pt x="3445583" y="520846"/>
                </a:lnTo>
                <a:cubicBezTo>
                  <a:pt x="3442983" y="515455"/>
                  <a:pt x="3437963" y="515560"/>
                  <a:pt x="3435401" y="513293"/>
                </a:cubicBezTo>
                <a:cubicBezTo>
                  <a:pt x="3432820" y="511026"/>
                  <a:pt x="3431086" y="507806"/>
                  <a:pt x="3429010" y="504949"/>
                </a:cubicBezTo>
                <a:cubicBezTo>
                  <a:pt x="3430077" y="502749"/>
                  <a:pt x="3431810" y="500539"/>
                  <a:pt x="3432086" y="498205"/>
                </a:cubicBezTo>
                <a:cubicBezTo>
                  <a:pt x="3432058" y="495910"/>
                  <a:pt x="3433286" y="493786"/>
                  <a:pt x="3435287" y="492662"/>
                </a:cubicBezTo>
                <a:lnTo>
                  <a:pt x="3435287" y="484680"/>
                </a:lnTo>
                <a:lnTo>
                  <a:pt x="3432410" y="481584"/>
                </a:lnTo>
                <a:cubicBezTo>
                  <a:pt x="3431753" y="478469"/>
                  <a:pt x="3434534" y="477984"/>
                  <a:pt x="3435468" y="476288"/>
                </a:cubicBezTo>
                <a:lnTo>
                  <a:pt x="3435468" y="471335"/>
                </a:lnTo>
                <a:lnTo>
                  <a:pt x="3438201" y="469106"/>
                </a:lnTo>
                <a:lnTo>
                  <a:pt x="3438201" y="463315"/>
                </a:lnTo>
                <a:lnTo>
                  <a:pt x="3435401" y="460553"/>
                </a:lnTo>
                <a:lnTo>
                  <a:pt x="3435401" y="453800"/>
                </a:lnTo>
                <a:lnTo>
                  <a:pt x="3428591" y="443560"/>
                </a:lnTo>
                <a:lnTo>
                  <a:pt x="3432191" y="439569"/>
                </a:lnTo>
                <a:lnTo>
                  <a:pt x="3432191" y="434702"/>
                </a:lnTo>
                <a:lnTo>
                  <a:pt x="3435487" y="431797"/>
                </a:lnTo>
                <a:lnTo>
                  <a:pt x="3435487" y="413213"/>
                </a:lnTo>
                <a:lnTo>
                  <a:pt x="3441649" y="411623"/>
                </a:lnTo>
                <a:cubicBezTo>
                  <a:pt x="3443792" y="410804"/>
                  <a:pt x="3440697" y="407594"/>
                  <a:pt x="3442164" y="405470"/>
                </a:cubicBezTo>
                <a:lnTo>
                  <a:pt x="3444707" y="403374"/>
                </a:lnTo>
                <a:lnTo>
                  <a:pt x="3444707" y="386991"/>
                </a:lnTo>
                <a:lnTo>
                  <a:pt x="3438944" y="385201"/>
                </a:lnTo>
                <a:cubicBezTo>
                  <a:pt x="3439525" y="382676"/>
                  <a:pt x="3442135" y="383762"/>
                  <a:pt x="3443735" y="383172"/>
                </a:cubicBezTo>
                <a:cubicBezTo>
                  <a:pt x="3444288" y="382534"/>
                  <a:pt x="3444716" y="381800"/>
                  <a:pt x="3444993" y="381019"/>
                </a:cubicBezTo>
                <a:cubicBezTo>
                  <a:pt x="3446012" y="376666"/>
                  <a:pt x="3448041" y="372618"/>
                  <a:pt x="3450917" y="369208"/>
                </a:cubicBezTo>
                <a:lnTo>
                  <a:pt x="3446707" y="362455"/>
                </a:lnTo>
                <a:lnTo>
                  <a:pt x="3446088" y="362455"/>
                </a:lnTo>
                <a:lnTo>
                  <a:pt x="3437211" y="358273"/>
                </a:lnTo>
                <a:lnTo>
                  <a:pt x="3441773" y="352863"/>
                </a:lnTo>
                <a:lnTo>
                  <a:pt x="3441773" y="348186"/>
                </a:lnTo>
                <a:cubicBezTo>
                  <a:pt x="3447926" y="344100"/>
                  <a:pt x="3449260" y="336852"/>
                  <a:pt x="3456765" y="333594"/>
                </a:cubicBezTo>
                <a:lnTo>
                  <a:pt x="3463147" y="333594"/>
                </a:lnTo>
                <a:lnTo>
                  <a:pt x="3465100" y="338128"/>
                </a:lnTo>
                <a:cubicBezTo>
                  <a:pt x="3465462" y="338261"/>
                  <a:pt x="3466167" y="338499"/>
                  <a:pt x="3466176" y="338481"/>
                </a:cubicBezTo>
                <a:cubicBezTo>
                  <a:pt x="3466976" y="337013"/>
                  <a:pt x="3467776" y="335509"/>
                  <a:pt x="3468472" y="334013"/>
                </a:cubicBezTo>
                <a:cubicBezTo>
                  <a:pt x="3472215" y="332022"/>
                  <a:pt x="3473711" y="335709"/>
                  <a:pt x="3476939" y="336232"/>
                </a:cubicBezTo>
                <a:lnTo>
                  <a:pt x="3483064" y="333480"/>
                </a:lnTo>
                <a:cubicBezTo>
                  <a:pt x="3487388" y="333756"/>
                  <a:pt x="3488550" y="337328"/>
                  <a:pt x="3491856" y="338842"/>
                </a:cubicBezTo>
                <a:lnTo>
                  <a:pt x="3502943" y="338842"/>
                </a:lnTo>
                <a:lnTo>
                  <a:pt x="3514268" y="343795"/>
                </a:lnTo>
                <a:lnTo>
                  <a:pt x="3525031" y="343795"/>
                </a:lnTo>
                <a:cubicBezTo>
                  <a:pt x="3528955" y="345900"/>
                  <a:pt x="3532585" y="347691"/>
                  <a:pt x="3531270" y="351777"/>
                </a:cubicBezTo>
                <a:lnTo>
                  <a:pt x="3535680" y="351977"/>
                </a:lnTo>
                <a:lnTo>
                  <a:pt x="3542386" y="357235"/>
                </a:lnTo>
                <a:cubicBezTo>
                  <a:pt x="3544129" y="357235"/>
                  <a:pt x="3545748" y="357092"/>
                  <a:pt x="3547310" y="357235"/>
                </a:cubicBezTo>
                <a:cubicBezTo>
                  <a:pt x="3550339" y="357549"/>
                  <a:pt x="3551920" y="360121"/>
                  <a:pt x="3555378" y="360426"/>
                </a:cubicBezTo>
                <a:cubicBezTo>
                  <a:pt x="3557435" y="360607"/>
                  <a:pt x="3559169" y="363264"/>
                  <a:pt x="3561074" y="364836"/>
                </a:cubicBezTo>
                <a:cubicBezTo>
                  <a:pt x="3564493" y="365312"/>
                  <a:pt x="3568560" y="364293"/>
                  <a:pt x="3570827" y="367655"/>
                </a:cubicBezTo>
                <a:lnTo>
                  <a:pt x="3577114" y="367655"/>
                </a:lnTo>
                <a:lnTo>
                  <a:pt x="3580648" y="370361"/>
                </a:lnTo>
                <a:lnTo>
                  <a:pt x="3593335" y="370361"/>
                </a:lnTo>
                <a:lnTo>
                  <a:pt x="3600031" y="375856"/>
                </a:lnTo>
                <a:cubicBezTo>
                  <a:pt x="3602184" y="379657"/>
                  <a:pt x="3603651" y="382238"/>
                  <a:pt x="3605498" y="385429"/>
                </a:cubicBezTo>
                <a:lnTo>
                  <a:pt x="3610775" y="387029"/>
                </a:lnTo>
                <a:lnTo>
                  <a:pt x="3607975" y="390077"/>
                </a:lnTo>
                <a:lnTo>
                  <a:pt x="3607975" y="400698"/>
                </a:lnTo>
                <a:lnTo>
                  <a:pt x="3610518" y="402793"/>
                </a:lnTo>
                <a:lnTo>
                  <a:pt x="3610518" y="416671"/>
                </a:lnTo>
                <a:lnTo>
                  <a:pt x="3607813" y="418890"/>
                </a:lnTo>
                <a:lnTo>
                  <a:pt x="3610889" y="421672"/>
                </a:lnTo>
                <a:lnTo>
                  <a:pt x="3610889" y="431940"/>
                </a:lnTo>
                <a:lnTo>
                  <a:pt x="3607927" y="434864"/>
                </a:lnTo>
                <a:lnTo>
                  <a:pt x="3611423" y="438150"/>
                </a:lnTo>
                <a:lnTo>
                  <a:pt x="3608708" y="442208"/>
                </a:lnTo>
                <a:cubicBezTo>
                  <a:pt x="3609613" y="444713"/>
                  <a:pt x="3610547" y="447332"/>
                  <a:pt x="3611413" y="449771"/>
                </a:cubicBezTo>
                <a:lnTo>
                  <a:pt x="3607584" y="453342"/>
                </a:lnTo>
                <a:lnTo>
                  <a:pt x="3612976" y="454857"/>
                </a:lnTo>
                <a:cubicBezTo>
                  <a:pt x="3613947" y="458143"/>
                  <a:pt x="3613947" y="458143"/>
                  <a:pt x="3610994" y="461162"/>
                </a:cubicBezTo>
                <a:lnTo>
                  <a:pt x="3610994" y="468982"/>
                </a:lnTo>
                <a:lnTo>
                  <a:pt x="3613719" y="471221"/>
                </a:lnTo>
                <a:lnTo>
                  <a:pt x="3613719" y="477069"/>
                </a:lnTo>
                <a:lnTo>
                  <a:pt x="3611128" y="479212"/>
                </a:lnTo>
                <a:lnTo>
                  <a:pt x="3613823" y="481975"/>
                </a:lnTo>
                <a:lnTo>
                  <a:pt x="3610947" y="484708"/>
                </a:lnTo>
                <a:lnTo>
                  <a:pt x="3610947" y="494910"/>
                </a:lnTo>
                <a:lnTo>
                  <a:pt x="3604555" y="500462"/>
                </a:lnTo>
                <a:lnTo>
                  <a:pt x="3607289" y="502711"/>
                </a:lnTo>
                <a:lnTo>
                  <a:pt x="3607289" y="509607"/>
                </a:lnTo>
                <a:lnTo>
                  <a:pt x="3611413" y="515207"/>
                </a:lnTo>
                <a:lnTo>
                  <a:pt x="3607861" y="518684"/>
                </a:lnTo>
                <a:lnTo>
                  <a:pt x="3610680" y="521332"/>
                </a:lnTo>
                <a:lnTo>
                  <a:pt x="3607718" y="524065"/>
                </a:lnTo>
                <a:cubicBezTo>
                  <a:pt x="3613823" y="531666"/>
                  <a:pt x="3613823" y="531666"/>
                  <a:pt x="3613528" y="537524"/>
                </a:cubicBezTo>
                <a:lnTo>
                  <a:pt x="3611032" y="539572"/>
                </a:lnTo>
                <a:lnTo>
                  <a:pt x="3611032" y="551755"/>
                </a:lnTo>
                <a:cubicBezTo>
                  <a:pt x="3610089" y="554326"/>
                  <a:pt x="3606422" y="555127"/>
                  <a:pt x="3607708" y="558051"/>
                </a:cubicBezTo>
                <a:lnTo>
                  <a:pt x="3610689" y="560746"/>
                </a:lnTo>
                <a:lnTo>
                  <a:pt x="3607165" y="563937"/>
                </a:lnTo>
                <a:lnTo>
                  <a:pt x="3610604" y="570128"/>
                </a:lnTo>
                <a:cubicBezTo>
                  <a:pt x="3610604" y="570900"/>
                  <a:pt x="3610861" y="573834"/>
                  <a:pt x="3611070" y="576739"/>
                </a:cubicBezTo>
                <a:lnTo>
                  <a:pt x="3613433" y="578691"/>
                </a:lnTo>
                <a:cubicBezTo>
                  <a:pt x="3612785" y="580911"/>
                  <a:pt x="3610242" y="582378"/>
                  <a:pt x="3610509" y="585235"/>
                </a:cubicBezTo>
                <a:cubicBezTo>
                  <a:pt x="3610709" y="587340"/>
                  <a:pt x="3608365" y="589626"/>
                  <a:pt x="3607203" y="591750"/>
                </a:cubicBezTo>
                <a:lnTo>
                  <a:pt x="3610775" y="594941"/>
                </a:lnTo>
                <a:lnTo>
                  <a:pt x="3610775" y="600104"/>
                </a:lnTo>
                <a:lnTo>
                  <a:pt x="3607584" y="602914"/>
                </a:lnTo>
                <a:cubicBezTo>
                  <a:pt x="3607584" y="603809"/>
                  <a:pt x="3607699" y="604676"/>
                  <a:pt x="3607765" y="605809"/>
                </a:cubicBezTo>
                <a:lnTo>
                  <a:pt x="3613318" y="607400"/>
                </a:lnTo>
                <a:cubicBezTo>
                  <a:pt x="3613318" y="609762"/>
                  <a:pt x="3609708" y="610972"/>
                  <a:pt x="3610537" y="613953"/>
                </a:cubicBezTo>
                <a:cubicBezTo>
                  <a:pt x="3610975" y="615544"/>
                  <a:pt x="3608746" y="617573"/>
                  <a:pt x="3607546" y="619735"/>
                </a:cubicBezTo>
                <a:lnTo>
                  <a:pt x="3614395" y="630650"/>
                </a:lnTo>
                <a:lnTo>
                  <a:pt x="3611004" y="634432"/>
                </a:lnTo>
                <a:lnTo>
                  <a:pt x="3613709" y="636670"/>
                </a:lnTo>
                <a:cubicBezTo>
                  <a:pt x="3613014" y="637451"/>
                  <a:pt x="3612242" y="638261"/>
                  <a:pt x="3611156" y="639451"/>
                </a:cubicBezTo>
                <a:lnTo>
                  <a:pt x="3613814" y="642204"/>
                </a:lnTo>
                <a:lnTo>
                  <a:pt x="3613814" y="650872"/>
                </a:lnTo>
                <a:lnTo>
                  <a:pt x="3604412" y="656987"/>
                </a:lnTo>
                <a:lnTo>
                  <a:pt x="3604412" y="662673"/>
                </a:lnTo>
                <a:cubicBezTo>
                  <a:pt x="3602822" y="665455"/>
                  <a:pt x="3599012" y="667236"/>
                  <a:pt x="3596278" y="669760"/>
                </a:cubicBezTo>
                <a:cubicBezTo>
                  <a:pt x="3591887" y="669055"/>
                  <a:pt x="3589592" y="674370"/>
                  <a:pt x="3584801" y="672379"/>
                </a:cubicBezTo>
                <a:lnTo>
                  <a:pt x="3573304" y="677475"/>
                </a:lnTo>
                <a:lnTo>
                  <a:pt x="3565322" y="677475"/>
                </a:lnTo>
                <a:cubicBezTo>
                  <a:pt x="3560960" y="680666"/>
                  <a:pt x="3554454" y="681066"/>
                  <a:pt x="3551939" y="685457"/>
                </a:cubicBezTo>
                <a:lnTo>
                  <a:pt x="3546701" y="685457"/>
                </a:lnTo>
                <a:cubicBezTo>
                  <a:pt x="3542148" y="685657"/>
                  <a:pt x="3541681" y="690658"/>
                  <a:pt x="3536595" y="690934"/>
                </a:cubicBezTo>
                <a:cubicBezTo>
                  <a:pt x="3533546" y="691115"/>
                  <a:pt x="3530670" y="693515"/>
                  <a:pt x="3527793" y="694896"/>
                </a:cubicBezTo>
                <a:cubicBezTo>
                  <a:pt x="3527679" y="695820"/>
                  <a:pt x="3527593" y="696668"/>
                  <a:pt x="3527489" y="697544"/>
                </a:cubicBezTo>
                <a:cubicBezTo>
                  <a:pt x="3525527" y="699726"/>
                  <a:pt x="3522612" y="698002"/>
                  <a:pt x="3519288" y="699259"/>
                </a:cubicBezTo>
                <a:close/>
                <a:moveTo>
                  <a:pt x="3626272" y="811121"/>
                </a:moveTo>
                <a:lnTo>
                  <a:pt x="3620081" y="814711"/>
                </a:lnTo>
                <a:cubicBezTo>
                  <a:pt x="3621881" y="816693"/>
                  <a:pt x="3623053" y="817902"/>
                  <a:pt x="3624453" y="819502"/>
                </a:cubicBezTo>
                <a:lnTo>
                  <a:pt x="3620557" y="823655"/>
                </a:lnTo>
                <a:cubicBezTo>
                  <a:pt x="3618767" y="826961"/>
                  <a:pt x="3626149" y="828056"/>
                  <a:pt x="3623186" y="831837"/>
                </a:cubicBezTo>
                <a:lnTo>
                  <a:pt x="3617490" y="833581"/>
                </a:lnTo>
                <a:lnTo>
                  <a:pt x="3620481" y="836781"/>
                </a:lnTo>
                <a:cubicBezTo>
                  <a:pt x="3619253" y="837181"/>
                  <a:pt x="3617928" y="838076"/>
                  <a:pt x="3617005" y="837848"/>
                </a:cubicBezTo>
                <a:cubicBezTo>
                  <a:pt x="3614671" y="837267"/>
                  <a:pt x="3612633" y="835943"/>
                  <a:pt x="3610299" y="835381"/>
                </a:cubicBezTo>
                <a:cubicBezTo>
                  <a:pt x="3608403" y="834933"/>
                  <a:pt x="3606070" y="835781"/>
                  <a:pt x="3604594" y="833981"/>
                </a:cubicBezTo>
                <a:lnTo>
                  <a:pt x="3604594" y="831056"/>
                </a:lnTo>
                <a:lnTo>
                  <a:pt x="3599155" y="829542"/>
                </a:lnTo>
                <a:lnTo>
                  <a:pt x="3593468" y="824865"/>
                </a:lnTo>
                <a:lnTo>
                  <a:pt x="3586763" y="824865"/>
                </a:lnTo>
                <a:lnTo>
                  <a:pt x="3584877" y="820360"/>
                </a:lnTo>
                <a:cubicBezTo>
                  <a:pt x="3582705" y="818464"/>
                  <a:pt x="3579809" y="820360"/>
                  <a:pt x="3576514" y="818769"/>
                </a:cubicBezTo>
                <a:lnTo>
                  <a:pt x="3574504" y="817178"/>
                </a:lnTo>
                <a:lnTo>
                  <a:pt x="3564455" y="816788"/>
                </a:lnTo>
                <a:cubicBezTo>
                  <a:pt x="3561912" y="813968"/>
                  <a:pt x="3562226" y="809092"/>
                  <a:pt x="3555873" y="809015"/>
                </a:cubicBezTo>
                <a:cubicBezTo>
                  <a:pt x="3554273" y="809015"/>
                  <a:pt x="3553854" y="807739"/>
                  <a:pt x="3553339" y="806387"/>
                </a:cubicBezTo>
                <a:cubicBezTo>
                  <a:pt x="3552082" y="803710"/>
                  <a:pt x="3550606" y="801157"/>
                  <a:pt x="3548901" y="798738"/>
                </a:cubicBezTo>
                <a:lnTo>
                  <a:pt x="3545472" y="798566"/>
                </a:lnTo>
                <a:lnTo>
                  <a:pt x="3542443" y="793299"/>
                </a:lnTo>
                <a:lnTo>
                  <a:pt x="3538452" y="796300"/>
                </a:lnTo>
                <a:cubicBezTo>
                  <a:pt x="3537814" y="793509"/>
                  <a:pt x="3538128" y="790470"/>
                  <a:pt x="3536452" y="788879"/>
                </a:cubicBezTo>
                <a:cubicBezTo>
                  <a:pt x="3534775" y="787289"/>
                  <a:pt x="3534956" y="784908"/>
                  <a:pt x="3533499" y="783355"/>
                </a:cubicBezTo>
                <a:lnTo>
                  <a:pt x="3528555" y="782288"/>
                </a:lnTo>
                <a:cubicBezTo>
                  <a:pt x="3528146" y="780040"/>
                  <a:pt x="3527727" y="777630"/>
                  <a:pt x="3527193" y="774668"/>
                </a:cubicBezTo>
                <a:lnTo>
                  <a:pt x="3523269" y="777354"/>
                </a:lnTo>
                <a:cubicBezTo>
                  <a:pt x="3520459" y="775764"/>
                  <a:pt x="3521059" y="774164"/>
                  <a:pt x="3523107" y="772344"/>
                </a:cubicBezTo>
                <a:lnTo>
                  <a:pt x="3526450" y="772344"/>
                </a:lnTo>
                <a:cubicBezTo>
                  <a:pt x="3527441" y="770620"/>
                  <a:pt x="3528432" y="768868"/>
                  <a:pt x="3529460" y="767029"/>
                </a:cubicBezTo>
                <a:lnTo>
                  <a:pt x="3532042" y="769134"/>
                </a:lnTo>
                <a:lnTo>
                  <a:pt x="3534156" y="768515"/>
                </a:lnTo>
                <a:cubicBezTo>
                  <a:pt x="3532203" y="764953"/>
                  <a:pt x="3539528" y="764048"/>
                  <a:pt x="3537528" y="760533"/>
                </a:cubicBezTo>
                <a:lnTo>
                  <a:pt x="3546463" y="756780"/>
                </a:lnTo>
                <a:lnTo>
                  <a:pt x="3557073" y="756304"/>
                </a:lnTo>
                <a:lnTo>
                  <a:pt x="3554025" y="752999"/>
                </a:lnTo>
                <a:cubicBezTo>
                  <a:pt x="3554378" y="752542"/>
                  <a:pt x="3554663" y="751580"/>
                  <a:pt x="3555245" y="751408"/>
                </a:cubicBezTo>
                <a:cubicBezTo>
                  <a:pt x="3557654" y="750827"/>
                  <a:pt x="3560150" y="751818"/>
                  <a:pt x="3562779" y="750465"/>
                </a:cubicBezTo>
                <a:cubicBezTo>
                  <a:pt x="3566636" y="748465"/>
                  <a:pt x="3570846" y="746912"/>
                  <a:pt x="3573952" y="743617"/>
                </a:cubicBezTo>
                <a:lnTo>
                  <a:pt x="3577371" y="745903"/>
                </a:lnTo>
                <a:lnTo>
                  <a:pt x="3580705" y="743522"/>
                </a:lnTo>
                <a:lnTo>
                  <a:pt x="3593221" y="743522"/>
                </a:lnTo>
                <a:cubicBezTo>
                  <a:pt x="3594487" y="740197"/>
                  <a:pt x="3596869" y="737426"/>
                  <a:pt x="3599964" y="735682"/>
                </a:cubicBezTo>
                <a:lnTo>
                  <a:pt x="3606136" y="735682"/>
                </a:lnTo>
                <a:lnTo>
                  <a:pt x="3610242" y="738492"/>
                </a:lnTo>
                <a:cubicBezTo>
                  <a:pt x="3610775" y="735540"/>
                  <a:pt x="3611185" y="733130"/>
                  <a:pt x="3611661" y="730510"/>
                </a:cubicBezTo>
                <a:cubicBezTo>
                  <a:pt x="3616547" y="731968"/>
                  <a:pt x="3612842" y="735121"/>
                  <a:pt x="3614099" y="736787"/>
                </a:cubicBezTo>
                <a:lnTo>
                  <a:pt x="3617300" y="739769"/>
                </a:lnTo>
                <a:lnTo>
                  <a:pt x="3617300" y="746951"/>
                </a:lnTo>
                <a:lnTo>
                  <a:pt x="3620824" y="750846"/>
                </a:lnTo>
                <a:cubicBezTo>
                  <a:pt x="3622939" y="753675"/>
                  <a:pt x="3617843" y="756485"/>
                  <a:pt x="3617252" y="760219"/>
                </a:cubicBezTo>
                <a:lnTo>
                  <a:pt x="3620234" y="763105"/>
                </a:lnTo>
                <a:cubicBezTo>
                  <a:pt x="3621043" y="767629"/>
                  <a:pt x="3619834" y="772382"/>
                  <a:pt x="3620910" y="776907"/>
                </a:cubicBezTo>
                <a:lnTo>
                  <a:pt x="3626949" y="778631"/>
                </a:lnTo>
                <a:cubicBezTo>
                  <a:pt x="3625548" y="780136"/>
                  <a:pt x="3624367" y="781393"/>
                  <a:pt x="3622929" y="782898"/>
                </a:cubicBezTo>
                <a:lnTo>
                  <a:pt x="3627301" y="787594"/>
                </a:lnTo>
                <a:lnTo>
                  <a:pt x="3624806" y="791718"/>
                </a:lnTo>
                <a:cubicBezTo>
                  <a:pt x="3620729" y="797909"/>
                  <a:pt x="3628911" y="803358"/>
                  <a:pt x="3626206" y="811178"/>
                </a:cubicBezTo>
                <a:lnTo>
                  <a:pt x="3626272" y="811121"/>
                </a:lnTo>
                <a:close/>
                <a:moveTo>
                  <a:pt x="3639665" y="1233068"/>
                </a:moveTo>
                <a:cubicBezTo>
                  <a:pt x="3638798" y="1232421"/>
                  <a:pt x="3638912" y="1231478"/>
                  <a:pt x="3639665" y="1230583"/>
                </a:cubicBezTo>
                <a:lnTo>
                  <a:pt x="3639665" y="1230659"/>
                </a:lnTo>
                <a:lnTo>
                  <a:pt x="3639665" y="1233068"/>
                </a:lnTo>
                <a:close/>
                <a:moveTo>
                  <a:pt x="3642855" y="1251575"/>
                </a:moveTo>
                <a:lnTo>
                  <a:pt x="3642855" y="1251909"/>
                </a:lnTo>
                <a:cubicBezTo>
                  <a:pt x="3642836" y="1252061"/>
                  <a:pt x="3642836" y="1252214"/>
                  <a:pt x="3642855" y="1252376"/>
                </a:cubicBezTo>
                <a:lnTo>
                  <a:pt x="3642855" y="1252890"/>
                </a:lnTo>
                <a:lnTo>
                  <a:pt x="3641922" y="1252690"/>
                </a:lnTo>
                <a:cubicBezTo>
                  <a:pt x="3641922" y="1252004"/>
                  <a:pt x="3641779" y="1251309"/>
                  <a:pt x="3641722" y="1250642"/>
                </a:cubicBezTo>
                <a:lnTo>
                  <a:pt x="3642855" y="1251575"/>
                </a:lnTo>
                <a:close/>
                <a:moveTo>
                  <a:pt x="3643522" y="1269587"/>
                </a:moveTo>
                <a:cubicBezTo>
                  <a:pt x="3643265" y="1269035"/>
                  <a:pt x="3643160" y="1268425"/>
                  <a:pt x="3643217" y="1267806"/>
                </a:cubicBezTo>
                <a:lnTo>
                  <a:pt x="3640922" y="1269987"/>
                </a:lnTo>
                <a:cubicBezTo>
                  <a:pt x="3640465" y="1269273"/>
                  <a:pt x="3640074" y="1268711"/>
                  <a:pt x="3639693" y="1268140"/>
                </a:cubicBezTo>
                <a:lnTo>
                  <a:pt x="3643065" y="1266635"/>
                </a:lnTo>
                <a:lnTo>
                  <a:pt x="3643275" y="1267768"/>
                </a:lnTo>
                <a:cubicBezTo>
                  <a:pt x="3643913" y="1267673"/>
                  <a:pt x="3644579" y="1267758"/>
                  <a:pt x="3645189" y="1267987"/>
                </a:cubicBezTo>
                <a:lnTo>
                  <a:pt x="3643522" y="1269587"/>
                </a:lnTo>
                <a:close/>
                <a:moveTo>
                  <a:pt x="3677060" y="615829"/>
                </a:moveTo>
                <a:lnTo>
                  <a:pt x="3683546" y="613981"/>
                </a:lnTo>
                <a:cubicBezTo>
                  <a:pt x="3684937" y="612286"/>
                  <a:pt x="3682260" y="612191"/>
                  <a:pt x="3681527" y="609943"/>
                </a:cubicBezTo>
                <a:lnTo>
                  <a:pt x="3681527" y="601466"/>
                </a:lnTo>
                <a:lnTo>
                  <a:pt x="3674431" y="590722"/>
                </a:lnTo>
                <a:lnTo>
                  <a:pt x="3677955" y="586664"/>
                </a:lnTo>
                <a:lnTo>
                  <a:pt x="3677955" y="581873"/>
                </a:lnTo>
                <a:lnTo>
                  <a:pt x="3674888" y="579139"/>
                </a:lnTo>
                <a:cubicBezTo>
                  <a:pt x="3674888" y="573824"/>
                  <a:pt x="3674888" y="568585"/>
                  <a:pt x="3674888" y="563337"/>
                </a:cubicBezTo>
                <a:cubicBezTo>
                  <a:pt x="3674888" y="563032"/>
                  <a:pt x="3675593" y="562718"/>
                  <a:pt x="3676174" y="562251"/>
                </a:cubicBezTo>
                <a:lnTo>
                  <a:pt x="3679555" y="564604"/>
                </a:lnTo>
                <a:lnTo>
                  <a:pt x="3684346" y="560851"/>
                </a:lnTo>
                <a:lnTo>
                  <a:pt x="3677955" y="558346"/>
                </a:lnTo>
                <a:cubicBezTo>
                  <a:pt x="3678984" y="557384"/>
                  <a:pt x="3679965" y="556479"/>
                  <a:pt x="3681012" y="555469"/>
                </a:cubicBezTo>
                <a:lnTo>
                  <a:pt x="3681012" y="547735"/>
                </a:lnTo>
                <a:lnTo>
                  <a:pt x="3687404" y="542277"/>
                </a:lnTo>
                <a:lnTo>
                  <a:pt x="3684575" y="539944"/>
                </a:lnTo>
                <a:lnTo>
                  <a:pt x="3687270" y="537086"/>
                </a:lnTo>
                <a:lnTo>
                  <a:pt x="3687270" y="526675"/>
                </a:lnTo>
                <a:lnTo>
                  <a:pt x="3684432" y="523942"/>
                </a:lnTo>
                <a:lnTo>
                  <a:pt x="3684432" y="516503"/>
                </a:lnTo>
                <a:lnTo>
                  <a:pt x="3680327" y="512102"/>
                </a:lnTo>
                <a:lnTo>
                  <a:pt x="3687575" y="505044"/>
                </a:lnTo>
                <a:lnTo>
                  <a:pt x="3682470" y="503977"/>
                </a:lnTo>
                <a:lnTo>
                  <a:pt x="3679622" y="499015"/>
                </a:lnTo>
                <a:lnTo>
                  <a:pt x="3675564" y="501987"/>
                </a:lnTo>
                <a:cubicBezTo>
                  <a:pt x="3673964" y="497376"/>
                  <a:pt x="3675155" y="493224"/>
                  <a:pt x="3674621" y="489290"/>
                </a:cubicBezTo>
                <a:lnTo>
                  <a:pt x="3679974" y="488137"/>
                </a:lnTo>
                <a:cubicBezTo>
                  <a:pt x="3682241" y="486337"/>
                  <a:pt x="3680536" y="484003"/>
                  <a:pt x="3681136" y="481879"/>
                </a:cubicBezTo>
                <a:lnTo>
                  <a:pt x="3687175" y="477088"/>
                </a:lnTo>
                <a:cubicBezTo>
                  <a:pt x="3687356" y="474459"/>
                  <a:pt x="3687556" y="471516"/>
                  <a:pt x="3687737" y="468821"/>
                </a:cubicBezTo>
                <a:lnTo>
                  <a:pt x="3690452" y="466039"/>
                </a:lnTo>
                <a:lnTo>
                  <a:pt x="3687690" y="463772"/>
                </a:lnTo>
                <a:lnTo>
                  <a:pt x="3690519" y="461029"/>
                </a:lnTo>
                <a:lnTo>
                  <a:pt x="3684480" y="455695"/>
                </a:lnTo>
                <a:lnTo>
                  <a:pt x="3687309" y="452952"/>
                </a:lnTo>
                <a:cubicBezTo>
                  <a:pt x="3684927" y="450857"/>
                  <a:pt x="3682098" y="452247"/>
                  <a:pt x="3679222" y="451723"/>
                </a:cubicBezTo>
                <a:cubicBezTo>
                  <a:pt x="3678755" y="450799"/>
                  <a:pt x="3678203" y="449694"/>
                  <a:pt x="3677231" y="447808"/>
                </a:cubicBezTo>
                <a:lnTo>
                  <a:pt x="3684213" y="443789"/>
                </a:lnTo>
                <a:lnTo>
                  <a:pt x="3684213" y="435026"/>
                </a:lnTo>
                <a:cubicBezTo>
                  <a:pt x="3686347" y="431949"/>
                  <a:pt x="3690185" y="434388"/>
                  <a:pt x="3692776" y="432997"/>
                </a:cubicBezTo>
                <a:lnTo>
                  <a:pt x="3698329" y="423005"/>
                </a:lnTo>
                <a:lnTo>
                  <a:pt x="3708159" y="423005"/>
                </a:lnTo>
                <a:lnTo>
                  <a:pt x="3711626" y="425606"/>
                </a:lnTo>
                <a:cubicBezTo>
                  <a:pt x="3713140" y="424015"/>
                  <a:pt x="3715379" y="422491"/>
                  <a:pt x="3716027" y="420624"/>
                </a:cubicBezTo>
                <a:cubicBezTo>
                  <a:pt x="3716684" y="418757"/>
                  <a:pt x="3717265" y="417671"/>
                  <a:pt x="3719875" y="417604"/>
                </a:cubicBezTo>
                <a:cubicBezTo>
                  <a:pt x="3722751" y="417604"/>
                  <a:pt x="3724132" y="413452"/>
                  <a:pt x="3727857" y="415462"/>
                </a:cubicBezTo>
                <a:cubicBezTo>
                  <a:pt x="3728228" y="415709"/>
                  <a:pt x="3728552" y="416004"/>
                  <a:pt x="3728847" y="416338"/>
                </a:cubicBezTo>
                <a:lnTo>
                  <a:pt x="3725885" y="419072"/>
                </a:lnTo>
                <a:cubicBezTo>
                  <a:pt x="3728085" y="421215"/>
                  <a:pt x="3730943" y="419843"/>
                  <a:pt x="3733571" y="420300"/>
                </a:cubicBezTo>
                <a:lnTo>
                  <a:pt x="3736963" y="422881"/>
                </a:lnTo>
                <a:lnTo>
                  <a:pt x="3752803" y="422881"/>
                </a:lnTo>
                <a:lnTo>
                  <a:pt x="3756460" y="420138"/>
                </a:lnTo>
                <a:cubicBezTo>
                  <a:pt x="3757194" y="421843"/>
                  <a:pt x="3757851" y="423329"/>
                  <a:pt x="3758727" y="425444"/>
                </a:cubicBezTo>
                <a:lnTo>
                  <a:pt x="3762451" y="423139"/>
                </a:lnTo>
                <a:lnTo>
                  <a:pt x="3772967" y="423139"/>
                </a:lnTo>
                <a:cubicBezTo>
                  <a:pt x="3773300" y="424482"/>
                  <a:pt x="3773605" y="425682"/>
                  <a:pt x="3773967" y="427158"/>
                </a:cubicBezTo>
                <a:cubicBezTo>
                  <a:pt x="3778349" y="429568"/>
                  <a:pt x="3783930" y="426996"/>
                  <a:pt x="3788740" y="428758"/>
                </a:cubicBezTo>
                <a:lnTo>
                  <a:pt x="3791084" y="430673"/>
                </a:lnTo>
                <a:lnTo>
                  <a:pt x="3794979" y="427768"/>
                </a:lnTo>
                <a:cubicBezTo>
                  <a:pt x="3798675" y="429216"/>
                  <a:pt x="3802647" y="430816"/>
                  <a:pt x="3808362" y="433102"/>
                </a:cubicBezTo>
                <a:lnTo>
                  <a:pt x="3819535" y="433102"/>
                </a:lnTo>
                <a:cubicBezTo>
                  <a:pt x="3821935" y="431968"/>
                  <a:pt x="3824840" y="430130"/>
                  <a:pt x="3828850" y="430806"/>
                </a:cubicBezTo>
                <a:lnTo>
                  <a:pt x="3837537" y="438674"/>
                </a:lnTo>
                <a:lnTo>
                  <a:pt x="3848614" y="438674"/>
                </a:lnTo>
                <a:lnTo>
                  <a:pt x="3852177" y="441379"/>
                </a:lnTo>
                <a:lnTo>
                  <a:pt x="3871122" y="441379"/>
                </a:lnTo>
                <a:lnTo>
                  <a:pt x="3873722" y="443503"/>
                </a:lnTo>
                <a:lnTo>
                  <a:pt x="3881466" y="444275"/>
                </a:lnTo>
                <a:cubicBezTo>
                  <a:pt x="3881762" y="445360"/>
                  <a:pt x="3882095" y="446561"/>
                  <a:pt x="3882543" y="448208"/>
                </a:cubicBezTo>
                <a:cubicBezTo>
                  <a:pt x="3884143" y="450037"/>
                  <a:pt x="3887067" y="448637"/>
                  <a:pt x="3889381" y="449275"/>
                </a:cubicBezTo>
                <a:cubicBezTo>
                  <a:pt x="3891191" y="449990"/>
                  <a:pt x="3892906" y="450933"/>
                  <a:pt x="3894487" y="452066"/>
                </a:cubicBezTo>
                <a:lnTo>
                  <a:pt x="3901345" y="448951"/>
                </a:lnTo>
                <a:cubicBezTo>
                  <a:pt x="3906298" y="450542"/>
                  <a:pt x="3908698" y="454895"/>
                  <a:pt x="3913137" y="457067"/>
                </a:cubicBezTo>
                <a:cubicBezTo>
                  <a:pt x="3914137" y="457133"/>
                  <a:pt x="3915147" y="457267"/>
                  <a:pt x="3916137" y="457448"/>
                </a:cubicBezTo>
                <a:cubicBezTo>
                  <a:pt x="3916585" y="457562"/>
                  <a:pt x="3916899" y="458038"/>
                  <a:pt x="3917299" y="458362"/>
                </a:cubicBezTo>
                <a:lnTo>
                  <a:pt x="3917299" y="460981"/>
                </a:lnTo>
                <a:lnTo>
                  <a:pt x="3925567" y="464496"/>
                </a:lnTo>
                <a:lnTo>
                  <a:pt x="3928662" y="462296"/>
                </a:lnTo>
                <a:lnTo>
                  <a:pt x="3932835" y="466354"/>
                </a:lnTo>
                <a:lnTo>
                  <a:pt x="3930329" y="468801"/>
                </a:lnTo>
                <a:cubicBezTo>
                  <a:pt x="3931920" y="471383"/>
                  <a:pt x="3934835" y="469744"/>
                  <a:pt x="3937111" y="470221"/>
                </a:cubicBezTo>
                <a:cubicBezTo>
                  <a:pt x="3940816" y="471916"/>
                  <a:pt x="3944131" y="473859"/>
                  <a:pt x="3942941" y="477984"/>
                </a:cubicBezTo>
                <a:lnTo>
                  <a:pt x="3960019" y="477984"/>
                </a:lnTo>
                <a:lnTo>
                  <a:pt x="3963562" y="480613"/>
                </a:lnTo>
                <a:lnTo>
                  <a:pt x="3967277" y="477850"/>
                </a:lnTo>
                <a:cubicBezTo>
                  <a:pt x="3968620" y="478155"/>
                  <a:pt x="3969925" y="478584"/>
                  <a:pt x="3971182" y="479145"/>
                </a:cubicBezTo>
                <a:cubicBezTo>
                  <a:pt x="3972497" y="479870"/>
                  <a:pt x="3974611" y="481194"/>
                  <a:pt x="3974383" y="481841"/>
                </a:cubicBezTo>
                <a:cubicBezTo>
                  <a:pt x="3973344" y="485337"/>
                  <a:pt x="3979736" y="486423"/>
                  <a:pt x="3977688" y="489823"/>
                </a:cubicBezTo>
                <a:cubicBezTo>
                  <a:pt x="3980126" y="490823"/>
                  <a:pt x="3982317" y="491785"/>
                  <a:pt x="3984536" y="492652"/>
                </a:cubicBezTo>
                <a:cubicBezTo>
                  <a:pt x="3986327" y="493338"/>
                  <a:pt x="3988184" y="493890"/>
                  <a:pt x="3989985" y="494519"/>
                </a:cubicBezTo>
                <a:cubicBezTo>
                  <a:pt x="3990366" y="495700"/>
                  <a:pt x="3990728" y="496881"/>
                  <a:pt x="3991242" y="498482"/>
                </a:cubicBezTo>
                <a:lnTo>
                  <a:pt x="3996166" y="499405"/>
                </a:lnTo>
                <a:cubicBezTo>
                  <a:pt x="3997700" y="500939"/>
                  <a:pt x="3999367" y="502339"/>
                  <a:pt x="4001138" y="503577"/>
                </a:cubicBezTo>
                <a:cubicBezTo>
                  <a:pt x="4002805" y="504339"/>
                  <a:pt x="4004558" y="504873"/>
                  <a:pt x="4006368" y="505168"/>
                </a:cubicBezTo>
                <a:cubicBezTo>
                  <a:pt x="4007834" y="508187"/>
                  <a:pt x="4005139" y="509349"/>
                  <a:pt x="4003472" y="510950"/>
                </a:cubicBezTo>
                <a:lnTo>
                  <a:pt x="4003472" y="518770"/>
                </a:lnTo>
                <a:cubicBezTo>
                  <a:pt x="4000119" y="522141"/>
                  <a:pt x="3995280" y="523561"/>
                  <a:pt x="3990775" y="525333"/>
                </a:cubicBezTo>
                <a:cubicBezTo>
                  <a:pt x="3986870" y="526923"/>
                  <a:pt x="3982993" y="528523"/>
                  <a:pt x="3979050" y="530123"/>
                </a:cubicBezTo>
                <a:lnTo>
                  <a:pt x="3977088" y="528447"/>
                </a:lnTo>
                <a:cubicBezTo>
                  <a:pt x="3975249" y="528857"/>
                  <a:pt x="3973659" y="530019"/>
                  <a:pt x="3972697" y="531638"/>
                </a:cubicBezTo>
                <a:lnTo>
                  <a:pt x="3962714" y="535915"/>
                </a:lnTo>
                <a:lnTo>
                  <a:pt x="3957352" y="535915"/>
                </a:lnTo>
                <a:cubicBezTo>
                  <a:pt x="3956637" y="536534"/>
                  <a:pt x="3955885" y="537162"/>
                  <a:pt x="3954590" y="538248"/>
                </a:cubicBezTo>
                <a:cubicBezTo>
                  <a:pt x="3952646" y="538382"/>
                  <a:pt x="3949627" y="537877"/>
                  <a:pt x="3947741" y="538867"/>
                </a:cubicBezTo>
                <a:cubicBezTo>
                  <a:pt x="3945560" y="540020"/>
                  <a:pt x="3943731" y="541373"/>
                  <a:pt x="3941036" y="541487"/>
                </a:cubicBezTo>
                <a:cubicBezTo>
                  <a:pt x="3938854" y="545030"/>
                  <a:pt x="3934416" y="543087"/>
                  <a:pt x="3931263" y="544249"/>
                </a:cubicBezTo>
                <a:cubicBezTo>
                  <a:pt x="3927777" y="550555"/>
                  <a:pt x="3927377" y="550059"/>
                  <a:pt x="3919195" y="554517"/>
                </a:cubicBezTo>
                <a:cubicBezTo>
                  <a:pt x="3914528" y="557051"/>
                  <a:pt x="3909165" y="558137"/>
                  <a:pt x="3904707" y="560899"/>
                </a:cubicBezTo>
                <a:lnTo>
                  <a:pt x="3904707" y="563471"/>
                </a:lnTo>
                <a:cubicBezTo>
                  <a:pt x="3901678" y="566309"/>
                  <a:pt x="3897716" y="564318"/>
                  <a:pt x="3892763" y="565061"/>
                </a:cubicBezTo>
                <a:lnTo>
                  <a:pt x="3888515" y="570014"/>
                </a:lnTo>
                <a:lnTo>
                  <a:pt x="3880999" y="570014"/>
                </a:lnTo>
                <a:cubicBezTo>
                  <a:pt x="3878352" y="572891"/>
                  <a:pt x="3878056" y="577120"/>
                  <a:pt x="3872446" y="577996"/>
                </a:cubicBezTo>
                <a:cubicBezTo>
                  <a:pt x="3868645" y="578644"/>
                  <a:pt x="3865740" y="581996"/>
                  <a:pt x="3860902" y="580006"/>
                </a:cubicBezTo>
                <a:cubicBezTo>
                  <a:pt x="3860387" y="581968"/>
                  <a:pt x="3860063" y="583197"/>
                  <a:pt x="3859702" y="584559"/>
                </a:cubicBezTo>
                <a:lnTo>
                  <a:pt x="3850948" y="588264"/>
                </a:lnTo>
                <a:lnTo>
                  <a:pt x="3832517" y="588264"/>
                </a:lnTo>
                <a:lnTo>
                  <a:pt x="3827336" y="593674"/>
                </a:lnTo>
                <a:lnTo>
                  <a:pt x="3820011" y="593674"/>
                </a:lnTo>
                <a:lnTo>
                  <a:pt x="3817154" y="596017"/>
                </a:lnTo>
                <a:cubicBezTo>
                  <a:pt x="3812467" y="595351"/>
                  <a:pt x="3807571" y="597284"/>
                  <a:pt x="3803847" y="599513"/>
                </a:cubicBezTo>
                <a:cubicBezTo>
                  <a:pt x="3799494" y="602151"/>
                  <a:pt x="3795017" y="604561"/>
                  <a:pt x="3790436" y="606743"/>
                </a:cubicBezTo>
                <a:lnTo>
                  <a:pt x="3781396" y="606743"/>
                </a:lnTo>
                <a:cubicBezTo>
                  <a:pt x="3780806" y="608162"/>
                  <a:pt x="3780206" y="609667"/>
                  <a:pt x="3779368" y="611696"/>
                </a:cubicBezTo>
                <a:cubicBezTo>
                  <a:pt x="3773958" y="612477"/>
                  <a:pt x="3768195" y="611772"/>
                  <a:pt x="3763813" y="612029"/>
                </a:cubicBezTo>
                <a:lnTo>
                  <a:pt x="3755355" y="615496"/>
                </a:lnTo>
                <a:lnTo>
                  <a:pt x="3753441" y="619840"/>
                </a:lnTo>
                <a:lnTo>
                  <a:pt x="3740315" y="619840"/>
                </a:lnTo>
                <a:lnTo>
                  <a:pt x="3734162" y="624878"/>
                </a:lnTo>
                <a:lnTo>
                  <a:pt x="3727409" y="621687"/>
                </a:lnTo>
                <a:lnTo>
                  <a:pt x="3725027" y="627459"/>
                </a:lnTo>
                <a:lnTo>
                  <a:pt x="3718236" y="627926"/>
                </a:lnTo>
                <a:lnTo>
                  <a:pt x="3714445" y="630088"/>
                </a:lnTo>
                <a:lnTo>
                  <a:pt x="3707978" y="630631"/>
                </a:lnTo>
                <a:lnTo>
                  <a:pt x="3702320" y="635280"/>
                </a:lnTo>
                <a:cubicBezTo>
                  <a:pt x="3699815" y="635584"/>
                  <a:pt x="3697053" y="635460"/>
                  <a:pt x="3694900" y="636337"/>
                </a:cubicBezTo>
                <a:cubicBezTo>
                  <a:pt x="3693109" y="637070"/>
                  <a:pt x="3691890" y="638699"/>
                  <a:pt x="3688861" y="638089"/>
                </a:cubicBezTo>
                <a:cubicBezTo>
                  <a:pt x="3688461" y="637089"/>
                  <a:pt x="3688004" y="636108"/>
                  <a:pt x="3687480" y="635156"/>
                </a:cubicBezTo>
                <a:cubicBezTo>
                  <a:pt x="3686804" y="634051"/>
                  <a:pt x="3685889" y="633060"/>
                  <a:pt x="3684575" y="631431"/>
                </a:cubicBezTo>
                <a:lnTo>
                  <a:pt x="3684575" y="623897"/>
                </a:lnTo>
                <a:lnTo>
                  <a:pt x="3687099" y="621402"/>
                </a:lnTo>
                <a:lnTo>
                  <a:pt x="3677060" y="615829"/>
                </a:lnTo>
                <a:close/>
                <a:moveTo>
                  <a:pt x="4186295" y="1079011"/>
                </a:moveTo>
                <a:lnTo>
                  <a:pt x="4182913" y="1084202"/>
                </a:lnTo>
                <a:cubicBezTo>
                  <a:pt x="4182532" y="1085993"/>
                  <a:pt x="4180951" y="1089089"/>
                  <a:pt x="4185580" y="1090851"/>
                </a:cubicBezTo>
                <a:lnTo>
                  <a:pt x="4185580" y="1101614"/>
                </a:lnTo>
                <a:cubicBezTo>
                  <a:pt x="4182380" y="1104081"/>
                  <a:pt x="4182285" y="1108482"/>
                  <a:pt x="4177913" y="1110929"/>
                </a:cubicBezTo>
                <a:lnTo>
                  <a:pt x="4170721" y="1110929"/>
                </a:lnTo>
                <a:cubicBezTo>
                  <a:pt x="4169531" y="1109586"/>
                  <a:pt x="4167664" y="1107500"/>
                  <a:pt x="4166273" y="1105919"/>
                </a:cubicBezTo>
                <a:lnTo>
                  <a:pt x="4154938" y="1105919"/>
                </a:lnTo>
                <a:lnTo>
                  <a:pt x="4148757" y="1098299"/>
                </a:lnTo>
                <a:lnTo>
                  <a:pt x="4145566" y="1097728"/>
                </a:lnTo>
                <a:lnTo>
                  <a:pt x="4133174" y="1087526"/>
                </a:lnTo>
                <a:lnTo>
                  <a:pt x="4126554" y="1087526"/>
                </a:lnTo>
                <a:cubicBezTo>
                  <a:pt x="4123639" y="1082735"/>
                  <a:pt x="4116715" y="1081954"/>
                  <a:pt x="4112181" y="1078421"/>
                </a:cubicBezTo>
                <a:cubicBezTo>
                  <a:pt x="4107637" y="1074896"/>
                  <a:pt x="4106209" y="1069486"/>
                  <a:pt x="4100998" y="1066467"/>
                </a:cubicBezTo>
                <a:lnTo>
                  <a:pt x="4092397" y="1066467"/>
                </a:lnTo>
                <a:cubicBezTo>
                  <a:pt x="4090978" y="1065495"/>
                  <a:pt x="4089473" y="1064647"/>
                  <a:pt x="4087930" y="1063885"/>
                </a:cubicBezTo>
                <a:cubicBezTo>
                  <a:pt x="4086578" y="1063457"/>
                  <a:pt x="4085196" y="1063171"/>
                  <a:pt x="4083787" y="1063028"/>
                </a:cubicBezTo>
                <a:cubicBezTo>
                  <a:pt x="4083787" y="1061780"/>
                  <a:pt x="4083672" y="1060933"/>
                  <a:pt x="4083587" y="1059666"/>
                </a:cubicBezTo>
                <a:lnTo>
                  <a:pt x="4077834" y="1058066"/>
                </a:lnTo>
                <a:cubicBezTo>
                  <a:pt x="4077595" y="1057075"/>
                  <a:pt x="4077281" y="1055884"/>
                  <a:pt x="4076881" y="1054227"/>
                </a:cubicBezTo>
                <a:cubicBezTo>
                  <a:pt x="4075881" y="1054008"/>
                  <a:pt x="4074024" y="1054046"/>
                  <a:pt x="4073109" y="1053313"/>
                </a:cubicBezTo>
                <a:cubicBezTo>
                  <a:pt x="4063946" y="1045940"/>
                  <a:pt x="4051002" y="1043978"/>
                  <a:pt x="4040905" y="1037939"/>
                </a:cubicBezTo>
                <a:cubicBezTo>
                  <a:pt x="4036114" y="1037939"/>
                  <a:pt x="4034019" y="1034529"/>
                  <a:pt x="4030923" y="1032367"/>
                </a:cubicBezTo>
                <a:lnTo>
                  <a:pt x="4024751" y="1032367"/>
                </a:lnTo>
                <a:cubicBezTo>
                  <a:pt x="4020122" y="1029586"/>
                  <a:pt x="4017693" y="1024614"/>
                  <a:pt x="4011225" y="1024014"/>
                </a:cubicBezTo>
                <a:cubicBezTo>
                  <a:pt x="4007453" y="1020937"/>
                  <a:pt x="4004310" y="1016765"/>
                  <a:pt x="3999795" y="1014984"/>
                </a:cubicBezTo>
                <a:cubicBezTo>
                  <a:pt x="3992594" y="1012165"/>
                  <a:pt x="3987403" y="1006450"/>
                  <a:pt x="3978764" y="1005402"/>
                </a:cubicBezTo>
                <a:cubicBezTo>
                  <a:pt x="3978945" y="998791"/>
                  <a:pt x="3971039" y="998820"/>
                  <a:pt x="3966858" y="995677"/>
                </a:cubicBezTo>
                <a:lnTo>
                  <a:pt x="3964515" y="997591"/>
                </a:lnTo>
                <a:cubicBezTo>
                  <a:pt x="3961190" y="997277"/>
                  <a:pt x="3960505" y="994181"/>
                  <a:pt x="3955295" y="993019"/>
                </a:cubicBezTo>
                <a:lnTo>
                  <a:pt x="3950837" y="993019"/>
                </a:lnTo>
                <a:lnTo>
                  <a:pt x="3945665" y="987609"/>
                </a:lnTo>
                <a:lnTo>
                  <a:pt x="3934720" y="987609"/>
                </a:lnTo>
                <a:lnTo>
                  <a:pt x="3932739" y="982818"/>
                </a:lnTo>
                <a:cubicBezTo>
                  <a:pt x="3928282" y="982685"/>
                  <a:pt x="3925805" y="979818"/>
                  <a:pt x="3922290" y="977027"/>
                </a:cubicBezTo>
                <a:lnTo>
                  <a:pt x="3910927" y="977027"/>
                </a:lnTo>
                <a:lnTo>
                  <a:pt x="3914118" y="972817"/>
                </a:lnTo>
                <a:cubicBezTo>
                  <a:pt x="3910794" y="970721"/>
                  <a:pt x="3906984" y="972255"/>
                  <a:pt x="3903440" y="971807"/>
                </a:cubicBezTo>
                <a:cubicBezTo>
                  <a:pt x="3900745" y="967302"/>
                  <a:pt x="3897706" y="963416"/>
                  <a:pt x="3891563" y="961111"/>
                </a:cubicBezTo>
                <a:cubicBezTo>
                  <a:pt x="3886657" y="959282"/>
                  <a:pt x="3883009" y="955357"/>
                  <a:pt x="3875075" y="953462"/>
                </a:cubicBezTo>
                <a:lnTo>
                  <a:pt x="3871541" y="953462"/>
                </a:lnTo>
                <a:lnTo>
                  <a:pt x="3867988" y="950766"/>
                </a:lnTo>
                <a:lnTo>
                  <a:pt x="3861730" y="950766"/>
                </a:lnTo>
                <a:cubicBezTo>
                  <a:pt x="3858749" y="949166"/>
                  <a:pt x="3857587" y="945728"/>
                  <a:pt x="3853129" y="945394"/>
                </a:cubicBezTo>
                <a:cubicBezTo>
                  <a:pt x="3851434" y="945280"/>
                  <a:pt x="3849929" y="943375"/>
                  <a:pt x="3848338" y="942413"/>
                </a:cubicBezTo>
                <a:cubicBezTo>
                  <a:pt x="3846319" y="941213"/>
                  <a:pt x="3848834" y="937517"/>
                  <a:pt x="3844614" y="937717"/>
                </a:cubicBezTo>
                <a:cubicBezTo>
                  <a:pt x="3841994" y="937831"/>
                  <a:pt x="3841099" y="935355"/>
                  <a:pt x="3839489" y="935307"/>
                </a:cubicBezTo>
                <a:cubicBezTo>
                  <a:pt x="3836470" y="935203"/>
                  <a:pt x="3834994" y="933488"/>
                  <a:pt x="3832794" y="932564"/>
                </a:cubicBezTo>
                <a:cubicBezTo>
                  <a:pt x="3831184" y="932164"/>
                  <a:pt x="3829498" y="932116"/>
                  <a:pt x="3827860" y="932412"/>
                </a:cubicBezTo>
                <a:lnTo>
                  <a:pt x="3819049" y="928802"/>
                </a:lnTo>
                <a:cubicBezTo>
                  <a:pt x="3815706" y="925801"/>
                  <a:pt x="3812220" y="922992"/>
                  <a:pt x="3808562" y="920372"/>
                </a:cubicBezTo>
                <a:cubicBezTo>
                  <a:pt x="3805971" y="918639"/>
                  <a:pt x="3802361" y="916762"/>
                  <a:pt x="3799332" y="916905"/>
                </a:cubicBezTo>
                <a:cubicBezTo>
                  <a:pt x="3794694" y="917115"/>
                  <a:pt x="3792179" y="913619"/>
                  <a:pt x="3788007" y="913714"/>
                </a:cubicBezTo>
                <a:cubicBezTo>
                  <a:pt x="3784444" y="909276"/>
                  <a:pt x="3777939" y="908057"/>
                  <a:pt x="3773281" y="904647"/>
                </a:cubicBezTo>
                <a:cubicBezTo>
                  <a:pt x="3769071" y="901551"/>
                  <a:pt x="3762804" y="900351"/>
                  <a:pt x="3757527" y="898179"/>
                </a:cubicBezTo>
                <a:cubicBezTo>
                  <a:pt x="3752241" y="895998"/>
                  <a:pt x="3747049" y="893626"/>
                  <a:pt x="3741753" y="891445"/>
                </a:cubicBezTo>
                <a:cubicBezTo>
                  <a:pt x="3731200" y="887111"/>
                  <a:pt x="3720579" y="882853"/>
                  <a:pt x="3710140" y="878662"/>
                </a:cubicBezTo>
                <a:cubicBezTo>
                  <a:pt x="3709521" y="876433"/>
                  <a:pt x="3711207" y="874100"/>
                  <a:pt x="3708692" y="872128"/>
                </a:cubicBezTo>
                <a:lnTo>
                  <a:pt x="3705387" y="874414"/>
                </a:lnTo>
                <a:cubicBezTo>
                  <a:pt x="3703787" y="871490"/>
                  <a:pt x="3702187" y="868509"/>
                  <a:pt x="3698643" y="866708"/>
                </a:cubicBezTo>
                <a:lnTo>
                  <a:pt x="3695205" y="866565"/>
                </a:lnTo>
                <a:cubicBezTo>
                  <a:pt x="3694595" y="865127"/>
                  <a:pt x="3693938" y="863603"/>
                  <a:pt x="3693271" y="862041"/>
                </a:cubicBezTo>
                <a:lnTo>
                  <a:pt x="3688480" y="861050"/>
                </a:lnTo>
                <a:cubicBezTo>
                  <a:pt x="3688175" y="860050"/>
                  <a:pt x="3687832" y="858869"/>
                  <a:pt x="3687385" y="857326"/>
                </a:cubicBezTo>
                <a:lnTo>
                  <a:pt x="3684956" y="855126"/>
                </a:lnTo>
                <a:lnTo>
                  <a:pt x="3693586" y="841315"/>
                </a:lnTo>
                <a:lnTo>
                  <a:pt x="3691042" y="839238"/>
                </a:lnTo>
                <a:cubicBezTo>
                  <a:pt x="3692023" y="838343"/>
                  <a:pt x="3692995" y="837438"/>
                  <a:pt x="3694043" y="836428"/>
                </a:cubicBezTo>
                <a:lnTo>
                  <a:pt x="3694043" y="828675"/>
                </a:lnTo>
                <a:cubicBezTo>
                  <a:pt x="3690995" y="827341"/>
                  <a:pt x="3691528" y="824246"/>
                  <a:pt x="3689614" y="822284"/>
                </a:cubicBezTo>
                <a:cubicBezTo>
                  <a:pt x="3688023" y="820684"/>
                  <a:pt x="3685994" y="819255"/>
                  <a:pt x="3683927" y="817493"/>
                </a:cubicBezTo>
                <a:cubicBezTo>
                  <a:pt x="3686128" y="813968"/>
                  <a:pt x="3688175" y="810730"/>
                  <a:pt x="3690766" y="806577"/>
                </a:cubicBezTo>
                <a:lnTo>
                  <a:pt x="3690766" y="778631"/>
                </a:lnTo>
                <a:lnTo>
                  <a:pt x="3687737" y="775888"/>
                </a:lnTo>
                <a:lnTo>
                  <a:pt x="3687737" y="744703"/>
                </a:lnTo>
                <a:cubicBezTo>
                  <a:pt x="3688737" y="743807"/>
                  <a:pt x="3689766" y="742864"/>
                  <a:pt x="3690747" y="741969"/>
                </a:cubicBezTo>
                <a:lnTo>
                  <a:pt x="3687175" y="738692"/>
                </a:lnTo>
                <a:cubicBezTo>
                  <a:pt x="3688042" y="737349"/>
                  <a:pt x="3688937" y="735911"/>
                  <a:pt x="3690566" y="733330"/>
                </a:cubicBezTo>
                <a:lnTo>
                  <a:pt x="3690566" y="716823"/>
                </a:lnTo>
                <a:cubicBezTo>
                  <a:pt x="3694128" y="712765"/>
                  <a:pt x="3695462" y="707850"/>
                  <a:pt x="3700434" y="705326"/>
                </a:cubicBezTo>
                <a:cubicBezTo>
                  <a:pt x="3705063" y="702983"/>
                  <a:pt x="3710016" y="701154"/>
                  <a:pt x="3715893" y="698707"/>
                </a:cubicBezTo>
                <a:lnTo>
                  <a:pt x="3721484" y="698707"/>
                </a:lnTo>
                <a:lnTo>
                  <a:pt x="3723313" y="694287"/>
                </a:lnTo>
                <a:cubicBezTo>
                  <a:pt x="3728104" y="693163"/>
                  <a:pt x="3731847" y="689591"/>
                  <a:pt x="3737686" y="690629"/>
                </a:cubicBezTo>
                <a:lnTo>
                  <a:pt x="3739668" y="686067"/>
                </a:lnTo>
                <a:cubicBezTo>
                  <a:pt x="3742573" y="684609"/>
                  <a:pt x="3744459" y="685924"/>
                  <a:pt x="3747040" y="688743"/>
                </a:cubicBezTo>
                <a:lnTo>
                  <a:pt x="3751345" y="682933"/>
                </a:lnTo>
                <a:lnTo>
                  <a:pt x="3759327" y="682933"/>
                </a:lnTo>
                <a:lnTo>
                  <a:pt x="3766099" y="677628"/>
                </a:lnTo>
                <a:lnTo>
                  <a:pt x="3774253" y="677628"/>
                </a:lnTo>
                <a:cubicBezTo>
                  <a:pt x="3778558" y="675551"/>
                  <a:pt x="3783016" y="673808"/>
                  <a:pt x="3787588" y="672408"/>
                </a:cubicBezTo>
                <a:cubicBezTo>
                  <a:pt x="3788645" y="672274"/>
                  <a:pt x="3789721" y="672274"/>
                  <a:pt x="3790779" y="672408"/>
                </a:cubicBezTo>
                <a:cubicBezTo>
                  <a:pt x="3794369" y="671503"/>
                  <a:pt x="3795189" y="667445"/>
                  <a:pt x="3799313" y="667188"/>
                </a:cubicBezTo>
                <a:cubicBezTo>
                  <a:pt x="3803037" y="666969"/>
                  <a:pt x="3803876" y="663597"/>
                  <a:pt x="3806657" y="662731"/>
                </a:cubicBezTo>
                <a:cubicBezTo>
                  <a:pt x="3809886" y="661740"/>
                  <a:pt x="3812905" y="660159"/>
                  <a:pt x="3815553" y="658073"/>
                </a:cubicBezTo>
                <a:cubicBezTo>
                  <a:pt x="3817630" y="656472"/>
                  <a:pt x="3820725" y="655739"/>
                  <a:pt x="3824488" y="654139"/>
                </a:cubicBezTo>
                <a:lnTo>
                  <a:pt x="3832936" y="654139"/>
                </a:lnTo>
                <a:cubicBezTo>
                  <a:pt x="3837413" y="648757"/>
                  <a:pt x="3845528" y="647757"/>
                  <a:pt x="3852615" y="643795"/>
                </a:cubicBezTo>
                <a:lnTo>
                  <a:pt x="3866703" y="643795"/>
                </a:lnTo>
                <a:lnTo>
                  <a:pt x="3872665" y="640699"/>
                </a:lnTo>
                <a:lnTo>
                  <a:pt x="3878933" y="643547"/>
                </a:lnTo>
                <a:cubicBezTo>
                  <a:pt x="3883257" y="643404"/>
                  <a:pt x="3884438" y="639804"/>
                  <a:pt x="3887467" y="638280"/>
                </a:cubicBezTo>
                <a:lnTo>
                  <a:pt x="3892258" y="638280"/>
                </a:lnTo>
                <a:cubicBezTo>
                  <a:pt x="3896697" y="636518"/>
                  <a:pt x="3901069" y="634641"/>
                  <a:pt x="3905603" y="633089"/>
                </a:cubicBezTo>
                <a:cubicBezTo>
                  <a:pt x="3907041" y="632889"/>
                  <a:pt x="3908517" y="632936"/>
                  <a:pt x="3909946" y="633231"/>
                </a:cubicBezTo>
                <a:lnTo>
                  <a:pt x="3912432" y="635289"/>
                </a:lnTo>
                <a:cubicBezTo>
                  <a:pt x="3915347" y="633451"/>
                  <a:pt x="3918785" y="632651"/>
                  <a:pt x="3922205" y="633022"/>
                </a:cubicBezTo>
                <a:lnTo>
                  <a:pt x="3925681" y="630422"/>
                </a:lnTo>
                <a:lnTo>
                  <a:pt x="3936092" y="630422"/>
                </a:lnTo>
                <a:lnTo>
                  <a:pt x="3941150" y="625135"/>
                </a:lnTo>
                <a:lnTo>
                  <a:pt x="3947360" y="625135"/>
                </a:lnTo>
                <a:cubicBezTo>
                  <a:pt x="3950761" y="623668"/>
                  <a:pt x="3953047" y="620678"/>
                  <a:pt x="3955961" y="618354"/>
                </a:cubicBezTo>
                <a:cubicBezTo>
                  <a:pt x="3955961" y="617458"/>
                  <a:pt x="3956114" y="616610"/>
                  <a:pt x="3956180" y="615734"/>
                </a:cubicBezTo>
                <a:cubicBezTo>
                  <a:pt x="3959162" y="614229"/>
                  <a:pt x="3962572" y="613420"/>
                  <a:pt x="3965153" y="611229"/>
                </a:cubicBezTo>
                <a:cubicBezTo>
                  <a:pt x="3967515" y="609276"/>
                  <a:pt x="3971058" y="608286"/>
                  <a:pt x="3974421" y="606743"/>
                </a:cubicBezTo>
                <a:lnTo>
                  <a:pt x="3983098" y="606743"/>
                </a:lnTo>
                <a:cubicBezTo>
                  <a:pt x="3984698" y="605419"/>
                  <a:pt x="3986565" y="603142"/>
                  <a:pt x="3989175" y="601951"/>
                </a:cubicBezTo>
                <a:cubicBezTo>
                  <a:pt x="3991347" y="601008"/>
                  <a:pt x="3994080" y="600932"/>
                  <a:pt x="3995662" y="599018"/>
                </a:cubicBezTo>
                <a:cubicBezTo>
                  <a:pt x="3999471" y="600247"/>
                  <a:pt x="4000576" y="596113"/>
                  <a:pt x="4004691" y="596208"/>
                </a:cubicBezTo>
                <a:lnTo>
                  <a:pt x="4008815" y="598694"/>
                </a:lnTo>
                <a:lnTo>
                  <a:pt x="4011244" y="596703"/>
                </a:lnTo>
                <a:cubicBezTo>
                  <a:pt x="4019626" y="594131"/>
                  <a:pt x="4024437" y="601494"/>
                  <a:pt x="4032190" y="601589"/>
                </a:cubicBezTo>
                <a:cubicBezTo>
                  <a:pt x="4032437" y="604095"/>
                  <a:pt x="4032657" y="606171"/>
                  <a:pt x="4032837" y="608104"/>
                </a:cubicBezTo>
                <a:lnTo>
                  <a:pt x="4035571" y="610838"/>
                </a:lnTo>
                <a:lnTo>
                  <a:pt x="4032161" y="613648"/>
                </a:lnTo>
                <a:lnTo>
                  <a:pt x="4038943" y="617201"/>
                </a:lnTo>
                <a:lnTo>
                  <a:pt x="4038943" y="624031"/>
                </a:lnTo>
                <a:cubicBezTo>
                  <a:pt x="4047430" y="628469"/>
                  <a:pt x="4050392" y="636280"/>
                  <a:pt x="4054916" y="643195"/>
                </a:cubicBezTo>
                <a:cubicBezTo>
                  <a:pt x="4057707" y="647472"/>
                  <a:pt x="4059422" y="652310"/>
                  <a:pt x="4062898" y="656206"/>
                </a:cubicBezTo>
                <a:cubicBezTo>
                  <a:pt x="4065080" y="658711"/>
                  <a:pt x="4063879" y="661140"/>
                  <a:pt x="4064927" y="663445"/>
                </a:cubicBezTo>
                <a:lnTo>
                  <a:pt x="4067270" y="665378"/>
                </a:lnTo>
                <a:cubicBezTo>
                  <a:pt x="4067004" y="666017"/>
                  <a:pt x="4066632" y="666617"/>
                  <a:pt x="4066175" y="667140"/>
                </a:cubicBezTo>
                <a:cubicBezTo>
                  <a:pt x="4063975" y="668941"/>
                  <a:pt x="4064575" y="671922"/>
                  <a:pt x="4061851" y="673675"/>
                </a:cubicBezTo>
                <a:cubicBezTo>
                  <a:pt x="4060765" y="674408"/>
                  <a:pt x="4060603" y="677742"/>
                  <a:pt x="4061612" y="678466"/>
                </a:cubicBezTo>
                <a:cubicBezTo>
                  <a:pt x="4064689" y="680904"/>
                  <a:pt x="4064089" y="685009"/>
                  <a:pt x="4067880" y="686971"/>
                </a:cubicBezTo>
                <a:lnTo>
                  <a:pt x="4067880" y="697449"/>
                </a:lnTo>
                <a:cubicBezTo>
                  <a:pt x="4070261" y="698697"/>
                  <a:pt x="4070566" y="700792"/>
                  <a:pt x="4071537" y="702755"/>
                </a:cubicBezTo>
                <a:cubicBezTo>
                  <a:pt x="4072519" y="704717"/>
                  <a:pt x="4075100" y="705945"/>
                  <a:pt x="4077196" y="707641"/>
                </a:cubicBezTo>
                <a:lnTo>
                  <a:pt x="4074319" y="710479"/>
                </a:lnTo>
                <a:lnTo>
                  <a:pt x="4074319" y="715413"/>
                </a:lnTo>
                <a:cubicBezTo>
                  <a:pt x="4073223" y="716413"/>
                  <a:pt x="4072147" y="717356"/>
                  <a:pt x="4071014" y="718385"/>
                </a:cubicBezTo>
                <a:lnTo>
                  <a:pt x="4077081" y="723100"/>
                </a:lnTo>
                <a:cubicBezTo>
                  <a:pt x="4077262" y="725843"/>
                  <a:pt x="4077462" y="728806"/>
                  <a:pt x="4077662" y="731673"/>
                </a:cubicBezTo>
                <a:lnTo>
                  <a:pt x="4083396" y="736387"/>
                </a:lnTo>
                <a:cubicBezTo>
                  <a:pt x="4081529" y="739169"/>
                  <a:pt x="4079672" y="741959"/>
                  <a:pt x="4077919" y="744598"/>
                </a:cubicBezTo>
                <a:lnTo>
                  <a:pt x="4081787" y="750551"/>
                </a:lnTo>
                <a:lnTo>
                  <a:pt x="4086721" y="751989"/>
                </a:lnTo>
                <a:cubicBezTo>
                  <a:pt x="4086835" y="753494"/>
                  <a:pt x="4086959" y="755180"/>
                  <a:pt x="4087073" y="756456"/>
                </a:cubicBezTo>
                <a:cubicBezTo>
                  <a:pt x="4086539" y="759162"/>
                  <a:pt x="4081920" y="760343"/>
                  <a:pt x="4084673" y="763848"/>
                </a:cubicBezTo>
                <a:lnTo>
                  <a:pt x="4088902" y="764562"/>
                </a:lnTo>
                <a:cubicBezTo>
                  <a:pt x="4089054" y="764677"/>
                  <a:pt x="4089740" y="764981"/>
                  <a:pt x="4089749" y="765286"/>
                </a:cubicBezTo>
                <a:cubicBezTo>
                  <a:pt x="4089749" y="769630"/>
                  <a:pt x="4089749" y="773954"/>
                  <a:pt x="4089749" y="778059"/>
                </a:cubicBezTo>
                <a:lnTo>
                  <a:pt x="4093226" y="781355"/>
                </a:lnTo>
                <a:lnTo>
                  <a:pt x="4093226" y="786346"/>
                </a:lnTo>
                <a:lnTo>
                  <a:pt x="4097588" y="790194"/>
                </a:lnTo>
                <a:lnTo>
                  <a:pt x="4093417" y="794585"/>
                </a:lnTo>
                <a:lnTo>
                  <a:pt x="4093417" y="799900"/>
                </a:lnTo>
                <a:lnTo>
                  <a:pt x="4099151" y="804691"/>
                </a:lnTo>
                <a:cubicBezTo>
                  <a:pt x="4099770" y="806187"/>
                  <a:pt x="4100379" y="807691"/>
                  <a:pt x="4100970" y="809130"/>
                </a:cubicBezTo>
                <a:lnTo>
                  <a:pt x="4104580" y="809130"/>
                </a:lnTo>
                <a:lnTo>
                  <a:pt x="4112847" y="822579"/>
                </a:lnTo>
                <a:lnTo>
                  <a:pt x="4109390" y="826303"/>
                </a:lnTo>
                <a:lnTo>
                  <a:pt x="4109390" y="831504"/>
                </a:lnTo>
                <a:cubicBezTo>
                  <a:pt x="4109885" y="831904"/>
                  <a:pt x="4110200" y="832437"/>
                  <a:pt x="4110628" y="832485"/>
                </a:cubicBezTo>
                <a:cubicBezTo>
                  <a:pt x="4113114" y="832838"/>
                  <a:pt x="4116105" y="832485"/>
                  <a:pt x="4115591" y="836495"/>
                </a:cubicBezTo>
                <a:lnTo>
                  <a:pt x="4108866" y="842610"/>
                </a:lnTo>
                <a:lnTo>
                  <a:pt x="4118991" y="858984"/>
                </a:lnTo>
                <a:lnTo>
                  <a:pt x="4118991" y="866004"/>
                </a:lnTo>
                <a:cubicBezTo>
                  <a:pt x="4123954" y="868004"/>
                  <a:pt x="4124487" y="872852"/>
                  <a:pt x="4128192" y="876052"/>
                </a:cubicBezTo>
                <a:lnTo>
                  <a:pt x="4125411" y="878681"/>
                </a:lnTo>
                <a:lnTo>
                  <a:pt x="4128459" y="881424"/>
                </a:lnTo>
                <a:cubicBezTo>
                  <a:pt x="4129640" y="884120"/>
                  <a:pt x="4126449" y="885120"/>
                  <a:pt x="4125402" y="886701"/>
                </a:cubicBezTo>
                <a:lnTo>
                  <a:pt x="4125402" y="892273"/>
                </a:lnTo>
                <a:lnTo>
                  <a:pt x="4131307" y="894016"/>
                </a:lnTo>
                <a:lnTo>
                  <a:pt x="4131307" y="902494"/>
                </a:lnTo>
                <a:lnTo>
                  <a:pt x="4128573" y="905370"/>
                </a:lnTo>
                <a:lnTo>
                  <a:pt x="4134641" y="907132"/>
                </a:lnTo>
                <a:lnTo>
                  <a:pt x="4128687" y="915829"/>
                </a:lnTo>
                <a:lnTo>
                  <a:pt x="4141232" y="920496"/>
                </a:lnTo>
                <a:cubicBezTo>
                  <a:pt x="4141032" y="922087"/>
                  <a:pt x="4141061" y="923706"/>
                  <a:pt x="4141346" y="925287"/>
                </a:cubicBezTo>
                <a:cubicBezTo>
                  <a:pt x="4142061" y="926706"/>
                  <a:pt x="4142994" y="928011"/>
                  <a:pt x="4144109" y="929145"/>
                </a:cubicBezTo>
                <a:lnTo>
                  <a:pt x="4137936" y="930993"/>
                </a:lnTo>
                <a:lnTo>
                  <a:pt x="4144328" y="936632"/>
                </a:lnTo>
                <a:lnTo>
                  <a:pt x="4141242" y="939441"/>
                </a:lnTo>
                <a:cubicBezTo>
                  <a:pt x="4141356" y="940403"/>
                  <a:pt x="4141451" y="941241"/>
                  <a:pt x="4141565" y="942337"/>
                </a:cubicBezTo>
                <a:lnTo>
                  <a:pt x="4147519" y="944108"/>
                </a:lnTo>
                <a:lnTo>
                  <a:pt x="4144918" y="946871"/>
                </a:lnTo>
                <a:cubicBezTo>
                  <a:pt x="4145204" y="949347"/>
                  <a:pt x="4147966" y="947928"/>
                  <a:pt x="4151852" y="950195"/>
                </a:cubicBezTo>
                <a:cubicBezTo>
                  <a:pt x="4152005" y="950300"/>
                  <a:pt x="4150252" y="952662"/>
                  <a:pt x="4150890" y="954843"/>
                </a:cubicBezTo>
                <a:lnTo>
                  <a:pt x="4153986" y="957672"/>
                </a:lnTo>
                <a:lnTo>
                  <a:pt x="4153986" y="962796"/>
                </a:lnTo>
                <a:lnTo>
                  <a:pt x="4150681" y="965787"/>
                </a:lnTo>
                <a:lnTo>
                  <a:pt x="4155672" y="967178"/>
                </a:lnTo>
                <a:cubicBezTo>
                  <a:pt x="4159082" y="971436"/>
                  <a:pt x="4160463" y="977494"/>
                  <a:pt x="4166854" y="980999"/>
                </a:cubicBezTo>
                <a:lnTo>
                  <a:pt x="4163768" y="983847"/>
                </a:lnTo>
                <a:cubicBezTo>
                  <a:pt x="4164749" y="984723"/>
                  <a:pt x="4165749" y="985647"/>
                  <a:pt x="4166692" y="986523"/>
                </a:cubicBezTo>
                <a:lnTo>
                  <a:pt x="4163854" y="989257"/>
                </a:lnTo>
                <a:lnTo>
                  <a:pt x="4166616" y="991515"/>
                </a:lnTo>
                <a:cubicBezTo>
                  <a:pt x="4165816" y="992334"/>
                  <a:pt x="4165016" y="993115"/>
                  <a:pt x="4163806" y="994458"/>
                </a:cubicBezTo>
                <a:cubicBezTo>
                  <a:pt x="4165787" y="996058"/>
                  <a:pt x="4169140" y="997658"/>
                  <a:pt x="4169693" y="999649"/>
                </a:cubicBezTo>
                <a:cubicBezTo>
                  <a:pt x="4170321" y="1001782"/>
                  <a:pt x="4171588" y="1003668"/>
                  <a:pt x="4173331" y="1005040"/>
                </a:cubicBezTo>
                <a:lnTo>
                  <a:pt x="4173331" y="1023623"/>
                </a:lnTo>
                <a:lnTo>
                  <a:pt x="4179542" y="1025423"/>
                </a:lnTo>
                <a:lnTo>
                  <a:pt x="4176751" y="1028472"/>
                </a:lnTo>
                <a:lnTo>
                  <a:pt x="4176751" y="1044893"/>
                </a:lnTo>
                <a:lnTo>
                  <a:pt x="4182723" y="1048226"/>
                </a:lnTo>
                <a:lnTo>
                  <a:pt x="4182723" y="1054408"/>
                </a:lnTo>
                <a:cubicBezTo>
                  <a:pt x="4184037" y="1055827"/>
                  <a:pt x="4185247" y="1057123"/>
                  <a:pt x="4186800" y="1058818"/>
                </a:cubicBezTo>
                <a:lnTo>
                  <a:pt x="4182913" y="1062761"/>
                </a:lnTo>
                <a:lnTo>
                  <a:pt x="4182913" y="1075754"/>
                </a:lnTo>
                <a:lnTo>
                  <a:pt x="4186295" y="1079011"/>
                </a:lnTo>
                <a:close/>
                <a:moveTo>
                  <a:pt x="4323112" y="993353"/>
                </a:moveTo>
                <a:cubicBezTo>
                  <a:pt x="4323922" y="994696"/>
                  <a:pt x="4324941" y="995934"/>
                  <a:pt x="4325855" y="997182"/>
                </a:cubicBezTo>
                <a:lnTo>
                  <a:pt x="4323255" y="999325"/>
                </a:lnTo>
                <a:lnTo>
                  <a:pt x="4323255" y="1012812"/>
                </a:lnTo>
                <a:lnTo>
                  <a:pt x="4316702" y="1017041"/>
                </a:lnTo>
                <a:lnTo>
                  <a:pt x="4316702" y="1025747"/>
                </a:lnTo>
                <a:lnTo>
                  <a:pt x="4319035" y="1027662"/>
                </a:lnTo>
                <a:cubicBezTo>
                  <a:pt x="4320635" y="1029567"/>
                  <a:pt x="4319635" y="1031710"/>
                  <a:pt x="4319654" y="1033682"/>
                </a:cubicBezTo>
                <a:lnTo>
                  <a:pt x="4316892" y="1036406"/>
                </a:lnTo>
                <a:cubicBezTo>
                  <a:pt x="4317873" y="1037206"/>
                  <a:pt x="4318616" y="1037806"/>
                  <a:pt x="4319635" y="1038673"/>
                </a:cubicBezTo>
                <a:lnTo>
                  <a:pt x="4316683" y="1041673"/>
                </a:lnTo>
                <a:cubicBezTo>
                  <a:pt x="4316683" y="1044683"/>
                  <a:pt x="4316683" y="1048160"/>
                  <a:pt x="4316683" y="1051617"/>
                </a:cubicBezTo>
                <a:cubicBezTo>
                  <a:pt x="4316683" y="1051970"/>
                  <a:pt x="4317178" y="1052303"/>
                  <a:pt x="4317445" y="1052656"/>
                </a:cubicBezTo>
                <a:lnTo>
                  <a:pt x="4319740" y="1054532"/>
                </a:lnTo>
                <a:lnTo>
                  <a:pt x="4316549" y="1057342"/>
                </a:lnTo>
                <a:lnTo>
                  <a:pt x="4316549" y="1062457"/>
                </a:lnTo>
                <a:lnTo>
                  <a:pt x="4313254" y="1065409"/>
                </a:lnTo>
                <a:lnTo>
                  <a:pt x="4313254" y="1070486"/>
                </a:lnTo>
                <a:lnTo>
                  <a:pt x="4310549" y="1072715"/>
                </a:lnTo>
                <a:lnTo>
                  <a:pt x="4310549" y="1087965"/>
                </a:lnTo>
                <a:lnTo>
                  <a:pt x="4306939" y="1091746"/>
                </a:lnTo>
                <a:lnTo>
                  <a:pt x="4306939" y="1109815"/>
                </a:lnTo>
                <a:lnTo>
                  <a:pt x="4303957" y="1112282"/>
                </a:lnTo>
                <a:lnTo>
                  <a:pt x="4303957" y="1119911"/>
                </a:lnTo>
                <a:lnTo>
                  <a:pt x="4300671" y="1122941"/>
                </a:lnTo>
                <a:lnTo>
                  <a:pt x="4300671" y="1138485"/>
                </a:lnTo>
                <a:lnTo>
                  <a:pt x="4297376" y="1141409"/>
                </a:lnTo>
                <a:lnTo>
                  <a:pt x="4297376" y="1145686"/>
                </a:lnTo>
                <a:cubicBezTo>
                  <a:pt x="4295556" y="1148591"/>
                  <a:pt x="4294184" y="1150773"/>
                  <a:pt x="4292785" y="1153030"/>
                </a:cubicBezTo>
                <a:lnTo>
                  <a:pt x="4286393" y="1153030"/>
                </a:lnTo>
                <a:cubicBezTo>
                  <a:pt x="4282612" y="1150477"/>
                  <a:pt x="4286012" y="1146648"/>
                  <a:pt x="4284012" y="1143152"/>
                </a:cubicBezTo>
                <a:lnTo>
                  <a:pt x="4279792" y="1142400"/>
                </a:lnTo>
                <a:lnTo>
                  <a:pt x="4275668" y="1135828"/>
                </a:lnTo>
                <a:cubicBezTo>
                  <a:pt x="4276240" y="1135294"/>
                  <a:pt x="4277259" y="1134390"/>
                  <a:pt x="4278249" y="1133380"/>
                </a:cubicBezTo>
                <a:lnTo>
                  <a:pt x="4278249" y="1130875"/>
                </a:lnTo>
                <a:lnTo>
                  <a:pt x="4275049" y="1128046"/>
                </a:lnTo>
                <a:lnTo>
                  <a:pt x="4275049" y="1119931"/>
                </a:lnTo>
                <a:lnTo>
                  <a:pt x="4269067" y="1118216"/>
                </a:lnTo>
                <a:cubicBezTo>
                  <a:pt x="4268867" y="1116339"/>
                  <a:pt x="4269591" y="1113425"/>
                  <a:pt x="4268238" y="1112349"/>
                </a:cubicBezTo>
                <a:cubicBezTo>
                  <a:pt x="4265638" y="1110167"/>
                  <a:pt x="4265552" y="1107919"/>
                  <a:pt x="4265438" y="1105310"/>
                </a:cubicBezTo>
                <a:cubicBezTo>
                  <a:pt x="4265343" y="1103214"/>
                  <a:pt x="4261561" y="1102443"/>
                  <a:pt x="4262247" y="1099833"/>
                </a:cubicBezTo>
                <a:cubicBezTo>
                  <a:pt x="4262876" y="1097499"/>
                  <a:pt x="4261752" y="1095623"/>
                  <a:pt x="4259171" y="1094213"/>
                </a:cubicBezTo>
                <a:lnTo>
                  <a:pt x="4262142" y="1091432"/>
                </a:lnTo>
                <a:lnTo>
                  <a:pt x="4259047" y="1088622"/>
                </a:lnTo>
                <a:lnTo>
                  <a:pt x="4259047" y="1083478"/>
                </a:lnTo>
                <a:lnTo>
                  <a:pt x="4256199" y="1081135"/>
                </a:lnTo>
                <a:cubicBezTo>
                  <a:pt x="4256037" y="1078659"/>
                  <a:pt x="4255837" y="1075725"/>
                  <a:pt x="4255618" y="1072782"/>
                </a:cubicBezTo>
                <a:lnTo>
                  <a:pt x="4252979" y="1070600"/>
                </a:lnTo>
                <a:lnTo>
                  <a:pt x="4255437" y="1067981"/>
                </a:lnTo>
                <a:cubicBezTo>
                  <a:pt x="4255723" y="1063190"/>
                  <a:pt x="4255723" y="1063190"/>
                  <a:pt x="4252875" y="1059999"/>
                </a:cubicBezTo>
                <a:lnTo>
                  <a:pt x="4255770" y="1057285"/>
                </a:lnTo>
                <a:lnTo>
                  <a:pt x="4252579" y="1054465"/>
                </a:lnTo>
                <a:lnTo>
                  <a:pt x="4252579" y="1049398"/>
                </a:lnTo>
                <a:lnTo>
                  <a:pt x="4249284" y="1046407"/>
                </a:lnTo>
                <a:lnTo>
                  <a:pt x="4249284" y="1030862"/>
                </a:lnTo>
                <a:lnTo>
                  <a:pt x="4239987" y="1023214"/>
                </a:lnTo>
                <a:cubicBezTo>
                  <a:pt x="4240968" y="1022299"/>
                  <a:pt x="4241930" y="1021404"/>
                  <a:pt x="4242997" y="1020423"/>
                </a:cubicBezTo>
                <a:lnTo>
                  <a:pt x="4242997" y="994258"/>
                </a:lnTo>
                <a:lnTo>
                  <a:pt x="4239987" y="991657"/>
                </a:lnTo>
                <a:cubicBezTo>
                  <a:pt x="4239368" y="988676"/>
                  <a:pt x="4240187" y="984771"/>
                  <a:pt x="4239740" y="980970"/>
                </a:cubicBezTo>
                <a:lnTo>
                  <a:pt x="4237473" y="979123"/>
                </a:lnTo>
                <a:cubicBezTo>
                  <a:pt x="4237101" y="978380"/>
                  <a:pt x="4236844" y="977598"/>
                  <a:pt x="4236692" y="976779"/>
                </a:cubicBezTo>
                <a:cubicBezTo>
                  <a:pt x="4236606" y="973750"/>
                  <a:pt x="4236692" y="970712"/>
                  <a:pt x="4236692" y="968130"/>
                </a:cubicBezTo>
                <a:lnTo>
                  <a:pt x="4239644" y="965130"/>
                </a:lnTo>
                <a:lnTo>
                  <a:pt x="4236568" y="962587"/>
                </a:lnTo>
                <a:lnTo>
                  <a:pt x="4236568" y="951795"/>
                </a:lnTo>
                <a:lnTo>
                  <a:pt x="4230434" y="949976"/>
                </a:lnTo>
                <a:lnTo>
                  <a:pt x="4230434" y="944337"/>
                </a:lnTo>
                <a:lnTo>
                  <a:pt x="4236587" y="938974"/>
                </a:lnTo>
                <a:cubicBezTo>
                  <a:pt x="4235806" y="938327"/>
                  <a:pt x="4234996" y="937698"/>
                  <a:pt x="4234101" y="936936"/>
                </a:cubicBezTo>
                <a:cubicBezTo>
                  <a:pt x="4235120" y="934917"/>
                  <a:pt x="4236196" y="932840"/>
                  <a:pt x="4237482" y="930326"/>
                </a:cubicBezTo>
                <a:cubicBezTo>
                  <a:pt x="4238835" y="930297"/>
                  <a:pt x="4240168" y="930107"/>
                  <a:pt x="4241473" y="929745"/>
                </a:cubicBezTo>
                <a:cubicBezTo>
                  <a:pt x="4242788" y="929031"/>
                  <a:pt x="4243997" y="928154"/>
                  <a:pt x="4245083" y="927135"/>
                </a:cubicBezTo>
                <a:cubicBezTo>
                  <a:pt x="4245826" y="928878"/>
                  <a:pt x="4246493" y="930326"/>
                  <a:pt x="4247236" y="932069"/>
                </a:cubicBezTo>
                <a:lnTo>
                  <a:pt x="4251627" y="930326"/>
                </a:lnTo>
                <a:cubicBezTo>
                  <a:pt x="4255113" y="933517"/>
                  <a:pt x="4250655" y="934784"/>
                  <a:pt x="4249208" y="936898"/>
                </a:cubicBezTo>
                <a:lnTo>
                  <a:pt x="4250579" y="940308"/>
                </a:lnTo>
                <a:lnTo>
                  <a:pt x="4264266" y="940308"/>
                </a:lnTo>
                <a:cubicBezTo>
                  <a:pt x="4265772" y="942032"/>
                  <a:pt x="4267515" y="943537"/>
                  <a:pt x="4269429" y="944785"/>
                </a:cubicBezTo>
                <a:cubicBezTo>
                  <a:pt x="4271953" y="946080"/>
                  <a:pt x="4275116" y="946385"/>
                  <a:pt x="4277125" y="948566"/>
                </a:cubicBezTo>
                <a:cubicBezTo>
                  <a:pt x="4278602" y="950528"/>
                  <a:pt x="4280545" y="952071"/>
                  <a:pt x="4282793" y="953072"/>
                </a:cubicBezTo>
                <a:cubicBezTo>
                  <a:pt x="4285212" y="953834"/>
                  <a:pt x="4287698" y="954157"/>
                  <a:pt x="4289184" y="956072"/>
                </a:cubicBezTo>
                <a:lnTo>
                  <a:pt x="4295575" y="956072"/>
                </a:lnTo>
                <a:lnTo>
                  <a:pt x="4301843" y="960977"/>
                </a:lnTo>
                <a:lnTo>
                  <a:pt x="4306853" y="962235"/>
                </a:lnTo>
                <a:lnTo>
                  <a:pt x="4306853" y="967664"/>
                </a:lnTo>
                <a:cubicBezTo>
                  <a:pt x="4309701" y="969255"/>
                  <a:pt x="4309853" y="971969"/>
                  <a:pt x="4311644" y="974617"/>
                </a:cubicBezTo>
                <a:lnTo>
                  <a:pt x="4314940" y="971922"/>
                </a:lnTo>
                <a:lnTo>
                  <a:pt x="4319216" y="978894"/>
                </a:lnTo>
                <a:lnTo>
                  <a:pt x="4316949" y="980761"/>
                </a:lnTo>
                <a:cubicBezTo>
                  <a:pt x="4318178" y="984656"/>
                  <a:pt x="4323484" y="983952"/>
                  <a:pt x="4326417" y="986571"/>
                </a:cubicBezTo>
                <a:lnTo>
                  <a:pt x="4320397" y="988247"/>
                </a:lnTo>
                <a:cubicBezTo>
                  <a:pt x="4321245" y="990009"/>
                  <a:pt x="4321988" y="991714"/>
                  <a:pt x="4323055" y="993343"/>
                </a:cubicBezTo>
                <a:lnTo>
                  <a:pt x="4323112" y="993343"/>
                </a:lnTo>
                <a:close/>
                <a:moveTo>
                  <a:pt x="4907404" y="1038806"/>
                </a:moveTo>
                <a:lnTo>
                  <a:pt x="4904480" y="1041549"/>
                </a:lnTo>
                <a:lnTo>
                  <a:pt x="4907223" y="1044292"/>
                </a:lnTo>
                <a:lnTo>
                  <a:pt x="4904480" y="1046559"/>
                </a:lnTo>
                <a:lnTo>
                  <a:pt x="4907223" y="1049322"/>
                </a:lnTo>
                <a:lnTo>
                  <a:pt x="4904384" y="1051970"/>
                </a:lnTo>
                <a:lnTo>
                  <a:pt x="4907080" y="1054475"/>
                </a:lnTo>
                <a:cubicBezTo>
                  <a:pt x="4905413" y="1057065"/>
                  <a:pt x="4903594" y="1059561"/>
                  <a:pt x="4901622" y="1061933"/>
                </a:cubicBezTo>
                <a:cubicBezTo>
                  <a:pt x="4899470" y="1063990"/>
                  <a:pt x="4897184" y="1065905"/>
                  <a:pt x="4894783" y="1067667"/>
                </a:cubicBezTo>
                <a:lnTo>
                  <a:pt x="4900908" y="1073039"/>
                </a:lnTo>
                <a:lnTo>
                  <a:pt x="4898127" y="1075687"/>
                </a:lnTo>
                <a:lnTo>
                  <a:pt x="4901594" y="1079249"/>
                </a:lnTo>
                <a:lnTo>
                  <a:pt x="4898031" y="1084136"/>
                </a:lnTo>
                <a:lnTo>
                  <a:pt x="4898031" y="1094566"/>
                </a:lnTo>
                <a:lnTo>
                  <a:pt x="4905233" y="1099166"/>
                </a:lnTo>
                <a:lnTo>
                  <a:pt x="4901318" y="1104862"/>
                </a:lnTo>
                <a:lnTo>
                  <a:pt x="4904013" y="1107062"/>
                </a:lnTo>
                <a:lnTo>
                  <a:pt x="4904013" y="1120207"/>
                </a:lnTo>
                <a:lnTo>
                  <a:pt x="4906833" y="1122540"/>
                </a:lnTo>
                <a:cubicBezTo>
                  <a:pt x="4904251" y="1126436"/>
                  <a:pt x="4903061" y="1131094"/>
                  <a:pt x="4897841" y="1133123"/>
                </a:cubicBezTo>
                <a:cubicBezTo>
                  <a:pt x="4897841" y="1134399"/>
                  <a:pt x="4897546" y="1135371"/>
                  <a:pt x="4897927" y="1136104"/>
                </a:cubicBezTo>
                <a:cubicBezTo>
                  <a:pt x="4898307" y="1136837"/>
                  <a:pt x="4899346" y="1137380"/>
                  <a:pt x="4900099" y="1137980"/>
                </a:cubicBezTo>
                <a:cubicBezTo>
                  <a:pt x="4900336" y="1138304"/>
                  <a:pt x="4900822" y="1138866"/>
                  <a:pt x="4900784" y="1138876"/>
                </a:cubicBezTo>
                <a:cubicBezTo>
                  <a:pt x="4897012" y="1141238"/>
                  <a:pt x="4897994" y="1146420"/>
                  <a:pt x="4891431" y="1147896"/>
                </a:cubicBezTo>
                <a:lnTo>
                  <a:pt x="4887839" y="1147896"/>
                </a:lnTo>
                <a:lnTo>
                  <a:pt x="4879153" y="1144400"/>
                </a:lnTo>
                <a:cubicBezTo>
                  <a:pt x="4876953" y="1142590"/>
                  <a:pt x="4873400" y="1140390"/>
                  <a:pt x="4871057" y="1137552"/>
                </a:cubicBezTo>
                <a:cubicBezTo>
                  <a:pt x="4868485" y="1134361"/>
                  <a:pt x="4862884" y="1135837"/>
                  <a:pt x="4861475" y="1132008"/>
                </a:cubicBezTo>
                <a:lnTo>
                  <a:pt x="4857674" y="1134790"/>
                </a:lnTo>
                <a:cubicBezTo>
                  <a:pt x="4853883" y="1135171"/>
                  <a:pt x="4852549" y="1133808"/>
                  <a:pt x="4853188" y="1130780"/>
                </a:cubicBezTo>
                <a:lnTo>
                  <a:pt x="4848263" y="1127141"/>
                </a:lnTo>
                <a:lnTo>
                  <a:pt x="4841015" y="1126427"/>
                </a:lnTo>
                <a:cubicBezTo>
                  <a:pt x="4840681" y="1125122"/>
                  <a:pt x="4840367" y="1123931"/>
                  <a:pt x="4840024" y="1122655"/>
                </a:cubicBezTo>
                <a:lnTo>
                  <a:pt x="4826546" y="1111577"/>
                </a:lnTo>
                <a:cubicBezTo>
                  <a:pt x="4821755" y="1111577"/>
                  <a:pt x="4819631" y="1108196"/>
                  <a:pt x="4816488" y="1105938"/>
                </a:cubicBezTo>
                <a:lnTo>
                  <a:pt x="4810459" y="1105938"/>
                </a:lnTo>
                <a:cubicBezTo>
                  <a:pt x="4804744" y="1102747"/>
                  <a:pt x="4801267" y="1097823"/>
                  <a:pt x="4794961" y="1095109"/>
                </a:cubicBezTo>
                <a:cubicBezTo>
                  <a:pt x="4789580" y="1092803"/>
                  <a:pt x="4785541" y="1088355"/>
                  <a:pt x="4780769" y="1084745"/>
                </a:cubicBezTo>
                <a:lnTo>
                  <a:pt x="4770816" y="1084745"/>
                </a:lnTo>
                <a:cubicBezTo>
                  <a:pt x="4770358" y="1082316"/>
                  <a:pt x="4769911" y="1079954"/>
                  <a:pt x="4769368" y="1077049"/>
                </a:cubicBezTo>
                <a:lnTo>
                  <a:pt x="4763777" y="1079925"/>
                </a:lnTo>
                <a:cubicBezTo>
                  <a:pt x="4759138" y="1078325"/>
                  <a:pt x="4756547" y="1074268"/>
                  <a:pt x="4752470" y="1071829"/>
                </a:cubicBezTo>
                <a:lnTo>
                  <a:pt x="4748784" y="1074439"/>
                </a:lnTo>
                <a:lnTo>
                  <a:pt x="4747384" y="1070267"/>
                </a:lnTo>
                <a:cubicBezTo>
                  <a:pt x="4743155" y="1069467"/>
                  <a:pt x="4740526" y="1065867"/>
                  <a:pt x="4736687" y="1064257"/>
                </a:cubicBezTo>
                <a:cubicBezTo>
                  <a:pt x="4733154" y="1062504"/>
                  <a:pt x="4729429" y="1061152"/>
                  <a:pt x="4725601" y="1060218"/>
                </a:cubicBezTo>
                <a:cubicBezTo>
                  <a:pt x="4725505" y="1058618"/>
                  <a:pt x="4725410" y="1056913"/>
                  <a:pt x="4725267" y="1054360"/>
                </a:cubicBezTo>
                <a:lnTo>
                  <a:pt x="4712608" y="1046969"/>
                </a:lnTo>
                <a:lnTo>
                  <a:pt x="4712608" y="1044112"/>
                </a:lnTo>
                <a:lnTo>
                  <a:pt x="4704626" y="1037596"/>
                </a:lnTo>
                <a:lnTo>
                  <a:pt x="4701264" y="1040082"/>
                </a:lnTo>
                <a:lnTo>
                  <a:pt x="4692215" y="1032643"/>
                </a:lnTo>
                <a:cubicBezTo>
                  <a:pt x="4689643" y="1033158"/>
                  <a:pt x="4688043" y="1036987"/>
                  <a:pt x="4684081" y="1033844"/>
                </a:cubicBezTo>
                <a:lnTo>
                  <a:pt x="4686376" y="1031386"/>
                </a:lnTo>
                <a:cubicBezTo>
                  <a:pt x="4685262" y="1029310"/>
                  <a:pt x="4684129" y="1027176"/>
                  <a:pt x="4682985" y="1024995"/>
                </a:cubicBezTo>
                <a:cubicBezTo>
                  <a:pt x="4677623" y="1025100"/>
                  <a:pt x="4675975" y="1019937"/>
                  <a:pt x="4671536" y="1019261"/>
                </a:cubicBezTo>
                <a:cubicBezTo>
                  <a:pt x="4667098" y="1018584"/>
                  <a:pt x="4665984" y="1015508"/>
                  <a:pt x="4663040" y="1013870"/>
                </a:cubicBezTo>
                <a:lnTo>
                  <a:pt x="4656735" y="1013870"/>
                </a:lnTo>
                <a:lnTo>
                  <a:pt x="4653191" y="1011155"/>
                </a:lnTo>
                <a:lnTo>
                  <a:pt x="4647000" y="1011155"/>
                </a:lnTo>
                <a:lnTo>
                  <a:pt x="4642342" y="1007326"/>
                </a:lnTo>
                <a:lnTo>
                  <a:pt x="4642342" y="1004726"/>
                </a:lnTo>
                <a:lnTo>
                  <a:pt x="4626902" y="998182"/>
                </a:lnTo>
                <a:lnTo>
                  <a:pt x="4618616" y="998182"/>
                </a:lnTo>
                <a:lnTo>
                  <a:pt x="4615167" y="995544"/>
                </a:lnTo>
                <a:lnTo>
                  <a:pt x="4611596" y="998182"/>
                </a:lnTo>
                <a:cubicBezTo>
                  <a:pt x="4607395" y="992105"/>
                  <a:pt x="4598651" y="991791"/>
                  <a:pt x="4592517" y="987657"/>
                </a:cubicBezTo>
                <a:lnTo>
                  <a:pt x="4586659" y="987657"/>
                </a:lnTo>
                <a:lnTo>
                  <a:pt x="4579725" y="982246"/>
                </a:lnTo>
                <a:lnTo>
                  <a:pt x="4573143" y="982246"/>
                </a:lnTo>
                <a:lnTo>
                  <a:pt x="4570991" y="977313"/>
                </a:lnTo>
                <a:lnTo>
                  <a:pt x="4560008" y="976894"/>
                </a:lnTo>
                <a:cubicBezTo>
                  <a:pt x="4559675" y="975598"/>
                  <a:pt x="4559370" y="974407"/>
                  <a:pt x="4558989" y="972893"/>
                </a:cubicBezTo>
                <a:cubicBezTo>
                  <a:pt x="4556227" y="970445"/>
                  <a:pt x="4552284" y="972360"/>
                  <a:pt x="4547426" y="971626"/>
                </a:cubicBezTo>
                <a:lnTo>
                  <a:pt x="4542968" y="966635"/>
                </a:lnTo>
                <a:lnTo>
                  <a:pt x="4532138" y="966635"/>
                </a:lnTo>
                <a:lnTo>
                  <a:pt x="4520965" y="957053"/>
                </a:lnTo>
                <a:lnTo>
                  <a:pt x="4511593" y="953538"/>
                </a:lnTo>
                <a:lnTo>
                  <a:pt x="4503763" y="953538"/>
                </a:lnTo>
                <a:lnTo>
                  <a:pt x="4500153" y="950843"/>
                </a:lnTo>
                <a:lnTo>
                  <a:pt x="4493876" y="950843"/>
                </a:lnTo>
                <a:lnTo>
                  <a:pt x="4490219" y="953576"/>
                </a:lnTo>
                <a:lnTo>
                  <a:pt x="4488380" y="949014"/>
                </a:lnTo>
                <a:cubicBezTo>
                  <a:pt x="4485323" y="947947"/>
                  <a:pt x="4480656" y="947204"/>
                  <a:pt x="4477474" y="944994"/>
                </a:cubicBezTo>
                <a:cubicBezTo>
                  <a:pt x="4470978" y="940498"/>
                  <a:pt x="4465292" y="935222"/>
                  <a:pt x="4459243" y="930250"/>
                </a:cubicBezTo>
                <a:cubicBezTo>
                  <a:pt x="4456272" y="930183"/>
                  <a:pt x="4453490" y="928831"/>
                  <a:pt x="4451595" y="926535"/>
                </a:cubicBezTo>
                <a:cubicBezTo>
                  <a:pt x="4448661" y="923392"/>
                  <a:pt x="4445089" y="920915"/>
                  <a:pt x="4441127" y="919267"/>
                </a:cubicBezTo>
                <a:cubicBezTo>
                  <a:pt x="4436641" y="917448"/>
                  <a:pt x="4431745" y="916067"/>
                  <a:pt x="4428439" y="912781"/>
                </a:cubicBezTo>
                <a:lnTo>
                  <a:pt x="4431487" y="909999"/>
                </a:lnTo>
                <a:lnTo>
                  <a:pt x="4431487" y="902246"/>
                </a:lnTo>
                <a:lnTo>
                  <a:pt x="4428506" y="899436"/>
                </a:lnTo>
                <a:lnTo>
                  <a:pt x="4431211" y="897217"/>
                </a:lnTo>
                <a:lnTo>
                  <a:pt x="4431211" y="888797"/>
                </a:lnTo>
                <a:lnTo>
                  <a:pt x="4428897" y="886901"/>
                </a:lnTo>
                <a:lnTo>
                  <a:pt x="4436021" y="874909"/>
                </a:lnTo>
                <a:lnTo>
                  <a:pt x="4443689" y="874224"/>
                </a:lnTo>
                <a:cubicBezTo>
                  <a:pt x="4443994" y="872995"/>
                  <a:pt x="4444289" y="871795"/>
                  <a:pt x="4444689" y="870213"/>
                </a:cubicBezTo>
                <a:lnTo>
                  <a:pt x="4450071" y="868623"/>
                </a:lnTo>
                <a:cubicBezTo>
                  <a:pt x="4450366" y="867518"/>
                  <a:pt x="4450690" y="866327"/>
                  <a:pt x="4451033" y="865061"/>
                </a:cubicBezTo>
                <a:cubicBezTo>
                  <a:pt x="4454223" y="862984"/>
                  <a:pt x="4458129" y="864518"/>
                  <a:pt x="4462110" y="864022"/>
                </a:cubicBezTo>
                <a:lnTo>
                  <a:pt x="4466349" y="859984"/>
                </a:lnTo>
                <a:cubicBezTo>
                  <a:pt x="4466568" y="858383"/>
                  <a:pt x="4466882" y="856345"/>
                  <a:pt x="4467254" y="853830"/>
                </a:cubicBezTo>
                <a:lnTo>
                  <a:pt x="4478074" y="853373"/>
                </a:lnTo>
                <a:cubicBezTo>
                  <a:pt x="4478827" y="852754"/>
                  <a:pt x="4479579" y="851592"/>
                  <a:pt x="4480322" y="851592"/>
                </a:cubicBezTo>
                <a:cubicBezTo>
                  <a:pt x="4486999" y="851592"/>
                  <a:pt x="4492438" y="846896"/>
                  <a:pt x="4499486" y="848249"/>
                </a:cubicBezTo>
                <a:cubicBezTo>
                  <a:pt x="4501496" y="848811"/>
                  <a:pt x="4503649" y="848287"/>
                  <a:pt x="4505173" y="846877"/>
                </a:cubicBezTo>
                <a:cubicBezTo>
                  <a:pt x="4507954" y="844077"/>
                  <a:pt x="4514040" y="847620"/>
                  <a:pt x="4516031" y="843096"/>
                </a:cubicBezTo>
                <a:lnTo>
                  <a:pt x="4522918" y="843096"/>
                </a:lnTo>
                <a:cubicBezTo>
                  <a:pt x="4525271" y="840800"/>
                  <a:pt x="4527776" y="838667"/>
                  <a:pt x="4530405" y="836704"/>
                </a:cubicBezTo>
                <a:cubicBezTo>
                  <a:pt x="4532672" y="835190"/>
                  <a:pt x="4535615" y="834380"/>
                  <a:pt x="4539492" y="832714"/>
                </a:cubicBezTo>
                <a:lnTo>
                  <a:pt x="4553865" y="832714"/>
                </a:lnTo>
                <a:lnTo>
                  <a:pt x="4557760" y="830018"/>
                </a:lnTo>
                <a:lnTo>
                  <a:pt x="4566666" y="830018"/>
                </a:lnTo>
                <a:cubicBezTo>
                  <a:pt x="4569914" y="828342"/>
                  <a:pt x="4572429" y="825551"/>
                  <a:pt x="4573762" y="822160"/>
                </a:cubicBezTo>
                <a:lnTo>
                  <a:pt x="4577049" y="824512"/>
                </a:lnTo>
                <a:lnTo>
                  <a:pt x="4582859" y="819722"/>
                </a:lnTo>
                <a:cubicBezTo>
                  <a:pt x="4586135" y="818931"/>
                  <a:pt x="4590393" y="820369"/>
                  <a:pt x="4592631" y="816845"/>
                </a:cubicBezTo>
                <a:lnTo>
                  <a:pt x="4601594" y="816845"/>
                </a:lnTo>
                <a:cubicBezTo>
                  <a:pt x="4604576" y="815969"/>
                  <a:pt x="4603738" y="813940"/>
                  <a:pt x="4604404" y="812473"/>
                </a:cubicBezTo>
                <a:cubicBezTo>
                  <a:pt x="4606623" y="810558"/>
                  <a:pt x="4609453" y="811959"/>
                  <a:pt x="4611910" y="811482"/>
                </a:cubicBezTo>
                <a:lnTo>
                  <a:pt x="4615234" y="808996"/>
                </a:lnTo>
                <a:lnTo>
                  <a:pt x="4618577" y="811359"/>
                </a:lnTo>
                <a:lnTo>
                  <a:pt x="4624578" y="806405"/>
                </a:lnTo>
                <a:lnTo>
                  <a:pt x="4633532" y="806405"/>
                </a:lnTo>
                <a:cubicBezTo>
                  <a:pt x="4637913" y="803215"/>
                  <a:pt x="4644409" y="802815"/>
                  <a:pt x="4646876" y="798424"/>
                </a:cubicBezTo>
                <a:lnTo>
                  <a:pt x="4653458" y="798424"/>
                </a:lnTo>
                <a:lnTo>
                  <a:pt x="4657182" y="801024"/>
                </a:lnTo>
                <a:cubicBezTo>
                  <a:pt x="4657973" y="799252"/>
                  <a:pt x="4658640" y="797728"/>
                  <a:pt x="4659487" y="795833"/>
                </a:cubicBezTo>
                <a:lnTo>
                  <a:pt x="4662802" y="797986"/>
                </a:lnTo>
                <a:cubicBezTo>
                  <a:pt x="4667241" y="795576"/>
                  <a:pt x="4671899" y="793194"/>
                  <a:pt x="4676385" y="790775"/>
                </a:cubicBezTo>
                <a:cubicBezTo>
                  <a:pt x="4680881" y="788346"/>
                  <a:pt x="4686110" y="786955"/>
                  <a:pt x="4690501" y="783955"/>
                </a:cubicBezTo>
                <a:cubicBezTo>
                  <a:pt x="4694577" y="781488"/>
                  <a:pt x="4698968" y="779593"/>
                  <a:pt x="4703559" y="778335"/>
                </a:cubicBezTo>
                <a:cubicBezTo>
                  <a:pt x="4707665" y="777011"/>
                  <a:pt x="4711046" y="773830"/>
                  <a:pt x="4716085" y="774716"/>
                </a:cubicBezTo>
                <a:cubicBezTo>
                  <a:pt x="4719466" y="772611"/>
                  <a:pt x="4723410" y="771573"/>
                  <a:pt x="4727382" y="771744"/>
                </a:cubicBezTo>
                <a:cubicBezTo>
                  <a:pt x="4729525" y="768163"/>
                  <a:pt x="4734087" y="770325"/>
                  <a:pt x="4737135" y="768934"/>
                </a:cubicBezTo>
                <a:cubicBezTo>
                  <a:pt x="4738021" y="768372"/>
                  <a:pt x="4738840" y="767725"/>
                  <a:pt x="4739574" y="766972"/>
                </a:cubicBezTo>
                <a:lnTo>
                  <a:pt x="4752356" y="766972"/>
                </a:lnTo>
                <a:cubicBezTo>
                  <a:pt x="4753433" y="765200"/>
                  <a:pt x="4754528" y="763458"/>
                  <a:pt x="4755547" y="761705"/>
                </a:cubicBezTo>
                <a:cubicBezTo>
                  <a:pt x="4757147" y="759076"/>
                  <a:pt x="4760738" y="759276"/>
                  <a:pt x="4763281" y="758019"/>
                </a:cubicBezTo>
                <a:cubicBezTo>
                  <a:pt x="4765386" y="756961"/>
                  <a:pt x="4767653" y="756133"/>
                  <a:pt x="4769663" y="755256"/>
                </a:cubicBezTo>
                <a:cubicBezTo>
                  <a:pt x="4769996" y="753999"/>
                  <a:pt x="4770301" y="752799"/>
                  <a:pt x="4770663" y="751361"/>
                </a:cubicBezTo>
                <a:lnTo>
                  <a:pt x="4781312" y="751361"/>
                </a:lnTo>
                <a:lnTo>
                  <a:pt x="4785189" y="753847"/>
                </a:lnTo>
                <a:cubicBezTo>
                  <a:pt x="4785656" y="752046"/>
                  <a:pt x="4785960" y="750846"/>
                  <a:pt x="4786341" y="749284"/>
                </a:cubicBezTo>
                <a:lnTo>
                  <a:pt x="4791647" y="747693"/>
                </a:lnTo>
                <a:cubicBezTo>
                  <a:pt x="4791980" y="746541"/>
                  <a:pt x="4792342" y="745341"/>
                  <a:pt x="4792694" y="744160"/>
                </a:cubicBezTo>
                <a:cubicBezTo>
                  <a:pt x="4793590" y="743807"/>
                  <a:pt x="4794485" y="743455"/>
                  <a:pt x="4795381" y="743140"/>
                </a:cubicBezTo>
                <a:cubicBezTo>
                  <a:pt x="4799324" y="741483"/>
                  <a:pt x="4802905" y="739045"/>
                  <a:pt x="4805896" y="735987"/>
                </a:cubicBezTo>
                <a:cubicBezTo>
                  <a:pt x="4807934" y="733987"/>
                  <a:pt x="4810363" y="732234"/>
                  <a:pt x="4812849" y="730187"/>
                </a:cubicBezTo>
                <a:lnTo>
                  <a:pt x="4820517" y="730187"/>
                </a:lnTo>
                <a:lnTo>
                  <a:pt x="4842663" y="721185"/>
                </a:lnTo>
                <a:lnTo>
                  <a:pt x="4843910" y="718109"/>
                </a:lnTo>
                <a:cubicBezTo>
                  <a:pt x="4847825" y="717090"/>
                  <a:pt x="4851359" y="714937"/>
                  <a:pt x="4854074" y="711927"/>
                </a:cubicBezTo>
                <a:cubicBezTo>
                  <a:pt x="4856598" y="708831"/>
                  <a:pt x="4862065" y="709727"/>
                  <a:pt x="4864151" y="706384"/>
                </a:cubicBezTo>
                <a:lnTo>
                  <a:pt x="4882039" y="706384"/>
                </a:lnTo>
                <a:lnTo>
                  <a:pt x="4897041" y="712594"/>
                </a:lnTo>
                <a:cubicBezTo>
                  <a:pt x="4894069" y="717709"/>
                  <a:pt x="4890993" y="722747"/>
                  <a:pt x="4888230" y="727920"/>
                </a:cubicBezTo>
                <a:cubicBezTo>
                  <a:pt x="4887669" y="728958"/>
                  <a:pt x="4888306" y="730425"/>
                  <a:pt x="4888430" y="732044"/>
                </a:cubicBezTo>
                <a:lnTo>
                  <a:pt x="4893050" y="732834"/>
                </a:lnTo>
                <a:cubicBezTo>
                  <a:pt x="4897651" y="739216"/>
                  <a:pt x="4900060" y="746979"/>
                  <a:pt x="4907147" y="752447"/>
                </a:cubicBezTo>
                <a:lnTo>
                  <a:pt x="4904547" y="754590"/>
                </a:lnTo>
                <a:cubicBezTo>
                  <a:pt x="4904299" y="756476"/>
                  <a:pt x="4904004" y="758552"/>
                  <a:pt x="4903718" y="760571"/>
                </a:cubicBezTo>
                <a:lnTo>
                  <a:pt x="4897841" y="762553"/>
                </a:lnTo>
                <a:lnTo>
                  <a:pt x="4900594" y="765315"/>
                </a:lnTo>
                <a:cubicBezTo>
                  <a:pt x="4895165" y="771544"/>
                  <a:pt x="4887583" y="775297"/>
                  <a:pt x="4879096" y="778450"/>
                </a:cubicBezTo>
                <a:cubicBezTo>
                  <a:pt x="4876114" y="779574"/>
                  <a:pt x="4871914" y="779774"/>
                  <a:pt x="4870142" y="782869"/>
                </a:cubicBezTo>
                <a:cubicBezTo>
                  <a:pt x="4868542" y="785536"/>
                  <a:pt x="4864523" y="784612"/>
                  <a:pt x="4862408" y="786574"/>
                </a:cubicBezTo>
                <a:cubicBezTo>
                  <a:pt x="4859950" y="788861"/>
                  <a:pt x="4857274" y="790975"/>
                  <a:pt x="4854845" y="793042"/>
                </a:cubicBezTo>
                <a:lnTo>
                  <a:pt x="4849721" y="793042"/>
                </a:lnTo>
                <a:cubicBezTo>
                  <a:pt x="4845273" y="794804"/>
                  <a:pt x="4840634" y="796233"/>
                  <a:pt x="4836462" y="798376"/>
                </a:cubicBezTo>
                <a:cubicBezTo>
                  <a:pt x="4832633" y="800310"/>
                  <a:pt x="4828213" y="801281"/>
                  <a:pt x="4824917" y="804148"/>
                </a:cubicBezTo>
                <a:cubicBezTo>
                  <a:pt x="4821622" y="807025"/>
                  <a:pt x="4815335" y="807339"/>
                  <a:pt x="4813564" y="811387"/>
                </a:cubicBezTo>
                <a:cubicBezTo>
                  <a:pt x="4809277" y="811606"/>
                  <a:pt x="4805334" y="810235"/>
                  <a:pt x="4803705" y="814206"/>
                </a:cubicBezTo>
                <a:lnTo>
                  <a:pt x="4800762" y="811797"/>
                </a:lnTo>
                <a:lnTo>
                  <a:pt x="4789761" y="816588"/>
                </a:lnTo>
                <a:lnTo>
                  <a:pt x="4758919" y="816588"/>
                </a:lnTo>
                <a:cubicBezTo>
                  <a:pt x="4757071" y="819607"/>
                  <a:pt x="4752356" y="818731"/>
                  <a:pt x="4749927" y="821122"/>
                </a:cubicBezTo>
                <a:cubicBezTo>
                  <a:pt x="4749184" y="821855"/>
                  <a:pt x="4747070" y="821665"/>
                  <a:pt x="4745594" y="821855"/>
                </a:cubicBezTo>
                <a:cubicBezTo>
                  <a:pt x="4744574" y="821989"/>
                  <a:pt x="4742879" y="821760"/>
                  <a:pt x="4742631" y="822169"/>
                </a:cubicBezTo>
                <a:cubicBezTo>
                  <a:pt x="4740050" y="826446"/>
                  <a:pt x="4732916" y="822455"/>
                  <a:pt x="4730496" y="826770"/>
                </a:cubicBezTo>
                <a:cubicBezTo>
                  <a:pt x="4725715" y="826770"/>
                  <a:pt x="4723581" y="830161"/>
                  <a:pt x="4720505" y="832352"/>
                </a:cubicBezTo>
                <a:lnTo>
                  <a:pt x="4717314" y="832352"/>
                </a:lnTo>
                <a:cubicBezTo>
                  <a:pt x="4715713" y="834885"/>
                  <a:pt x="4712856" y="837333"/>
                  <a:pt x="4712713" y="839886"/>
                </a:cubicBezTo>
                <a:cubicBezTo>
                  <a:pt x="4712484" y="844677"/>
                  <a:pt x="4706169" y="841677"/>
                  <a:pt x="4704941" y="844982"/>
                </a:cubicBezTo>
                <a:cubicBezTo>
                  <a:pt x="4703845" y="847963"/>
                  <a:pt x="4698892" y="847325"/>
                  <a:pt x="4696721" y="849639"/>
                </a:cubicBezTo>
                <a:cubicBezTo>
                  <a:pt x="4699702" y="851383"/>
                  <a:pt x="4700731" y="853669"/>
                  <a:pt x="4697969" y="858746"/>
                </a:cubicBezTo>
                <a:lnTo>
                  <a:pt x="4693444" y="861136"/>
                </a:lnTo>
                <a:lnTo>
                  <a:pt x="4693444" y="880653"/>
                </a:lnTo>
                <a:cubicBezTo>
                  <a:pt x="4692330" y="881653"/>
                  <a:pt x="4691272" y="882596"/>
                  <a:pt x="4690158" y="883634"/>
                </a:cubicBezTo>
                <a:lnTo>
                  <a:pt x="4690158" y="891407"/>
                </a:lnTo>
                <a:lnTo>
                  <a:pt x="4693139" y="894131"/>
                </a:lnTo>
                <a:lnTo>
                  <a:pt x="4690310" y="896817"/>
                </a:lnTo>
                <a:lnTo>
                  <a:pt x="4694539" y="900408"/>
                </a:lnTo>
                <a:lnTo>
                  <a:pt x="4699807" y="901322"/>
                </a:lnTo>
                <a:lnTo>
                  <a:pt x="4699807" y="915324"/>
                </a:lnTo>
                <a:cubicBezTo>
                  <a:pt x="4703950" y="917905"/>
                  <a:pt x="4708751" y="914810"/>
                  <a:pt x="4712323" y="917620"/>
                </a:cubicBezTo>
                <a:lnTo>
                  <a:pt x="4709341" y="920363"/>
                </a:lnTo>
                <a:cubicBezTo>
                  <a:pt x="4711189" y="922649"/>
                  <a:pt x="4714132" y="921315"/>
                  <a:pt x="4716428" y="921677"/>
                </a:cubicBezTo>
                <a:cubicBezTo>
                  <a:pt x="4718990" y="921268"/>
                  <a:pt x="4719771" y="917896"/>
                  <a:pt x="4723772" y="919553"/>
                </a:cubicBezTo>
                <a:cubicBezTo>
                  <a:pt x="4724315" y="919858"/>
                  <a:pt x="4724791" y="920267"/>
                  <a:pt x="4725172" y="920763"/>
                </a:cubicBezTo>
                <a:cubicBezTo>
                  <a:pt x="4725839" y="921830"/>
                  <a:pt x="4726267" y="924058"/>
                  <a:pt x="4726667" y="924039"/>
                </a:cubicBezTo>
                <a:cubicBezTo>
                  <a:pt x="4731839" y="923773"/>
                  <a:pt x="4733059" y="928831"/>
                  <a:pt x="4736792" y="929326"/>
                </a:cubicBezTo>
                <a:cubicBezTo>
                  <a:pt x="4741241" y="929840"/>
                  <a:pt x="4742593" y="932745"/>
                  <a:pt x="4745822" y="934621"/>
                </a:cubicBezTo>
                <a:lnTo>
                  <a:pt x="4774968" y="934621"/>
                </a:lnTo>
                <a:lnTo>
                  <a:pt x="4778893" y="940022"/>
                </a:lnTo>
                <a:lnTo>
                  <a:pt x="4787389" y="940022"/>
                </a:lnTo>
                <a:lnTo>
                  <a:pt x="4790713" y="937498"/>
                </a:lnTo>
                <a:cubicBezTo>
                  <a:pt x="4798238" y="937498"/>
                  <a:pt x="4805677" y="937498"/>
                  <a:pt x="4813068" y="937498"/>
                </a:cubicBezTo>
                <a:cubicBezTo>
                  <a:pt x="4813450" y="937498"/>
                  <a:pt x="4813821" y="938079"/>
                  <a:pt x="4814402" y="938536"/>
                </a:cubicBezTo>
                <a:lnTo>
                  <a:pt x="4811306" y="941546"/>
                </a:lnTo>
                <a:cubicBezTo>
                  <a:pt x="4813173" y="942061"/>
                  <a:pt x="4815593" y="942108"/>
                  <a:pt x="4816545" y="943147"/>
                </a:cubicBezTo>
                <a:cubicBezTo>
                  <a:pt x="4820784" y="947652"/>
                  <a:pt x="4828337" y="948519"/>
                  <a:pt x="4832128" y="953243"/>
                </a:cubicBezTo>
                <a:lnTo>
                  <a:pt x="4848101" y="953243"/>
                </a:lnTo>
                <a:lnTo>
                  <a:pt x="4850407" y="955157"/>
                </a:lnTo>
                <a:cubicBezTo>
                  <a:pt x="4853388" y="956434"/>
                  <a:pt x="4856569" y="955567"/>
                  <a:pt x="4859655" y="955824"/>
                </a:cubicBezTo>
                <a:cubicBezTo>
                  <a:pt x="4862703" y="957148"/>
                  <a:pt x="4865732" y="958548"/>
                  <a:pt x="4868856" y="959768"/>
                </a:cubicBezTo>
                <a:cubicBezTo>
                  <a:pt x="4871981" y="960977"/>
                  <a:pt x="4871247" y="964302"/>
                  <a:pt x="4873314" y="966149"/>
                </a:cubicBezTo>
                <a:lnTo>
                  <a:pt x="4876505" y="966359"/>
                </a:lnTo>
                <a:cubicBezTo>
                  <a:pt x="4877905" y="967188"/>
                  <a:pt x="4881296" y="974341"/>
                  <a:pt x="4881649" y="977532"/>
                </a:cubicBezTo>
                <a:cubicBezTo>
                  <a:pt x="4884839" y="982980"/>
                  <a:pt x="4892697" y="982704"/>
                  <a:pt x="4897612" y="986066"/>
                </a:cubicBezTo>
                <a:lnTo>
                  <a:pt x="4897612" y="996477"/>
                </a:lnTo>
                <a:lnTo>
                  <a:pt x="4894602" y="999268"/>
                </a:lnTo>
                <a:lnTo>
                  <a:pt x="4897384" y="1001554"/>
                </a:lnTo>
                <a:lnTo>
                  <a:pt x="4894802" y="1004316"/>
                </a:lnTo>
                <a:cubicBezTo>
                  <a:pt x="4895536" y="1005078"/>
                  <a:pt x="4896393" y="1005907"/>
                  <a:pt x="4897994" y="1007507"/>
                </a:cubicBezTo>
                <a:lnTo>
                  <a:pt x="4897994" y="1018156"/>
                </a:lnTo>
                <a:lnTo>
                  <a:pt x="4903680" y="1019337"/>
                </a:lnTo>
                <a:cubicBezTo>
                  <a:pt x="4904575" y="1022861"/>
                  <a:pt x="4903899" y="1026738"/>
                  <a:pt x="4904127" y="1030596"/>
                </a:cubicBezTo>
                <a:lnTo>
                  <a:pt x="4907319" y="1033396"/>
                </a:lnTo>
                <a:lnTo>
                  <a:pt x="4907404" y="1038806"/>
                </a:lnTo>
                <a:close/>
                <a:moveTo>
                  <a:pt x="4898393" y="873995"/>
                </a:moveTo>
                <a:cubicBezTo>
                  <a:pt x="4895584" y="877967"/>
                  <a:pt x="4894383" y="882948"/>
                  <a:pt x="4888812" y="885501"/>
                </a:cubicBezTo>
                <a:cubicBezTo>
                  <a:pt x="4881039" y="880910"/>
                  <a:pt x="4879734" y="879500"/>
                  <a:pt x="4877638" y="874871"/>
                </a:cubicBezTo>
                <a:lnTo>
                  <a:pt x="4870047" y="874519"/>
                </a:lnTo>
                <a:lnTo>
                  <a:pt x="4865989" y="869232"/>
                </a:lnTo>
                <a:lnTo>
                  <a:pt x="4865989" y="865441"/>
                </a:lnTo>
                <a:cubicBezTo>
                  <a:pt x="4868752" y="863603"/>
                  <a:pt x="4872733" y="863527"/>
                  <a:pt x="4874838" y="860841"/>
                </a:cubicBezTo>
                <a:cubicBezTo>
                  <a:pt x="4876953" y="858165"/>
                  <a:pt x="4881725" y="859250"/>
                  <a:pt x="4883572" y="856326"/>
                </a:cubicBezTo>
                <a:lnTo>
                  <a:pt x="4886497" y="858717"/>
                </a:lnTo>
                <a:lnTo>
                  <a:pt x="4893307" y="859069"/>
                </a:lnTo>
                <a:lnTo>
                  <a:pt x="4897822" y="862794"/>
                </a:lnTo>
                <a:lnTo>
                  <a:pt x="4894717" y="865556"/>
                </a:lnTo>
                <a:lnTo>
                  <a:pt x="4894717" y="870690"/>
                </a:lnTo>
                <a:lnTo>
                  <a:pt x="4898393" y="873995"/>
                </a:lnTo>
                <a:close/>
                <a:moveTo>
                  <a:pt x="5086808" y="1284141"/>
                </a:moveTo>
                <a:lnTo>
                  <a:pt x="5085322" y="1285904"/>
                </a:lnTo>
                <a:cubicBezTo>
                  <a:pt x="5084493" y="1285551"/>
                  <a:pt x="5083626" y="1285027"/>
                  <a:pt x="5082845" y="1284694"/>
                </a:cubicBezTo>
                <a:lnTo>
                  <a:pt x="5082845" y="1283094"/>
                </a:lnTo>
                <a:lnTo>
                  <a:pt x="5086808" y="1284141"/>
                </a:lnTo>
                <a:close/>
                <a:moveTo>
                  <a:pt x="5082845" y="1279722"/>
                </a:moveTo>
                <a:lnTo>
                  <a:pt x="5082845" y="1278122"/>
                </a:lnTo>
                <a:cubicBezTo>
                  <a:pt x="5083607" y="1278046"/>
                  <a:pt x="5084379" y="1278008"/>
                  <a:pt x="5085141" y="1278008"/>
                </a:cubicBezTo>
                <a:lnTo>
                  <a:pt x="5082845" y="1279722"/>
                </a:lnTo>
                <a:close/>
                <a:moveTo>
                  <a:pt x="5079807" y="1275179"/>
                </a:moveTo>
                <a:lnTo>
                  <a:pt x="5080445" y="1275179"/>
                </a:lnTo>
                <a:cubicBezTo>
                  <a:pt x="5082045" y="1275179"/>
                  <a:pt x="5083769" y="1275179"/>
                  <a:pt x="5085417" y="1275179"/>
                </a:cubicBezTo>
                <a:cubicBezTo>
                  <a:pt x="5085922" y="1275169"/>
                  <a:pt x="5086408" y="1275293"/>
                  <a:pt x="5086855" y="1275531"/>
                </a:cubicBezTo>
                <a:cubicBezTo>
                  <a:pt x="5086998" y="1275626"/>
                  <a:pt x="5086741" y="1276102"/>
                  <a:pt x="5086436" y="1276264"/>
                </a:cubicBezTo>
                <a:cubicBezTo>
                  <a:pt x="5084817" y="1276893"/>
                  <a:pt x="5083045" y="1277036"/>
                  <a:pt x="5081350" y="1276645"/>
                </a:cubicBezTo>
                <a:lnTo>
                  <a:pt x="5079749" y="1275379"/>
                </a:lnTo>
                <a:lnTo>
                  <a:pt x="5079807" y="1275179"/>
                </a:lnTo>
                <a:close/>
                <a:moveTo>
                  <a:pt x="2119932" y="497253"/>
                </a:moveTo>
                <a:cubicBezTo>
                  <a:pt x="2125218" y="499834"/>
                  <a:pt x="2131686" y="501272"/>
                  <a:pt x="2134991" y="500606"/>
                </a:cubicBezTo>
                <a:cubicBezTo>
                  <a:pt x="2123323" y="496900"/>
                  <a:pt x="2123323" y="496900"/>
                  <a:pt x="2119932" y="497253"/>
                </a:cubicBezTo>
                <a:close/>
                <a:moveTo>
                  <a:pt x="2432228" y="428597"/>
                </a:moveTo>
                <a:lnTo>
                  <a:pt x="2433676" y="427634"/>
                </a:lnTo>
                <a:cubicBezTo>
                  <a:pt x="2431418" y="427111"/>
                  <a:pt x="2429123" y="426796"/>
                  <a:pt x="2426808" y="426691"/>
                </a:cubicBezTo>
                <a:cubicBezTo>
                  <a:pt x="2423655" y="427034"/>
                  <a:pt x="2420522" y="427568"/>
                  <a:pt x="2417436" y="428282"/>
                </a:cubicBezTo>
                <a:cubicBezTo>
                  <a:pt x="2421750" y="430216"/>
                  <a:pt x="2427351" y="428187"/>
                  <a:pt x="2432218" y="428654"/>
                </a:cubicBezTo>
                <a:lnTo>
                  <a:pt x="2432218" y="428597"/>
                </a:lnTo>
                <a:close/>
                <a:moveTo>
                  <a:pt x="2796769" y="1315250"/>
                </a:moveTo>
                <a:cubicBezTo>
                  <a:pt x="2793788" y="1315250"/>
                  <a:pt x="2791597" y="1316850"/>
                  <a:pt x="2791587" y="1319213"/>
                </a:cubicBezTo>
                <a:cubicBezTo>
                  <a:pt x="2791902" y="1321899"/>
                  <a:pt x="2794216" y="1323889"/>
                  <a:pt x="2796921" y="1323804"/>
                </a:cubicBezTo>
                <a:cubicBezTo>
                  <a:pt x="2799426" y="1323889"/>
                  <a:pt x="2801522" y="1321927"/>
                  <a:pt x="2801598" y="1319422"/>
                </a:cubicBezTo>
                <a:cubicBezTo>
                  <a:pt x="2801598" y="1319327"/>
                  <a:pt x="2801598" y="1319232"/>
                  <a:pt x="2801598" y="1319146"/>
                </a:cubicBezTo>
                <a:cubicBezTo>
                  <a:pt x="2801598" y="1316850"/>
                  <a:pt x="2799798" y="1315374"/>
                  <a:pt x="2796778" y="1315317"/>
                </a:cubicBezTo>
                <a:lnTo>
                  <a:pt x="2796778" y="1315250"/>
                </a:lnTo>
                <a:close/>
                <a:moveTo>
                  <a:pt x="2906363" y="1213495"/>
                </a:moveTo>
                <a:lnTo>
                  <a:pt x="2908459" y="1213180"/>
                </a:lnTo>
                <a:cubicBezTo>
                  <a:pt x="2909069" y="1214056"/>
                  <a:pt x="2909611" y="1214771"/>
                  <a:pt x="2910164" y="1215619"/>
                </a:cubicBezTo>
                <a:lnTo>
                  <a:pt x="2911316" y="1215076"/>
                </a:lnTo>
                <a:cubicBezTo>
                  <a:pt x="2910659" y="1214247"/>
                  <a:pt x="2910230" y="1213161"/>
                  <a:pt x="2909307" y="1212647"/>
                </a:cubicBezTo>
                <a:cubicBezTo>
                  <a:pt x="2907916" y="1212009"/>
                  <a:pt x="2906449" y="1211513"/>
                  <a:pt x="2904944" y="1211199"/>
                </a:cubicBezTo>
                <a:cubicBezTo>
                  <a:pt x="2904382" y="1211075"/>
                  <a:pt x="2903820" y="1211009"/>
                  <a:pt x="2903249" y="1210999"/>
                </a:cubicBezTo>
                <a:cubicBezTo>
                  <a:pt x="2903344" y="1211713"/>
                  <a:pt x="2903115" y="1212599"/>
                  <a:pt x="2903582" y="1213123"/>
                </a:cubicBezTo>
                <a:cubicBezTo>
                  <a:pt x="2904458" y="1214056"/>
                  <a:pt x="2904525" y="1214180"/>
                  <a:pt x="2902754" y="1214961"/>
                </a:cubicBezTo>
                <a:lnTo>
                  <a:pt x="2906354" y="1216333"/>
                </a:lnTo>
                <a:lnTo>
                  <a:pt x="2906354" y="1213495"/>
                </a:lnTo>
                <a:close/>
                <a:moveTo>
                  <a:pt x="2829421" y="1305039"/>
                </a:moveTo>
                <a:cubicBezTo>
                  <a:pt x="2829421" y="1305544"/>
                  <a:pt x="2830411" y="1306125"/>
                  <a:pt x="2831011" y="1306306"/>
                </a:cubicBezTo>
                <a:cubicBezTo>
                  <a:pt x="2831363" y="1306306"/>
                  <a:pt x="2832402" y="1305640"/>
                  <a:pt x="2832411" y="1305258"/>
                </a:cubicBezTo>
                <a:cubicBezTo>
                  <a:pt x="2832430" y="1304868"/>
                  <a:pt x="2831792" y="1304172"/>
                  <a:pt x="2831154" y="1303230"/>
                </a:cubicBezTo>
                <a:cubicBezTo>
                  <a:pt x="2830325" y="1304154"/>
                  <a:pt x="2829354" y="1304677"/>
                  <a:pt x="2829411" y="1305106"/>
                </a:cubicBezTo>
                <a:lnTo>
                  <a:pt x="2829411" y="1305039"/>
                </a:lnTo>
                <a:close/>
                <a:moveTo>
                  <a:pt x="105" y="881577"/>
                </a:moveTo>
                <a:cubicBezTo>
                  <a:pt x="2153" y="882282"/>
                  <a:pt x="4286" y="882796"/>
                  <a:pt x="6496" y="883358"/>
                </a:cubicBezTo>
                <a:lnTo>
                  <a:pt x="7372" y="881282"/>
                </a:lnTo>
                <a:lnTo>
                  <a:pt x="981" y="878996"/>
                </a:lnTo>
                <a:cubicBezTo>
                  <a:pt x="619" y="879834"/>
                  <a:pt x="324" y="880701"/>
                  <a:pt x="105" y="881577"/>
                </a:cubicBezTo>
                <a:close/>
                <a:moveTo>
                  <a:pt x="2473643" y="217075"/>
                </a:moveTo>
                <a:lnTo>
                  <a:pt x="2469137" y="215475"/>
                </a:lnTo>
                <a:cubicBezTo>
                  <a:pt x="2468880" y="216065"/>
                  <a:pt x="2468670" y="216665"/>
                  <a:pt x="2468518" y="217275"/>
                </a:cubicBezTo>
                <a:cubicBezTo>
                  <a:pt x="2469956" y="217770"/>
                  <a:pt x="2471471" y="218142"/>
                  <a:pt x="2472976" y="218522"/>
                </a:cubicBezTo>
                <a:lnTo>
                  <a:pt x="2473643" y="217075"/>
                </a:lnTo>
                <a:close/>
                <a:moveTo>
                  <a:pt x="5059661" y="511130"/>
                </a:moveTo>
                <a:cubicBezTo>
                  <a:pt x="5060309" y="510997"/>
                  <a:pt x="5060975" y="510826"/>
                  <a:pt x="5061624" y="510740"/>
                </a:cubicBezTo>
                <a:cubicBezTo>
                  <a:pt x="5063014" y="510559"/>
                  <a:pt x="5064414" y="510359"/>
                  <a:pt x="5065805" y="510283"/>
                </a:cubicBezTo>
                <a:cubicBezTo>
                  <a:pt x="5066910" y="510321"/>
                  <a:pt x="5068005" y="510435"/>
                  <a:pt x="5069110" y="510597"/>
                </a:cubicBezTo>
                <a:lnTo>
                  <a:pt x="5064929" y="504215"/>
                </a:lnTo>
                <a:cubicBezTo>
                  <a:pt x="5065995" y="504301"/>
                  <a:pt x="5067072" y="504272"/>
                  <a:pt x="5068129" y="504139"/>
                </a:cubicBezTo>
                <a:cubicBezTo>
                  <a:pt x="5068491" y="504044"/>
                  <a:pt x="5068938" y="502796"/>
                  <a:pt x="5068672" y="502548"/>
                </a:cubicBezTo>
                <a:cubicBezTo>
                  <a:pt x="5067529" y="501596"/>
                  <a:pt x="5066300" y="500748"/>
                  <a:pt x="5065014" y="499986"/>
                </a:cubicBezTo>
                <a:cubicBezTo>
                  <a:pt x="5065024" y="499881"/>
                  <a:pt x="5065024" y="499777"/>
                  <a:pt x="5065014" y="499672"/>
                </a:cubicBezTo>
                <a:cubicBezTo>
                  <a:pt x="5064966" y="498691"/>
                  <a:pt x="5064853" y="497710"/>
                  <a:pt x="5064681" y="496748"/>
                </a:cubicBezTo>
                <a:cubicBezTo>
                  <a:pt x="5064147" y="496681"/>
                  <a:pt x="5063614" y="496681"/>
                  <a:pt x="5063081" y="496748"/>
                </a:cubicBezTo>
                <a:cubicBezTo>
                  <a:pt x="5062890" y="497719"/>
                  <a:pt x="5062824" y="498700"/>
                  <a:pt x="5062861" y="499691"/>
                </a:cubicBezTo>
                <a:cubicBezTo>
                  <a:pt x="5063081" y="503120"/>
                  <a:pt x="5063519" y="506539"/>
                  <a:pt x="5060318" y="509388"/>
                </a:cubicBezTo>
                <a:cubicBezTo>
                  <a:pt x="5059880" y="509816"/>
                  <a:pt x="5059880" y="510550"/>
                  <a:pt x="5059661" y="511130"/>
                </a:cubicBezTo>
                <a:close/>
                <a:moveTo>
                  <a:pt x="5051393" y="489938"/>
                </a:moveTo>
                <a:cubicBezTo>
                  <a:pt x="5053870" y="492233"/>
                  <a:pt x="5058833" y="491385"/>
                  <a:pt x="5060718" y="488575"/>
                </a:cubicBezTo>
                <a:cubicBezTo>
                  <a:pt x="5058394" y="488899"/>
                  <a:pt x="5054785" y="490957"/>
                  <a:pt x="5056032" y="486404"/>
                </a:cubicBezTo>
                <a:cubicBezTo>
                  <a:pt x="5055261" y="486175"/>
                  <a:pt x="5054470" y="486051"/>
                  <a:pt x="5053670" y="486023"/>
                </a:cubicBezTo>
                <a:cubicBezTo>
                  <a:pt x="5051765" y="486346"/>
                  <a:pt x="5049508" y="483737"/>
                  <a:pt x="5047926" y="486423"/>
                </a:cubicBezTo>
                <a:cubicBezTo>
                  <a:pt x="5046345" y="489099"/>
                  <a:pt x="5050241" y="488861"/>
                  <a:pt x="5051413" y="489938"/>
                </a:cubicBezTo>
                <a:lnTo>
                  <a:pt x="5051393" y="489938"/>
                </a:lnTo>
                <a:close/>
                <a:moveTo>
                  <a:pt x="5072272" y="497510"/>
                </a:moveTo>
                <a:cubicBezTo>
                  <a:pt x="5072701" y="497719"/>
                  <a:pt x="5073025" y="498234"/>
                  <a:pt x="5073453" y="498281"/>
                </a:cubicBezTo>
                <a:cubicBezTo>
                  <a:pt x="5075054" y="498472"/>
                  <a:pt x="5076749" y="498548"/>
                  <a:pt x="5078759" y="498691"/>
                </a:cubicBezTo>
                <a:cubicBezTo>
                  <a:pt x="5078121" y="499310"/>
                  <a:pt x="5077511" y="500063"/>
                  <a:pt x="5076683" y="500929"/>
                </a:cubicBezTo>
                <a:lnTo>
                  <a:pt x="5079588" y="503034"/>
                </a:lnTo>
                <a:cubicBezTo>
                  <a:pt x="5080788" y="501939"/>
                  <a:pt x="5081893" y="500739"/>
                  <a:pt x="5082893" y="499463"/>
                </a:cubicBezTo>
                <a:cubicBezTo>
                  <a:pt x="5083197" y="498996"/>
                  <a:pt x="5082893" y="497700"/>
                  <a:pt x="5082445" y="497567"/>
                </a:cubicBezTo>
                <a:cubicBezTo>
                  <a:pt x="5081559" y="497319"/>
                  <a:pt x="5080607" y="497415"/>
                  <a:pt x="5079788" y="497834"/>
                </a:cubicBezTo>
                <a:cubicBezTo>
                  <a:pt x="5079464" y="498053"/>
                  <a:pt x="5079168" y="498291"/>
                  <a:pt x="5078892" y="498567"/>
                </a:cubicBezTo>
                <a:cubicBezTo>
                  <a:pt x="5077178" y="496805"/>
                  <a:pt x="5076206" y="495738"/>
                  <a:pt x="5075149" y="494767"/>
                </a:cubicBezTo>
                <a:cubicBezTo>
                  <a:pt x="5074501" y="494119"/>
                  <a:pt x="5073758" y="493586"/>
                  <a:pt x="5072949" y="493166"/>
                </a:cubicBezTo>
                <a:cubicBezTo>
                  <a:pt x="5071691" y="494109"/>
                  <a:pt x="5070482" y="495129"/>
                  <a:pt x="5069357" y="496214"/>
                </a:cubicBezTo>
                <a:cubicBezTo>
                  <a:pt x="5070348" y="496662"/>
                  <a:pt x="5071339" y="497062"/>
                  <a:pt x="5072301" y="497510"/>
                </a:cubicBezTo>
                <a:lnTo>
                  <a:pt x="5072272" y="497510"/>
                </a:lnTo>
                <a:close/>
                <a:moveTo>
                  <a:pt x="5063957" y="533210"/>
                </a:moveTo>
                <a:lnTo>
                  <a:pt x="5062643" y="538372"/>
                </a:lnTo>
                <a:lnTo>
                  <a:pt x="5070939" y="540353"/>
                </a:lnTo>
                <a:cubicBezTo>
                  <a:pt x="5070396" y="539239"/>
                  <a:pt x="5070224" y="538191"/>
                  <a:pt x="5069510" y="537572"/>
                </a:cubicBezTo>
                <a:cubicBezTo>
                  <a:pt x="5067786" y="536019"/>
                  <a:pt x="5065824" y="534648"/>
                  <a:pt x="5063957" y="533210"/>
                </a:cubicBezTo>
                <a:close/>
                <a:moveTo>
                  <a:pt x="5066081" y="482117"/>
                </a:moveTo>
                <a:cubicBezTo>
                  <a:pt x="5067005" y="482251"/>
                  <a:pt x="5067929" y="482317"/>
                  <a:pt x="5068862" y="482308"/>
                </a:cubicBezTo>
                <a:cubicBezTo>
                  <a:pt x="5068862" y="481651"/>
                  <a:pt x="5069224" y="480717"/>
                  <a:pt x="5068862" y="480393"/>
                </a:cubicBezTo>
                <a:cubicBezTo>
                  <a:pt x="5067472" y="478993"/>
                  <a:pt x="5065833" y="477764"/>
                  <a:pt x="5063862" y="476117"/>
                </a:cubicBezTo>
                <a:cubicBezTo>
                  <a:pt x="5063014" y="477707"/>
                  <a:pt x="5062681" y="478403"/>
                  <a:pt x="5062271" y="479089"/>
                </a:cubicBezTo>
                <a:cubicBezTo>
                  <a:pt x="5061842" y="479650"/>
                  <a:pt x="5061385" y="480184"/>
                  <a:pt x="5060890" y="480679"/>
                </a:cubicBezTo>
                <a:cubicBezTo>
                  <a:pt x="5061785" y="480851"/>
                  <a:pt x="5062709" y="480965"/>
                  <a:pt x="5063576" y="481222"/>
                </a:cubicBezTo>
                <a:cubicBezTo>
                  <a:pt x="5064433" y="481470"/>
                  <a:pt x="5065186" y="481908"/>
                  <a:pt x="5066052" y="482117"/>
                </a:cubicBezTo>
                <a:lnTo>
                  <a:pt x="5066081" y="482117"/>
                </a:lnTo>
                <a:close/>
                <a:moveTo>
                  <a:pt x="5081740" y="532152"/>
                </a:moveTo>
                <a:cubicBezTo>
                  <a:pt x="5080750" y="532409"/>
                  <a:pt x="5079788" y="532809"/>
                  <a:pt x="5078911" y="533343"/>
                </a:cubicBezTo>
                <a:cubicBezTo>
                  <a:pt x="5079873" y="534115"/>
                  <a:pt x="5080845" y="535534"/>
                  <a:pt x="5081788" y="535515"/>
                </a:cubicBezTo>
                <a:cubicBezTo>
                  <a:pt x="5084016" y="535314"/>
                  <a:pt x="5086236" y="534914"/>
                  <a:pt x="5088398" y="534324"/>
                </a:cubicBezTo>
                <a:cubicBezTo>
                  <a:pt x="5087512" y="530923"/>
                  <a:pt x="5084350" y="531895"/>
                  <a:pt x="5081740" y="532133"/>
                </a:cubicBezTo>
                <a:lnTo>
                  <a:pt x="5081740" y="532152"/>
                </a:lnTo>
                <a:close/>
                <a:moveTo>
                  <a:pt x="5067367" y="487194"/>
                </a:moveTo>
                <a:cubicBezTo>
                  <a:pt x="5065767" y="489099"/>
                  <a:pt x="5064395" y="491090"/>
                  <a:pt x="5062576" y="493490"/>
                </a:cubicBezTo>
                <a:cubicBezTo>
                  <a:pt x="5062376" y="493348"/>
                  <a:pt x="5062881" y="493890"/>
                  <a:pt x="5063109" y="493814"/>
                </a:cubicBezTo>
                <a:cubicBezTo>
                  <a:pt x="5066491" y="492757"/>
                  <a:pt x="5069300" y="491128"/>
                  <a:pt x="5070110" y="488023"/>
                </a:cubicBezTo>
                <a:cubicBezTo>
                  <a:pt x="5070291" y="487366"/>
                  <a:pt x="5069681" y="486566"/>
                  <a:pt x="5069434" y="485832"/>
                </a:cubicBezTo>
                <a:cubicBezTo>
                  <a:pt x="5068662" y="486185"/>
                  <a:pt x="5067958" y="486632"/>
                  <a:pt x="5067319" y="487194"/>
                </a:cubicBezTo>
                <a:lnTo>
                  <a:pt x="5067367" y="487194"/>
                </a:lnTo>
                <a:close/>
                <a:moveTo>
                  <a:pt x="5042392" y="489318"/>
                </a:moveTo>
                <a:cubicBezTo>
                  <a:pt x="5042792" y="489652"/>
                  <a:pt x="5043259" y="489909"/>
                  <a:pt x="5043754" y="490052"/>
                </a:cubicBezTo>
                <a:cubicBezTo>
                  <a:pt x="5045002" y="489109"/>
                  <a:pt x="5046155" y="488071"/>
                  <a:pt x="5047365" y="487023"/>
                </a:cubicBezTo>
                <a:lnTo>
                  <a:pt x="5042326" y="482613"/>
                </a:lnTo>
                <a:cubicBezTo>
                  <a:pt x="5041364" y="484079"/>
                  <a:pt x="5040602" y="485232"/>
                  <a:pt x="5039563" y="486794"/>
                </a:cubicBezTo>
                <a:lnTo>
                  <a:pt x="5044193" y="486404"/>
                </a:lnTo>
                <a:cubicBezTo>
                  <a:pt x="5043526" y="487328"/>
                  <a:pt x="5042907" y="488299"/>
                  <a:pt x="5042354" y="489299"/>
                </a:cubicBezTo>
                <a:lnTo>
                  <a:pt x="5042392" y="489318"/>
                </a:lnTo>
                <a:close/>
                <a:moveTo>
                  <a:pt x="5086331" y="488804"/>
                </a:moveTo>
                <a:lnTo>
                  <a:pt x="5088589" y="485394"/>
                </a:lnTo>
                <a:lnTo>
                  <a:pt x="5087912" y="484927"/>
                </a:lnTo>
                <a:lnTo>
                  <a:pt x="5084064" y="487404"/>
                </a:lnTo>
                <a:cubicBezTo>
                  <a:pt x="5083826" y="487032"/>
                  <a:pt x="5083759" y="486718"/>
                  <a:pt x="5083512" y="486575"/>
                </a:cubicBezTo>
                <a:cubicBezTo>
                  <a:pt x="5082769" y="486108"/>
                  <a:pt x="5081921" y="485680"/>
                  <a:pt x="5081168" y="485251"/>
                </a:cubicBezTo>
                <a:lnTo>
                  <a:pt x="5079206" y="488842"/>
                </a:lnTo>
                <a:cubicBezTo>
                  <a:pt x="5080197" y="489004"/>
                  <a:pt x="5081207" y="489099"/>
                  <a:pt x="5082207" y="489128"/>
                </a:cubicBezTo>
                <a:cubicBezTo>
                  <a:pt x="5083436" y="489109"/>
                  <a:pt x="5084731" y="488918"/>
                  <a:pt x="5086274" y="488794"/>
                </a:cubicBezTo>
                <a:lnTo>
                  <a:pt x="5086331" y="488804"/>
                </a:lnTo>
                <a:close/>
                <a:moveTo>
                  <a:pt x="5076359" y="504615"/>
                </a:moveTo>
                <a:lnTo>
                  <a:pt x="5075101" y="504072"/>
                </a:lnTo>
                <a:lnTo>
                  <a:pt x="5072206" y="507568"/>
                </a:lnTo>
                <a:lnTo>
                  <a:pt x="5069729" y="508625"/>
                </a:lnTo>
                <a:cubicBezTo>
                  <a:pt x="5070034" y="509035"/>
                  <a:pt x="5070215" y="509616"/>
                  <a:pt x="5070663" y="509835"/>
                </a:cubicBezTo>
                <a:cubicBezTo>
                  <a:pt x="5071663" y="510349"/>
                  <a:pt x="5072806" y="510702"/>
                  <a:pt x="5074730" y="511435"/>
                </a:cubicBezTo>
                <a:cubicBezTo>
                  <a:pt x="5074111" y="510178"/>
                  <a:pt x="5073872" y="509664"/>
                  <a:pt x="5073539" y="508978"/>
                </a:cubicBezTo>
                <a:cubicBezTo>
                  <a:pt x="5078606" y="508768"/>
                  <a:pt x="5074168" y="505654"/>
                  <a:pt x="5076311" y="504606"/>
                </a:cubicBezTo>
                <a:lnTo>
                  <a:pt x="5076359" y="504615"/>
                </a:lnTo>
                <a:close/>
                <a:moveTo>
                  <a:pt x="5088207" y="507673"/>
                </a:moveTo>
                <a:cubicBezTo>
                  <a:pt x="5088684" y="508092"/>
                  <a:pt x="5089217" y="508425"/>
                  <a:pt x="5089808" y="508664"/>
                </a:cubicBezTo>
                <a:cubicBezTo>
                  <a:pt x="5090160" y="508168"/>
                  <a:pt x="5090941" y="507597"/>
                  <a:pt x="5090808" y="507197"/>
                </a:cubicBezTo>
                <a:cubicBezTo>
                  <a:pt x="5090265" y="505358"/>
                  <a:pt x="5089465" y="503577"/>
                  <a:pt x="5088627" y="501491"/>
                </a:cubicBezTo>
                <a:lnTo>
                  <a:pt x="5085588" y="503425"/>
                </a:lnTo>
                <a:cubicBezTo>
                  <a:pt x="5086560" y="505053"/>
                  <a:pt x="5087265" y="506397"/>
                  <a:pt x="5088160" y="507654"/>
                </a:cubicBezTo>
                <a:lnTo>
                  <a:pt x="5088207" y="507673"/>
                </a:lnTo>
                <a:close/>
                <a:moveTo>
                  <a:pt x="5081826" y="515083"/>
                </a:moveTo>
                <a:cubicBezTo>
                  <a:pt x="5081988" y="513759"/>
                  <a:pt x="5082140" y="512445"/>
                  <a:pt x="5082283" y="511121"/>
                </a:cubicBezTo>
                <a:lnTo>
                  <a:pt x="5080788" y="510445"/>
                </a:lnTo>
                <a:lnTo>
                  <a:pt x="5076587" y="513007"/>
                </a:lnTo>
                <a:lnTo>
                  <a:pt x="5081826" y="515083"/>
                </a:lnTo>
                <a:close/>
                <a:moveTo>
                  <a:pt x="5034115" y="493881"/>
                </a:moveTo>
                <a:cubicBezTo>
                  <a:pt x="5033096" y="492157"/>
                  <a:pt x="5031953" y="490518"/>
                  <a:pt x="5030714" y="488957"/>
                </a:cubicBezTo>
                <a:cubicBezTo>
                  <a:pt x="5029724" y="490271"/>
                  <a:pt x="5028924" y="490937"/>
                  <a:pt x="5029115" y="491157"/>
                </a:cubicBezTo>
                <a:cubicBezTo>
                  <a:pt x="5030181" y="492757"/>
                  <a:pt x="5031448" y="494205"/>
                  <a:pt x="5032648" y="495710"/>
                </a:cubicBezTo>
                <a:cubicBezTo>
                  <a:pt x="5033125" y="495100"/>
                  <a:pt x="5034277" y="494252"/>
                  <a:pt x="5034115" y="493881"/>
                </a:cubicBezTo>
                <a:close/>
                <a:moveTo>
                  <a:pt x="5096894" y="525523"/>
                </a:moveTo>
                <a:cubicBezTo>
                  <a:pt x="5097437" y="525475"/>
                  <a:pt x="5097914" y="525151"/>
                  <a:pt x="5098171" y="524666"/>
                </a:cubicBezTo>
                <a:cubicBezTo>
                  <a:pt x="5098190" y="524151"/>
                  <a:pt x="5097923" y="523675"/>
                  <a:pt x="5097485" y="523408"/>
                </a:cubicBezTo>
                <a:cubicBezTo>
                  <a:pt x="5095180" y="521799"/>
                  <a:pt x="5092008" y="522341"/>
                  <a:pt x="5090370" y="524637"/>
                </a:cubicBezTo>
                <a:cubicBezTo>
                  <a:pt x="5092665" y="524970"/>
                  <a:pt x="5094790" y="525323"/>
                  <a:pt x="5096866" y="525532"/>
                </a:cubicBezTo>
                <a:lnTo>
                  <a:pt x="5096894" y="525532"/>
                </a:lnTo>
                <a:close/>
                <a:moveTo>
                  <a:pt x="5002978" y="513807"/>
                </a:moveTo>
                <a:cubicBezTo>
                  <a:pt x="5004474" y="513674"/>
                  <a:pt x="5005950" y="513302"/>
                  <a:pt x="5007321" y="512702"/>
                </a:cubicBezTo>
                <a:lnTo>
                  <a:pt x="5007036" y="511302"/>
                </a:lnTo>
                <a:lnTo>
                  <a:pt x="5001197" y="510664"/>
                </a:lnTo>
                <a:lnTo>
                  <a:pt x="5000463" y="511635"/>
                </a:lnTo>
                <a:cubicBezTo>
                  <a:pt x="5001263" y="512445"/>
                  <a:pt x="5002045" y="513750"/>
                  <a:pt x="5002959" y="513807"/>
                </a:cubicBezTo>
                <a:lnTo>
                  <a:pt x="5002978" y="513807"/>
                </a:lnTo>
                <a:close/>
                <a:moveTo>
                  <a:pt x="5078330" y="537515"/>
                </a:moveTo>
                <a:lnTo>
                  <a:pt x="5082893" y="543763"/>
                </a:lnTo>
                <a:cubicBezTo>
                  <a:pt x="5086093" y="540125"/>
                  <a:pt x="5080283" y="539182"/>
                  <a:pt x="5080768" y="536448"/>
                </a:cubicBezTo>
                <a:lnTo>
                  <a:pt x="5078330" y="537515"/>
                </a:lnTo>
                <a:close/>
                <a:moveTo>
                  <a:pt x="4998273" y="512274"/>
                </a:moveTo>
                <a:cubicBezTo>
                  <a:pt x="4996739" y="511673"/>
                  <a:pt x="4995129" y="511283"/>
                  <a:pt x="4993481" y="511121"/>
                </a:cubicBezTo>
                <a:lnTo>
                  <a:pt x="4993481" y="512083"/>
                </a:lnTo>
                <a:lnTo>
                  <a:pt x="4998844" y="516007"/>
                </a:lnTo>
                <a:cubicBezTo>
                  <a:pt x="4998577" y="514045"/>
                  <a:pt x="4998873" y="512607"/>
                  <a:pt x="4998244" y="512274"/>
                </a:cubicBezTo>
                <a:lnTo>
                  <a:pt x="4998273" y="512274"/>
                </a:lnTo>
                <a:close/>
                <a:moveTo>
                  <a:pt x="5045069" y="500206"/>
                </a:moveTo>
                <a:lnTo>
                  <a:pt x="5053203" y="501101"/>
                </a:lnTo>
                <a:cubicBezTo>
                  <a:pt x="5049974" y="497443"/>
                  <a:pt x="5047012" y="497205"/>
                  <a:pt x="5045050" y="500206"/>
                </a:cubicBezTo>
                <a:lnTo>
                  <a:pt x="5045069" y="500206"/>
                </a:lnTo>
                <a:close/>
                <a:moveTo>
                  <a:pt x="5083531" y="556727"/>
                </a:moveTo>
                <a:cubicBezTo>
                  <a:pt x="5083979" y="556460"/>
                  <a:pt x="5084426" y="556184"/>
                  <a:pt x="5084893" y="555936"/>
                </a:cubicBezTo>
                <a:lnTo>
                  <a:pt x="5082664" y="551897"/>
                </a:lnTo>
                <a:cubicBezTo>
                  <a:pt x="5081959" y="552669"/>
                  <a:pt x="5080483" y="553688"/>
                  <a:pt x="5080711" y="554164"/>
                </a:cubicBezTo>
                <a:cubicBezTo>
                  <a:pt x="5081150" y="555165"/>
                  <a:pt x="5082512" y="555888"/>
                  <a:pt x="5083512" y="556736"/>
                </a:cubicBezTo>
                <a:lnTo>
                  <a:pt x="5083531" y="556736"/>
                </a:lnTo>
                <a:close/>
                <a:moveTo>
                  <a:pt x="5091970" y="513502"/>
                </a:moveTo>
                <a:lnTo>
                  <a:pt x="5098771" y="511016"/>
                </a:lnTo>
                <a:cubicBezTo>
                  <a:pt x="5096180" y="511207"/>
                  <a:pt x="5092637" y="509254"/>
                  <a:pt x="5091942" y="513502"/>
                </a:cubicBezTo>
                <a:lnTo>
                  <a:pt x="5091970" y="513502"/>
                </a:lnTo>
                <a:close/>
                <a:moveTo>
                  <a:pt x="5021219" y="503349"/>
                </a:moveTo>
                <a:lnTo>
                  <a:pt x="5019952" y="503796"/>
                </a:lnTo>
                <a:cubicBezTo>
                  <a:pt x="5019952" y="504930"/>
                  <a:pt x="5019818" y="506082"/>
                  <a:pt x="5019751" y="507464"/>
                </a:cubicBezTo>
                <a:lnTo>
                  <a:pt x="5024619" y="507149"/>
                </a:lnTo>
                <a:cubicBezTo>
                  <a:pt x="5023104" y="505473"/>
                  <a:pt x="5022142" y="504463"/>
                  <a:pt x="5021189" y="503349"/>
                </a:cubicBezTo>
                <a:lnTo>
                  <a:pt x="5021219" y="503349"/>
                </a:lnTo>
                <a:close/>
                <a:moveTo>
                  <a:pt x="5009074" y="523465"/>
                </a:moveTo>
                <a:cubicBezTo>
                  <a:pt x="5008626" y="521770"/>
                  <a:pt x="5008293" y="520465"/>
                  <a:pt x="5007940" y="519122"/>
                </a:cubicBezTo>
                <a:lnTo>
                  <a:pt x="5002387" y="522446"/>
                </a:lnTo>
                <a:lnTo>
                  <a:pt x="5009074" y="523465"/>
                </a:lnTo>
                <a:close/>
                <a:moveTo>
                  <a:pt x="5006512" y="497757"/>
                </a:moveTo>
                <a:lnTo>
                  <a:pt x="5002187" y="494881"/>
                </a:lnTo>
                <a:cubicBezTo>
                  <a:pt x="5001730" y="495424"/>
                  <a:pt x="5000806" y="496348"/>
                  <a:pt x="5000902" y="496471"/>
                </a:cubicBezTo>
                <a:cubicBezTo>
                  <a:pt x="5002045" y="497424"/>
                  <a:pt x="5003273" y="498262"/>
                  <a:pt x="5004578" y="498977"/>
                </a:cubicBezTo>
                <a:cubicBezTo>
                  <a:pt x="5004721" y="499062"/>
                  <a:pt x="5005569" y="498338"/>
                  <a:pt x="5006474" y="497748"/>
                </a:cubicBezTo>
                <a:lnTo>
                  <a:pt x="5006512" y="497748"/>
                </a:lnTo>
                <a:close/>
                <a:moveTo>
                  <a:pt x="4893307" y="553650"/>
                </a:moveTo>
                <a:cubicBezTo>
                  <a:pt x="4893069" y="551936"/>
                  <a:pt x="4892869" y="550459"/>
                  <a:pt x="4892621" y="548583"/>
                </a:cubicBezTo>
                <a:lnTo>
                  <a:pt x="4889278" y="549050"/>
                </a:lnTo>
                <a:cubicBezTo>
                  <a:pt x="4892507" y="549631"/>
                  <a:pt x="4888478" y="554593"/>
                  <a:pt x="4893269" y="553603"/>
                </a:cubicBezTo>
                <a:lnTo>
                  <a:pt x="4893307" y="553650"/>
                </a:lnTo>
                <a:close/>
                <a:moveTo>
                  <a:pt x="5109934" y="527428"/>
                </a:moveTo>
                <a:cubicBezTo>
                  <a:pt x="5109353" y="526961"/>
                  <a:pt x="5108439" y="526037"/>
                  <a:pt x="5108343" y="526113"/>
                </a:cubicBezTo>
                <a:cubicBezTo>
                  <a:pt x="5107134" y="526761"/>
                  <a:pt x="5105991" y="527533"/>
                  <a:pt x="5104943" y="528418"/>
                </a:cubicBezTo>
                <a:cubicBezTo>
                  <a:pt x="5104848" y="528514"/>
                  <a:pt x="5105591" y="529295"/>
                  <a:pt x="5106191" y="530009"/>
                </a:cubicBezTo>
                <a:lnTo>
                  <a:pt x="5109934" y="527428"/>
                </a:lnTo>
                <a:close/>
                <a:moveTo>
                  <a:pt x="5054632" y="482613"/>
                </a:moveTo>
                <a:cubicBezTo>
                  <a:pt x="5055194" y="481955"/>
                  <a:pt x="5055671" y="481232"/>
                  <a:pt x="5056070" y="480470"/>
                </a:cubicBezTo>
                <a:lnTo>
                  <a:pt x="5050241" y="481536"/>
                </a:lnTo>
                <a:cubicBezTo>
                  <a:pt x="5051756" y="483441"/>
                  <a:pt x="5052994" y="484108"/>
                  <a:pt x="5054604" y="482555"/>
                </a:cubicBezTo>
                <a:lnTo>
                  <a:pt x="5054632" y="482613"/>
                </a:lnTo>
                <a:close/>
                <a:moveTo>
                  <a:pt x="4992358" y="522275"/>
                </a:moveTo>
                <a:cubicBezTo>
                  <a:pt x="4990824" y="521865"/>
                  <a:pt x="4989262" y="521598"/>
                  <a:pt x="4987681" y="521475"/>
                </a:cubicBezTo>
                <a:cubicBezTo>
                  <a:pt x="4987280" y="521475"/>
                  <a:pt x="4986881" y="523065"/>
                  <a:pt x="4986261" y="524313"/>
                </a:cubicBezTo>
                <a:lnTo>
                  <a:pt x="4992101" y="523294"/>
                </a:lnTo>
                <a:cubicBezTo>
                  <a:pt x="4992167" y="522894"/>
                  <a:pt x="4992272" y="522561"/>
                  <a:pt x="4992338" y="522227"/>
                </a:cubicBezTo>
                <a:lnTo>
                  <a:pt x="4992358" y="522275"/>
                </a:lnTo>
                <a:close/>
                <a:moveTo>
                  <a:pt x="5043459" y="496195"/>
                </a:moveTo>
                <a:lnTo>
                  <a:pt x="5043459" y="494595"/>
                </a:lnTo>
                <a:lnTo>
                  <a:pt x="5038316" y="494595"/>
                </a:lnTo>
                <a:cubicBezTo>
                  <a:pt x="5038316" y="495072"/>
                  <a:pt x="5038316" y="495976"/>
                  <a:pt x="5038516" y="495976"/>
                </a:cubicBezTo>
                <a:cubicBezTo>
                  <a:pt x="5040259" y="496033"/>
                  <a:pt x="5041888" y="496071"/>
                  <a:pt x="5043526" y="496148"/>
                </a:cubicBezTo>
                <a:lnTo>
                  <a:pt x="5043459" y="496195"/>
                </a:lnTo>
                <a:close/>
                <a:moveTo>
                  <a:pt x="5082636" y="549307"/>
                </a:moveTo>
                <a:lnTo>
                  <a:pt x="5083673" y="548954"/>
                </a:lnTo>
                <a:lnTo>
                  <a:pt x="5081493" y="544344"/>
                </a:lnTo>
                <a:cubicBezTo>
                  <a:pt x="5077854" y="547688"/>
                  <a:pt x="5081778" y="547954"/>
                  <a:pt x="5082693" y="549269"/>
                </a:cubicBezTo>
                <a:lnTo>
                  <a:pt x="5082636" y="549307"/>
                </a:lnTo>
                <a:close/>
                <a:moveTo>
                  <a:pt x="4223633" y="1343015"/>
                </a:moveTo>
                <a:cubicBezTo>
                  <a:pt x="4223471" y="1343720"/>
                  <a:pt x="4224109" y="1344616"/>
                  <a:pt x="4224395" y="1345311"/>
                </a:cubicBezTo>
                <a:cubicBezTo>
                  <a:pt x="4225176" y="1344949"/>
                  <a:pt x="4226443" y="1344711"/>
                  <a:pt x="4226681" y="1344168"/>
                </a:cubicBezTo>
                <a:cubicBezTo>
                  <a:pt x="4228491" y="1339967"/>
                  <a:pt x="4228072" y="1339377"/>
                  <a:pt x="4222804" y="1338434"/>
                </a:cubicBezTo>
                <a:cubicBezTo>
                  <a:pt x="4221966" y="1338263"/>
                  <a:pt x="4221204" y="1337634"/>
                  <a:pt x="4220404" y="1337529"/>
                </a:cubicBezTo>
                <a:cubicBezTo>
                  <a:pt x="4219709" y="1337462"/>
                  <a:pt x="4219004" y="1337681"/>
                  <a:pt x="4218461" y="1338129"/>
                </a:cubicBezTo>
                <a:cubicBezTo>
                  <a:pt x="4218223" y="1338396"/>
                  <a:pt x="4218651" y="1339472"/>
                  <a:pt x="4219080" y="1339644"/>
                </a:cubicBezTo>
                <a:cubicBezTo>
                  <a:pt x="4221090" y="1340444"/>
                  <a:pt x="4223214" y="1341063"/>
                  <a:pt x="4225319" y="1341758"/>
                </a:cubicBezTo>
                <a:cubicBezTo>
                  <a:pt x="4224938" y="1342025"/>
                  <a:pt x="4223823" y="1342425"/>
                  <a:pt x="4223709" y="1342968"/>
                </a:cubicBezTo>
                <a:lnTo>
                  <a:pt x="4223633" y="1343015"/>
                </a:lnTo>
                <a:close/>
                <a:moveTo>
                  <a:pt x="4220814" y="1318765"/>
                </a:moveTo>
                <a:cubicBezTo>
                  <a:pt x="4223623" y="1320575"/>
                  <a:pt x="4225462" y="1320108"/>
                  <a:pt x="4227376" y="1316622"/>
                </a:cubicBezTo>
                <a:lnTo>
                  <a:pt x="4223252" y="1318346"/>
                </a:lnTo>
                <a:cubicBezTo>
                  <a:pt x="4223547" y="1316555"/>
                  <a:pt x="4223747" y="1315374"/>
                  <a:pt x="4224061" y="1313555"/>
                </a:cubicBezTo>
                <a:lnTo>
                  <a:pt x="4220871" y="1313555"/>
                </a:lnTo>
                <a:cubicBezTo>
                  <a:pt x="4221366" y="1315041"/>
                  <a:pt x="4221090" y="1316679"/>
                  <a:pt x="4220156" y="1317936"/>
                </a:cubicBezTo>
                <a:cubicBezTo>
                  <a:pt x="4220033" y="1318098"/>
                  <a:pt x="4220490" y="1318584"/>
                  <a:pt x="4220814" y="1318765"/>
                </a:cubicBezTo>
                <a:close/>
                <a:moveTo>
                  <a:pt x="4237559" y="1355265"/>
                </a:moveTo>
                <a:cubicBezTo>
                  <a:pt x="4235835" y="1355522"/>
                  <a:pt x="4234167" y="1355989"/>
                  <a:pt x="4232567" y="1356655"/>
                </a:cubicBezTo>
                <a:cubicBezTo>
                  <a:pt x="4233015" y="1357170"/>
                  <a:pt x="4233377" y="1358046"/>
                  <a:pt x="4233910" y="1358094"/>
                </a:cubicBezTo>
                <a:cubicBezTo>
                  <a:pt x="4235596" y="1358189"/>
                  <a:pt x="4237292" y="1358189"/>
                  <a:pt x="4238987" y="1358094"/>
                </a:cubicBezTo>
                <a:lnTo>
                  <a:pt x="4239911" y="1357303"/>
                </a:lnTo>
                <a:cubicBezTo>
                  <a:pt x="4239130" y="1356655"/>
                  <a:pt x="4238282" y="1355246"/>
                  <a:pt x="4237568" y="1355293"/>
                </a:cubicBezTo>
                <a:lnTo>
                  <a:pt x="4237568" y="1355265"/>
                </a:lnTo>
                <a:close/>
                <a:moveTo>
                  <a:pt x="4350925" y="1400785"/>
                </a:moveTo>
                <a:cubicBezTo>
                  <a:pt x="4351439" y="1400880"/>
                  <a:pt x="4352840" y="1399937"/>
                  <a:pt x="4352754" y="1399632"/>
                </a:cubicBezTo>
                <a:cubicBezTo>
                  <a:pt x="4352506" y="1398832"/>
                  <a:pt x="4351925" y="1398175"/>
                  <a:pt x="4351163" y="1397813"/>
                </a:cubicBezTo>
                <a:cubicBezTo>
                  <a:pt x="4350163" y="1397498"/>
                  <a:pt x="4349125" y="1397298"/>
                  <a:pt x="4348077" y="1397232"/>
                </a:cubicBezTo>
                <a:cubicBezTo>
                  <a:pt x="4348077" y="1397956"/>
                  <a:pt x="4348001" y="1398832"/>
                  <a:pt x="4348410" y="1399327"/>
                </a:cubicBezTo>
                <a:cubicBezTo>
                  <a:pt x="4349049" y="1400080"/>
                  <a:pt x="4349925" y="1400604"/>
                  <a:pt x="4350896" y="1400813"/>
                </a:cubicBezTo>
                <a:lnTo>
                  <a:pt x="4350925" y="1400785"/>
                </a:lnTo>
                <a:close/>
                <a:moveTo>
                  <a:pt x="4239940" y="1369133"/>
                </a:moveTo>
                <a:cubicBezTo>
                  <a:pt x="4240435" y="1370048"/>
                  <a:pt x="4241187" y="1370781"/>
                  <a:pt x="4242111" y="1371248"/>
                </a:cubicBezTo>
                <a:cubicBezTo>
                  <a:pt x="4242473" y="1371429"/>
                  <a:pt x="4243559" y="1370581"/>
                  <a:pt x="4244959" y="1369857"/>
                </a:cubicBezTo>
                <a:cubicBezTo>
                  <a:pt x="4243997" y="1369000"/>
                  <a:pt x="4242921" y="1368295"/>
                  <a:pt x="4241759" y="1367762"/>
                </a:cubicBezTo>
                <a:cubicBezTo>
                  <a:pt x="4241378" y="1367657"/>
                  <a:pt x="4239797" y="1368962"/>
                  <a:pt x="4239911" y="1369162"/>
                </a:cubicBezTo>
                <a:lnTo>
                  <a:pt x="4239940" y="1369133"/>
                </a:lnTo>
                <a:close/>
                <a:moveTo>
                  <a:pt x="4271877" y="1388297"/>
                </a:moveTo>
                <a:cubicBezTo>
                  <a:pt x="4271725" y="1388621"/>
                  <a:pt x="4272801" y="1389288"/>
                  <a:pt x="4273325" y="1389802"/>
                </a:cubicBezTo>
                <a:lnTo>
                  <a:pt x="4275954" y="1387831"/>
                </a:lnTo>
                <a:lnTo>
                  <a:pt x="4273839" y="1385706"/>
                </a:lnTo>
                <a:cubicBezTo>
                  <a:pt x="4273049" y="1386507"/>
                  <a:pt x="4272372" y="1387412"/>
                  <a:pt x="4271829" y="1388383"/>
                </a:cubicBezTo>
                <a:lnTo>
                  <a:pt x="4271877" y="1388297"/>
                </a:lnTo>
                <a:close/>
                <a:moveTo>
                  <a:pt x="4262609" y="1381811"/>
                </a:moveTo>
                <a:cubicBezTo>
                  <a:pt x="4260990" y="1382240"/>
                  <a:pt x="4259447" y="1382868"/>
                  <a:pt x="4257999" y="1383697"/>
                </a:cubicBezTo>
                <a:lnTo>
                  <a:pt x="4263714" y="1384745"/>
                </a:lnTo>
                <a:lnTo>
                  <a:pt x="4264514" y="1384164"/>
                </a:lnTo>
                <a:cubicBezTo>
                  <a:pt x="4263847" y="1383430"/>
                  <a:pt x="4263066" y="1381840"/>
                  <a:pt x="4262590" y="1381906"/>
                </a:cubicBezTo>
                <a:lnTo>
                  <a:pt x="4262609" y="1381811"/>
                </a:lnTo>
                <a:close/>
                <a:moveTo>
                  <a:pt x="4269162" y="1381220"/>
                </a:moveTo>
                <a:cubicBezTo>
                  <a:pt x="4268896" y="1382420"/>
                  <a:pt x="4268715" y="1383649"/>
                  <a:pt x="4268629" y="1384878"/>
                </a:cubicBezTo>
                <a:cubicBezTo>
                  <a:pt x="4268686" y="1385440"/>
                  <a:pt x="4269019" y="1385926"/>
                  <a:pt x="4269524" y="1386173"/>
                </a:cubicBezTo>
                <a:cubicBezTo>
                  <a:pt x="4270125" y="1386364"/>
                  <a:pt x="4270772" y="1386297"/>
                  <a:pt x="4271315" y="1385973"/>
                </a:cubicBezTo>
                <a:cubicBezTo>
                  <a:pt x="4271686" y="1385468"/>
                  <a:pt x="4271753" y="1384811"/>
                  <a:pt x="4271515" y="1384230"/>
                </a:cubicBezTo>
                <a:cubicBezTo>
                  <a:pt x="4270810" y="1383192"/>
                  <a:pt x="4270010" y="1382211"/>
                  <a:pt x="4269134" y="1381306"/>
                </a:cubicBezTo>
                <a:lnTo>
                  <a:pt x="4269162" y="1381220"/>
                </a:lnTo>
                <a:close/>
                <a:moveTo>
                  <a:pt x="4221252" y="1335500"/>
                </a:moveTo>
                <a:cubicBezTo>
                  <a:pt x="4222604" y="1334853"/>
                  <a:pt x="4223909" y="1334110"/>
                  <a:pt x="4225167" y="1333300"/>
                </a:cubicBezTo>
                <a:cubicBezTo>
                  <a:pt x="4225490" y="1332814"/>
                  <a:pt x="4225490" y="1332186"/>
                  <a:pt x="4225167" y="1331700"/>
                </a:cubicBezTo>
                <a:cubicBezTo>
                  <a:pt x="4224547" y="1331376"/>
                  <a:pt x="4223804" y="1331328"/>
                  <a:pt x="4223147" y="1331566"/>
                </a:cubicBezTo>
                <a:cubicBezTo>
                  <a:pt x="4222204" y="1332671"/>
                  <a:pt x="4221356" y="1333843"/>
                  <a:pt x="4220566" y="1335062"/>
                </a:cubicBezTo>
                <a:lnTo>
                  <a:pt x="4221252" y="1335500"/>
                </a:lnTo>
                <a:close/>
                <a:moveTo>
                  <a:pt x="4270048" y="1377506"/>
                </a:moveTo>
                <a:lnTo>
                  <a:pt x="4268562" y="1377086"/>
                </a:lnTo>
                <a:cubicBezTo>
                  <a:pt x="4268010" y="1378058"/>
                  <a:pt x="4267553" y="1379068"/>
                  <a:pt x="4267172" y="1380116"/>
                </a:cubicBezTo>
                <a:cubicBezTo>
                  <a:pt x="4267172" y="1380334"/>
                  <a:pt x="4268238" y="1380782"/>
                  <a:pt x="4268772" y="1381135"/>
                </a:cubicBezTo>
                <a:lnTo>
                  <a:pt x="4270048" y="1377506"/>
                </a:lnTo>
                <a:close/>
                <a:moveTo>
                  <a:pt x="2122123" y="1351055"/>
                </a:moveTo>
                <a:lnTo>
                  <a:pt x="2125313" y="1348778"/>
                </a:lnTo>
                <a:cubicBezTo>
                  <a:pt x="2123580" y="1347730"/>
                  <a:pt x="2121770" y="1346797"/>
                  <a:pt x="2119922" y="1345978"/>
                </a:cubicBezTo>
                <a:cubicBezTo>
                  <a:pt x="2118874" y="1345825"/>
                  <a:pt x="2117808" y="1345978"/>
                  <a:pt x="2116836" y="1346397"/>
                </a:cubicBezTo>
                <a:cubicBezTo>
                  <a:pt x="2116503" y="1346492"/>
                  <a:pt x="2116455" y="1347245"/>
                  <a:pt x="2116265" y="1347711"/>
                </a:cubicBezTo>
                <a:lnTo>
                  <a:pt x="2119551" y="1348254"/>
                </a:lnTo>
                <a:lnTo>
                  <a:pt x="2122123" y="1351055"/>
                </a:lnTo>
                <a:close/>
                <a:moveTo>
                  <a:pt x="2141782" y="1367361"/>
                </a:moveTo>
                <a:lnTo>
                  <a:pt x="2143268" y="1369752"/>
                </a:lnTo>
                <a:lnTo>
                  <a:pt x="2150088" y="1365561"/>
                </a:lnTo>
                <a:lnTo>
                  <a:pt x="2146897" y="1363961"/>
                </a:lnTo>
                <a:lnTo>
                  <a:pt x="2141782" y="1367361"/>
                </a:lnTo>
                <a:close/>
                <a:moveTo>
                  <a:pt x="2300488" y="1351274"/>
                </a:moveTo>
                <a:cubicBezTo>
                  <a:pt x="2299669" y="1351169"/>
                  <a:pt x="2298849" y="1351340"/>
                  <a:pt x="2298125" y="1351731"/>
                </a:cubicBezTo>
                <a:cubicBezTo>
                  <a:pt x="2296820" y="1352617"/>
                  <a:pt x="2295563" y="1353579"/>
                  <a:pt x="2294373" y="1354607"/>
                </a:cubicBezTo>
                <a:lnTo>
                  <a:pt x="2296925" y="1356522"/>
                </a:lnTo>
                <a:lnTo>
                  <a:pt x="2299192" y="1353931"/>
                </a:lnTo>
                <a:cubicBezTo>
                  <a:pt x="2299383" y="1353941"/>
                  <a:pt x="2299573" y="1353893"/>
                  <a:pt x="2299754" y="1353817"/>
                </a:cubicBezTo>
                <a:cubicBezTo>
                  <a:pt x="2300421" y="1353512"/>
                  <a:pt x="2301345" y="1353160"/>
                  <a:pt x="2301516" y="1352664"/>
                </a:cubicBezTo>
                <a:cubicBezTo>
                  <a:pt x="2301669" y="1352169"/>
                  <a:pt x="2300964" y="1351350"/>
                  <a:pt x="2300488" y="1351274"/>
                </a:cubicBezTo>
                <a:close/>
                <a:moveTo>
                  <a:pt x="2126304" y="1293076"/>
                </a:moveTo>
                <a:cubicBezTo>
                  <a:pt x="2125552" y="1294371"/>
                  <a:pt x="2124961" y="1295390"/>
                  <a:pt x="2124266" y="1296572"/>
                </a:cubicBezTo>
                <a:lnTo>
                  <a:pt x="2127152" y="1297991"/>
                </a:lnTo>
                <a:lnTo>
                  <a:pt x="2129142" y="1295772"/>
                </a:lnTo>
                <a:cubicBezTo>
                  <a:pt x="2129323" y="1297372"/>
                  <a:pt x="2129428" y="1298343"/>
                  <a:pt x="2129542" y="1299362"/>
                </a:cubicBezTo>
                <a:lnTo>
                  <a:pt x="2132276" y="1298515"/>
                </a:lnTo>
                <a:cubicBezTo>
                  <a:pt x="2129400" y="1296972"/>
                  <a:pt x="2130104" y="1293476"/>
                  <a:pt x="2126304" y="1293076"/>
                </a:cubicBezTo>
                <a:close/>
                <a:moveTo>
                  <a:pt x="2129352" y="1301391"/>
                </a:moveTo>
                <a:cubicBezTo>
                  <a:pt x="2128599" y="1301591"/>
                  <a:pt x="2127876" y="1301849"/>
                  <a:pt x="2127180" y="1302172"/>
                </a:cubicBezTo>
                <a:cubicBezTo>
                  <a:pt x="2127037" y="1301715"/>
                  <a:pt x="2126914" y="1301277"/>
                  <a:pt x="2126714" y="1300696"/>
                </a:cubicBezTo>
                <a:lnTo>
                  <a:pt x="2125009" y="1302801"/>
                </a:lnTo>
                <a:cubicBezTo>
                  <a:pt x="2125713" y="1303411"/>
                  <a:pt x="2126266" y="1303934"/>
                  <a:pt x="2126895" y="1304401"/>
                </a:cubicBezTo>
                <a:cubicBezTo>
                  <a:pt x="2127523" y="1304868"/>
                  <a:pt x="2128285" y="1305382"/>
                  <a:pt x="2128761" y="1305697"/>
                </a:cubicBezTo>
                <a:cubicBezTo>
                  <a:pt x="2129590" y="1305001"/>
                  <a:pt x="2130352" y="1304230"/>
                  <a:pt x="2131028" y="1303382"/>
                </a:cubicBezTo>
                <a:cubicBezTo>
                  <a:pt x="2131286" y="1302877"/>
                  <a:pt x="2131286" y="1302287"/>
                  <a:pt x="2131028" y="1301782"/>
                </a:cubicBezTo>
                <a:cubicBezTo>
                  <a:pt x="2130828" y="1301449"/>
                  <a:pt x="2129800" y="1301315"/>
                  <a:pt x="2129352" y="1301391"/>
                </a:cubicBezTo>
                <a:lnTo>
                  <a:pt x="2129352" y="1301391"/>
                </a:lnTo>
                <a:close/>
                <a:moveTo>
                  <a:pt x="2145325" y="1360884"/>
                </a:moveTo>
                <a:lnTo>
                  <a:pt x="2143087" y="1358237"/>
                </a:lnTo>
                <a:lnTo>
                  <a:pt x="2138410" y="1357674"/>
                </a:lnTo>
                <a:lnTo>
                  <a:pt x="2142087" y="1361904"/>
                </a:lnTo>
                <a:lnTo>
                  <a:pt x="2145325" y="1360884"/>
                </a:lnTo>
                <a:close/>
                <a:moveTo>
                  <a:pt x="2122570" y="1357779"/>
                </a:moveTo>
                <a:cubicBezTo>
                  <a:pt x="2122170" y="1357703"/>
                  <a:pt x="2121770" y="1357808"/>
                  <a:pt x="2121456" y="1358065"/>
                </a:cubicBezTo>
                <a:cubicBezTo>
                  <a:pt x="2120246" y="1359532"/>
                  <a:pt x="2119122" y="1361066"/>
                  <a:pt x="2117827" y="1362742"/>
                </a:cubicBezTo>
                <a:cubicBezTo>
                  <a:pt x="2121389" y="1362742"/>
                  <a:pt x="2123561" y="1361142"/>
                  <a:pt x="2123418" y="1358799"/>
                </a:cubicBezTo>
                <a:cubicBezTo>
                  <a:pt x="2123294" y="1358360"/>
                  <a:pt x="2122999" y="1357989"/>
                  <a:pt x="2122608" y="1357779"/>
                </a:cubicBezTo>
                <a:lnTo>
                  <a:pt x="2122570" y="1357779"/>
                </a:lnTo>
                <a:close/>
                <a:moveTo>
                  <a:pt x="2125304" y="1311297"/>
                </a:moveTo>
                <a:lnTo>
                  <a:pt x="2130924" y="1311297"/>
                </a:lnTo>
                <a:lnTo>
                  <a:pt x="2127476" y="1306601"/>
                </a:lnTo>
                <a:lnTo>
                  <a:pt x="2125304" y="1311297"/>
                </a:lnTo>
                <a:close/>
                <a:moveTo>
                  <a:pt x="2130914" y="1311297"/>
                </a:moveTo>
                <a:lnTo>
                  <a:pt x="2130914" y="1311392"/>
                </a:lnTo>
                <a:lnTo>
                  <a:pt x="2130914" y="1311392"/>
                </a:lnTo>
                <a:lnTo>
                  <a:pt x="2130914" y="1311297"/>
                </a:lnTo>
                <a:close/>
                <a:moveTo>
                  <a:pt x="2117512" y="1299934"/>
                </a:moveTo>
                <a:cubicBezTo>
                  <a:pt x="2117989" y="1300134"/>
                  <a:pt x="2118532" y="1300134"/>
                  <a:pt x="2119008" y="1299934"/>
                </a:cubicBezTo>
                <a:cubicBezTo>
                  <a:pt x="2119379" y="1299753"/>
                  <a:pt x="2119837" y="1299010"/>
                  <a:pt x="2119732" y="1298934"/>
                </a:cubicBezTo>
                <a:cubicBezTo>
                  <a:pt x="2118312" y="1297715"/>
                  <a:pt x="2116808" y="1296572"/>
                  <a:pt x="2114807" y="1295010"/>
                </a:cubicBezTo>
                <a:cubicBezTo>
                  <a:pt x="2114426" y="1295972"/>
                  <a:pt x="2113807" y="1296762"/>
                  <a:pt x="2114045" y="1297038"/>
                </a:cubicBezTo>
                <a:cubicBezTo>
                  <a:pt x="2115112" y="1298124"/>
                  <a:pt x="2116284" y="1299124"/>
                  <a:pt x="2117541" y="1300010"/>
                </a:cubicBezTo>
                <a:lnTo>
                  <a:pt x="2117512" y="1299934"/>
                </a:lnTo>
                <a:close/>
                <a:moveTo>
                  <a:pt x="2140982" y="1377525"/>
                </a:moveTo>
                <a:cubicBezTo>
                  <a:pt x="2139029" y="1377915"/>
                  <a:pt x="2137601" y="1378820"/>
                  <a:pt x="2138972" y="1381477"/>
                </a:cubicBezTo>
                <a:lnTo>
                  <a:pt x="2142944" y="1378468"/>
                </a:lnTo>
                <a:cubicBezTo>
                  <a:pt x="2142306" y="1378125"/>
                  <a:pt x="2141534" y="1377410"/>
                  <a:pt x="2140982" y="1377525"/>
                </a:cubicBezTo>
                <a:close/>
                <a:moveTo>
                  <a:pt x="2283257" y="1361713"/>
                </a:moveTo>
                <a:cubicBezTo>
                  <a:pt x="2283105" y="1362980"/>
                  <a:pt x="2283143" y="1364266"/>
                  <a:pt x="2283371" y="1365514"/>
                </a:cubicBezTo>
                <a:cubicBezTo>
                  <a:pt x="2283819" y="1365704"/>
                  <a:pt x="2284314" y="1365742"/>
                  <a:pt x="2284790" y="1365637"/>
                </a:cubicBezTo>
                <a:cubicBezTo>
                  <a:pt x="2285219" y="1365333"/>
                  <a:pt x="2285495" y="1364856"/>
                  <a:pt x="2285543" y="1364332"/>
                </a:cubicBezTo>
                <a:cubicBezTo>
                  <a:pt x="2285524" y="1363132"/>
                  <a:pt x="2285429" y="1361942"/>
                  <a:pt x="2285257" y="1360751"/>
                </a:cubicBezTo>
                <a:cubicBezTo>
                  <a:pt x="2284590" y="1361075"/>
                  <a:pt x="2283352" y="1361313"/>
                  <a:pt x="2283295" y="1361713"/>
                </a:cubicBezTo>
                <a:lnTo>
                  <a:pt x="2283257" y="1361713"/>
                </a:lnTo>
                <a:close/>
                <a:moveTo>
                  <a:pt x="2185854" y="1393927"/>
                </a:moveTo>
                <a:cubicBezTo>
                  <a:pt x="2185521" y="1394374"/>
                  <a:pt x="2185854" y="1395108"/>
                  <a:pt x="2185854" y="1395717"/>
                </a:cubicBezTo>
                <a:cubicBezTo>
                  <a:pt x="2186607" y="1395527"/>
                  <a:pt x="2187788" y="1395489"/>
                  <a:pt x="2188026" y="1395089"/>
                </a:cubicBezTo>
                <a:cubicBezTo>
                  <a:pt x="2188664" y="1393803"/>
                  <a:pt x="2189207" y="1392469"/>
                  <a:pt x="2189617" y="1391098"/>
                </a:cubicBezTo>
                <a:lnTo>
                  <a:pt x="2188883" y="1390840"/>
                </a:lnTo>
                <a:cubicBezTo>
                  <a:pt x="2187797" y="1391812"/>
                  <a:pt x="2186769" y="1392841"/>
                  <a:pt x="2185816" y="1393936"/>
                </a:cubicBezTo>
                <a:lnTo>
                  <a:pt x="2185854" y="1393936"/>
                </a:lnTo>
                <a:close/>
                <a:moveTo>
                  <a:pt x="2159584" y="1377839"/>
                </a:moveTo>
                <a:cubicBezTo>
                  <a:pt x="2158746" y="1378496"/>
                  <a:pt x="2157965" y="1379230"/>
                  <a:pt x="2157232" y="1380011"/>
                </a:cubicBezTo>
                <a:cubicBezTo>
                  <a:pt x="2157136" y="1380125"/>
                  <a:pt x="2157946" y="1380782"/>
                  <a:pt x="2158822" y="1381611"/>
                </a:cubicBezTo>
                <a:cubicBezTo>
                  <a:pt x="2159765" y="1380935"/>
                  <a:pt x="2160613" y="1380144"/>
                  <a:pt x="2161366" y="1379268"/>
                </a:cubicBezTo>
                <a:cubicBezTo>
                  <a:pt x="2161413" y="1379039"/>
                  <a:pt x="2160137" y="1378258"/>
                  <a:pt x="2159584" y="1377839"/>
                </a:cubicBezTo>
                <a:close/>
                <a:moveTo>
                  <a:pt x="2208105" y="1392364"/>
                </a:moveTo>
                <a:lnTo>
                  <a:pt x="2207876" y="1393031"/>
                </a:lnTo>
                <a:lnTo>
                  <a:pt x="2211219" y="1394898"/>
                </a:lnTo>
                <a:lnTo>
                  <a:pt x="2212810" y="1392822"/>
                </a:lnTo>
                <a:lnTo>
                  <a:pt x="2212000" y="1392117"/>
                </a:lnTo>
                <a:lnTo>
                  <a:pt x="2208105" y="1392364"/>
                </a:lnTo>
                <a:close/>
                <a:moveTo>
                  <a:pt x="2117446" y="1323937"/>
                </a:moveTo>
                <a:lnTo>
                  <a:pt x="2113407" y="1322156"/>
                </a:lnTo>
                <a:cubicBezTo>
                  <a:pt x="2113150" y="1322670"/>
                  <a:pt x="2112940" y="1323204"/>
                  <a:pt x="2112788" y="1323756"/>
                </a:cubicBezTo>
                <a:cubicBezTo>
                  <a:pt x="2114064" y="1324318"/>
                  <a:pt x="2115436" y="1324737"/>
                  <a:pt x="2116779" y="1325175"/>
                </a:cubicBezTo>
                <a:lnTo>
                  <a:pt x="2117446" y="1323937"/>
                </a:lnTo>
                <a:close/>
                <a:moveTo>
                  <a:pt x="2102272" y="1346197"/>
                </a:moveTo>
                <a:lnTo>
                  <a:pt x="2104282" y="1349388"/>
                </a:lnTo>
                <a:lnTo>
                  <a:pt x="2106235" y="1348245"/>
                </a:lnTo>
                <a:lnTo>
                  <a:pt x="2103425" y="1345578"/>
                </a:lnTo>
                <a:lnTo>
                  <a:pt x="2102272" y="1346197"/>
                </a:lnTo>
                <a:close/>
                <a:moveTo>
                  <a:pt x="2202866" y="1394746"/>
                </a:moveTo>
                <a:lnTo>
                  <a:pt x="2202866" y="1398156"/>
                </a:lnTo>
                <a:lnTo>
                  <a:pt x="2205257" y="1398156"/>
                </a:lnTo>
                <a:lnTo>
                  <a:pt x="2204542" y="1394641"/>
                </a:lnTo>
                <a:lnTo>
                  <a:pt x="2202866" y="1394746"/>
                </a:lnTo>
                <a:close/>
                <a:moveTo>
                  <a:pt x="2239918" y="1388269"/>
                </a:moveTo>
                <a:cubicBezTo>
                  <a:pt x="2240937" y="1388974"/>
                  <a:pt x="2242004" y="1389612"/>
                  <a:pt x="2243109" y="1390145"/>
                </a:cubicBezTo>
                <a:cubicBezTo>
                  <a:pt x="2243204" y="1390145"/>
                  <a:pt x="2243842" y="1389526"/>
                  <a:pt x="2244224" y="1389183"/>
                </a:cubicBezTo>
                <a:lnTo>
                  <a:pt x="2241033" y="1386926"/>
                </a:lnTo>
                <a:cubicBezTo>
                  <a:pt x="2240566" y="1387497"/>
                  <a:pt x="2239966" y="1388155"/>
                  <a:pt x="2239966" y="1388183"/>
                </a:cubicBezTo>
                <a:lnTo>
                  <a:pt x="2239918" y="1388269"/>
                </a:lnTo>
                <a:close/>
                <a:moveTo>
                  <a:pt x="2247024" y="1388269"/>
                </a:moveTo>
                <a:cubicBezTo>
                  <a:pt x="2247995" y="1389174"/>
                  <a:pt x="2249024" y="1390012"/>
                  <a:pt x="2250110" y="1390774"/>
                </a:cubicBezTo>
                <a:cubicBezTo>
                  <a:pt x="2250672" y="1390526"/>
                  <a:pt x="2251205" y="1390202"/>
                  <a:pt x="2251701" y="1389831"/>
                </a:cubicBezTo>
                <a:cubicBezTo>
                  <a:pt x="2250405" y="1388869"/>
                  <a:pt x="2249338" y="1388050"/>
                  <a:pt x="2248186" y="1387307"/>
                </a:cubicBezTo>
                <a:cubicBezTo>
                  <a:pt x="2247795" y="1387574"/>
                  <a:pt x="2247433" y="1387878"/>
                  <a:pt x="2247100" y="1388202"/>
                </a:cubicBezTo>
                <a:lnTo>
                  <a:pt x="2247024" y="1388269"/>
                </a:lnTo>
                <a:close/>
                <a:moveTo>
                  <a:pt x="2121627" y="1339444"/>
                </a:moveTo>
                <a:lnTo>
                  <a:pt x="2121627" y="1343387"/>
                </a:lnTo>
                <a:cubicBezTo>
                  <a:pt x="2124723" y="1343063"/>
                  <a:pt x="2123418" y="1341187"/>
                  <a:pt x="2123561" y="1339901"/>
                </a:cubicBezTo>
                <a:cubicBezTo>
                  <a:pt x="2122961" y="1339682"/>
                  <a:pt x="2122342" y="1339501"/>
                  <a:pt x="2121703" y="1339377"/>
                </a:cubicBezTo>
                <a:lnTo>
                  <a:pt x="2121627" y="1339444"/>
                </a:lnTo>
                <a:close/>
                <a:moveTo>
                  <a:pt x="2299754" y="1327614"/>
                </a:moveTo>
                <a:cubicBezTo>
                  <a:pt x="2300249" y="1328528"/>
                  <a:pt x="2300745" y="1329452"/>
                  <a:pt x="2301221" y="1330376"/>
                </a:cubicBezTo>
                <a:cubicBezTo>
                  <a:pt x="2301802" y="1330166"/>
                  <a:pt x="2302374" y="1329900"/>
                  <a:pt x="2302916" y="1329595"/>
                </a:cubicBezTo>
                <a:cubicBezTo>
                  <a:pt x="2302440" y="1328690"/>
                  <a:pt x="2301907" y="1327814"/>
                  <a:pt x="2301316" y="1326985"/>
                </a:cubicBezTo>
                <a:lnTo>
                  <a:pt x="2299754" y="1327614"/>
                </a:lnTo>
                <a:close/>
                <a:moveTo>
                  <a:pt x="1793329" y="157486"/>
                </a:moveTo>
                <a:cubicBezTo>
                  <a:pt x="1794034" y="157039"/>
                  <a:pt x="1793967" y="155762"/>
                  <a:pt x="1794234" y="154848"/>
                </a:cubicBezTo>
                <a:cubicBezTo>
                  <a:pt x="1793053" y="154610"/>
                  <a:pt x="1791253" y="153857"/>
                  <a:pt x="1790824" y="154210"/>
                </a:cubicBezTo>
                <a:cubicBezTo>
                  <a:pt x="1788919" y="155962"/>
                  <a:pt x="1787119" y="157829"/>
                  <a:pt x="1785442" y="159801"/>
                </a:cubicBezTo>
                <a:lnTo>
                  <a:pt x="1786747" y="160849"/>
                </a:lnTo>
                <a:cubicBezTo>
                  <a:pt x="1788995" y="159858"/>
                  <a:pt x="1791195" y="158734"/>
                  <a:pt x="1793329" y="157486"/>
                </a:cubicBezTo>
                <a:close/>
                <a:moveTo>
                  <a:pt x="1827933" y="189166"/>
                </a:moveTo>
                <a:cubicBezTo>
                  <a:pt x="1828619" y="189481"/>
                  <a:pt x="1829391" y="189529"/>
                  <a:pt x="1830105" y="189290"/>
                </a:cubicBezTo>
                <a:cubicBezTo>
                  <a:pt x="1830524" y="189071"/>
                  <a:pt x="1830648" y="188128"/>
                  <a:pt x="1830496" y="187595"/>
                </a:cubicBezTo>
                <a:cubicBezTo>
                  <a:pt x="1830038" y="186328"/>
                  <a:pt x="1829505" y="185080"/>
                  <a:pt x="1828895" y="183870"/>
                </a:cubicBezTo>
                <a:cubicBezTo>
                  <a:pt x="1828895" y="183556"/>
                  <a:pt x="1828724" y="183232"/>
                  <a:pt x="1828638" y="182909"/>
                </a:cubicBezTo>
                <a:lnTo>
                  <a:pt x="1823857" y="184413"/>
                </a:lnTo>
                <a:cubicBezTo>
                  <a:pt x="1824590" y="185433"/>
                  <a:pt x="1825295" y="186490"/>
                  <a:pt x="1826085" y="187481"/>
                </a:cubicBezTo>
                <a:cubicBezTo>
                  <a:pt x="1826581" y="188166"/>
                  <a:pt x="1827209" y="188738"/>
                  <a:pt x="1827933" y="189166"/>
                </a:cubicBezTo>
                <a:lnTo>
                  <a:pt x="1827933" y="189166"/>
                </a:lnTo>
                <a:close/>
                <a:moveTo>
                  <a:pt x="1659808" y="75067"/>
                </a:moveTo>
                <a:cubicBezTo>
                  <a:pt x="1658293" y="73981"/>
                  <a:pt x="1656693" y="73019"/>
                  <a:pt x="1655016" y="72199"/>
                </a:cubicBezTo>
                <a:cubicBezTo>
                  <a:pt x="1654712" y="72085"/>
                  <a:pt x="1652702" y="73790"/>
                  <a:pt x="1652892" y="74143"/>
                </a:cubicBezTo>
                <a:cubicBezTo>
                  <a:pt x="1653759" y="75419"/>
                  <a:pt x="1654778" y="76581"/>
                  <a:pt x="1655931" y="77610"/>
                </a:cubicBezTo>
                <a:lnTo>
                  <a:pt x="1659808" y="75067"/>
                </a:lnTo>
                <a:close/>
                <a:moveTo>
                  <a:pt x="1701327" y="84515"/>
                </a:moveTo>
                <a:lnTo>
                  <a:pt x="1702318" y="84106"/>
                </a:lnTo>
                <a:cubicBezTo>
                  <a:pt x="1702603" y="82896"/>
                  <a:pt x="1702641" y="81639"/>
                  <a:pt x="1702413" y="80420"/>
                </a:cubicBezTo>
                <a:cubicBezTo>
                  <a:pt x="1702251" y="79972"/>
                  <a:pt x="1700060" y="79734"/>
                  <a:pt x="1699012" y="79972"/>
                </a:cubicBezTo>
                <a:cubicBezTo>
                  <a:pt x="1698308" y="80134"/>
                  <a:pt x="1697422" y="81772"/>
                  <a:pt x="1697593" y="82020"/>
                </a:cubicBezTo>
                <a:cubicBezTo>
                  <a:pt x="1698774" y="82982"/>
                  <a:pt x="1700032" y="83829"/>
                  <a:pt x="1701365" y="84563"/>
                </a:cubicBezTo>
                <a:lnTo>
                  <a:pt x="1701327" y="84515"/>
                </a:lnTo>
                <a:close/>
                <a:moveTo>
                  <a:pt x="1779108" y="150590"/>
                </a:moveTo>
                <a:cubicBezTo>
                  <a:pt x="1780708" y="151257"/>
                  <a:pt x="1784471" y="147876"/>
                  <a:pt x="1784252" y="146104"/>
                </a:cubicBezTo>
                <a:lnTo>
                  <a:pt x="1778098" y="148199"/>
                </a:lnTo>
                <a:cubicBezTo>
                  <a:pt x="1778337" y="148742"/>
                  <a:pt x="1778365" y="150286"/>
                  <a:pt x="1779137" y="150590"/>
                </a:cubicBezTo>
                <a:lnTo>
                  <a:pt x="1779108" y="150590"/>
                </a:lnTo>
                <a:close/>
                <a:moveTo>
                  <a:pt x="1679991" y="64360"/>
                </a:moveTo>
                <a:cubicBezTo>
                  <a:pt x="1680601" y="64475"/>
                  <a:pt x="1682344" y="62960"/>
                  <a:pt x="1682172" y="62494"/>
                </a:cubicBezTo>
                <a:cubicBezTo>
                  <a:pt x="1681820" y="61503"/>
                  <a:pt x="1680582" y="60722"/>
                  <a:pt x="1678981" y="59303"/>
                </a:cubicBezTo>
                <a:cubicBezTo>
                  <a:pt x="1678019" y="60893"/>
                  <a:pt x="1676886" y="61884"/>
                  <a:pt x="1677162" y="62494"/>
                </a:cubicBezTo>
                <a:cubicBezTo>
                  <a:pt x="1677781" y="63522"/>
                  <a:pt x="1678829" y="64227"/>
                  <a:pt x="1680020" y="64408"/>
                </a:cubicBezTo>
                <a:lnTo>
                  <a:pt x="1679991" y="64360"/>
                </a:lnTo>
                <a:close/>
                <a:moveTo>
                  <a:pt x="1797215" y="192100"/>
                </a:moveTo>
                <a:cubicBezTo>
                  <a:pt x="1797453" y="192005"/>
                  <a:pt x="1797644" y="191319"/>
                  <a:pt x="1797491" y="191195"/>
                </a:cubicBezTo>
                <a:cubicBezTo>
                  <a:pt x="1796110" y="190024"/>
                  <a:pt x="1794662" y="188928"/>
                  <a:pt x="1793310" y="187871"/>
                </a:cubicBezTo>
                <a:lnTo>
                  <a:pt x="1790329" y="191062"/>
                </a:lnTo>
                <a:cubicBezTo>
                  <a:pt x="1792072" y="191462"/>
                  <a:pt x="1793901" y="191910"/>
                  <a:pt x="1795758" y="192291"/>
                </a:cubicBezTo>
                <a:cubicBezTo>
                  <a:pt x="1796263" y="192357"/>
                  <a:pt x="1796787" y="192281"/>
                  <a:pt x="1797253" y="192072"/>
                </a:cubicBezTo>
                <a:lnTo>
                  <a:pt x="1797215" y="192100"/>
                </a:lnTo>
                <a:close/>
                <a:moveTo>
                  <a:pt x="1791005" y="215855"/>
                </a:moveTo>
                <a:cubicBezTo>
                  <a:pt x="1791691" y="215951"/>
                  <a:pt x="1792596" y="215189"/>
                  <a:pt x="1793396" y="214817"/>
                </a:cubicBezTo>
                <a:lnTo>
                  <a:pt x="1789709" y="211446"/>
                </a:lnTo>
                <a:cubicBezTo>
                  <a:pt x="1788605" y="213874"/>
                  <a:pt x="1788452" y="215465"/>
                  <a:pt x="1791033" y="215817"/>
                </a:cubicBezTo>
                <a:lnTo>
                  <a:pt x="1791005" y="215855"/>
                </a:lnTo>
                <a:close/>
                <a:moveTo>
                  <a:pt x="1799234" y="223238"/>
                </a:moveTo>
                <a:cubicBezTo>
                  <a:pt x="1799806" y="223104"/>
                  <a:pt x="1800158" y="222342"/>
                  <a:pt x="1800625" y="221866"/>
                </a:cubicBezTo>
                <a:lnTo>
                  <a:pt x="1795958" y="219789"/>
                </a:lnTo>
                <a:lnTo>
                  <a:pt x="1795386" y="220599"/>
                </a:lnTo>
                <a:cubicBezTo>
                  <a:pt x="1796101" y="221942"/>
                  <a:pt x="1796453" y="223828"/>
                  <a:pt x="1799301" y="223199"/>
                </a:cubicBezTo>
                <a:lnTo>
                  <a:pt x="1799234" y="223238"/>
                </a:lnTo>
                <a:close/>
                <a:moveTo>
                  <a:pt x="1797634" y="195101"/>
                </a:moveTo>
                <a:cubicBezTo>
                  <a:pt x="1794339" y="193710"/>
                  <a:pt x="1794443" y="197082"/>
                  <a:pt x="1792729" y="198101"/>
                </a:cubicBezTo>
                <a:cubicBezTo>
                  <a:pt x="1792491" y="198244"/>
                  <a:pt x="1793139" y="199396"/>
                  <a:pt x="1793510" y="200454"/>
                </a:cubicBezTo>
                <a:lnTo>
                  <a:pt x="1797634" y="195101"/>
                </a:lnTo>
                <a:close/>
                <a:moveTo>
                  <a:pt x="1773507" y="141865"/>
                </a:moveTo>
                <a:cubicBezTo>
                  <a:pt x="1773841" y="141942"/>
                  <a:pt x="1774870" y="140903"/>
                  <a:pt x="1775012" y="140275"/>
                </a:cubicBezTo>
                <a:cubicBezTo>
                  <a:pt x="1775155" y="139646"/>
                  <a:pt x="1774260" y="139284"/>
                  <a:pt x="1773831" y="138789"/>
                </a:cubicBezTo>
                <a:lnTo>
                  <a:pt x="1772155" y="140427"/>
                </a:lnTo>
                <a:lnTo>
                  <a:pt x="1769488" y="139275"/>
                </a:lnTo>
                <a:cubicBezTo>
                  <a:pt x="1769364" y="141894"/>
                  <a:pt x="1771964" y="141446"/>
                  <a:pt x="1773622" y="141827"/>
                </a:cubicBezTo>
                <a:lnTo>
                  <a:pt x="1773507" y="141865"/>
                </a:lnTo>
                <a:close/>
                <a:moveTo>
                  <a:pt x="1802082" y="165659"/>
                </a:moveTo>
                <a:lnTo>
                  <a:pt x="1795701" y="167259"/>
                </a:lnTo>
                <a:cubicBezTo>
                  <a:pt x="1800663" y="168793"/>
                  <a:pt x="1801606" y="168497"/>
                  <a:pt x="1802197" y="165630"/>
                </a:cubicBezTo>
                <a:lnTo>
                  <a:pt x="1802082" y="165659"/>
                </a:lnTo>
                <a:close/>
                <a:moveTo>
                  <a:pt x="1801625" y="174727"/>
                </a:moveTo>
                <a:cubicBezTo>
                  <a:pt x="1800558" y="176003"/>
                  <a:pt x="1799673" y="177394"/>
                  <a:pt x="1798749" y="178746"/>
                </a:cubicBezTo>
                <a:lnTo>
                  <a:pt x="1799997" y="179403"/>
                </a:lnTo>
                <a:lnTo>
                  <a:pt x="1803778" y="175346"/>
                </a:lnTo>
                <a:cubicBezTo>
                  <a:pt x="1803121" y="175050"/>
                  <a:pt x="1802435" y="174831"/>
                  <a:pt x="1801740" y="174688"/>
                </a:cubicBezTo>
                <a:lnTo>
                  <a:pt x="1801625" y="174727"/>
                </a:lnTo>
                <a:close/>
                <a:moveTo>
                  <a:pt x="1625241" y="203130"/>
                </a:moveTo>
                <a:lnTo>
                  <a:pt x="1620707" y="206226"/>
                </a:lnTo>
                <a:cubicBezTo>
                  <a:pt x="1623936" y="207616"/>
                  <a:pt x="1624460" y="207245"/>
                  <a:pt x="1625356" y="203092"/>
                </a:cubicBezTo>
                <a:lnTo>
                  <a:pt x="1625241" y="203130"/>
                </a:lnTo>
                <a:close/>
                <a:moveTo>
                  <a:pt x="1811798" y="190357"/>
                </a:moveTo>
                <a:lnTo>
                  <a:pt x="1814322" y="187166"/>
                </a:lnTo>
                <a:lnTo>
                  <a:pt x="1813798" y="186357"/>
                </a:lnTo>
                <a:cubicBezTo>
                  <a:pt x="1812760" y="186690"/>
                  <a:pt x="1811198" y="186814"/>
                  <a:pt x="1810798" y="187442"/>
                </a:cubicBezTo>
                <a:cubicBezTo>
                  <a:pt x="1810398" y="188061"/>
                  <a:pt x="1810798" y="189357"/>
                  <a:pt x="1810931" y="190348"/>
                </a:cubicBezTo>
                <a:lnTo>
                  <a:pt x="1811798" y="190357"/>
                </a:lnTo>
                <a:close/>
                <a:moveTo>
                  <a:pt x="1600895" y="189319"/>
                </a:moveTo>
                <a:lnTo>
                  <a:pt x="1597705" y="186480"/>
                </a:lnTo>
                <a:lnTo>
                  <a:pt x="1596428" y="187395"/>
                </a:lnTo>
                <a:cubicBezTo>
                  <a:pt x="1597371" y="188414"/>
                  <a:pt x="1598314" y="189433"/>
                  <a:pt x="1599267" y="190443"/>
                </a:cubicBezTo>
                <a:cubicBezTo>
                  <a:pt x="1599867" y="190014"/>
                  <a:pt x="1600448" y="189652"/>
                  <a:pt x="1601010" y="189262"/>
                </a:cubicBezTo>
                <a:lnTo>
                  <a:pt x="1600895" y="189319"/>
                </a:lnTo>
                <a:close/>
                <a:moveTo>
                  <a:pt x="1642282" y="92259"/>
                </a:moveTo>
                <a:lnTo>
                  <a:pt x="1639919" y="90945"/>
                </a:lnTo>
                <a:lnTo>
                  <a:pt x="1638624" y="93631"/>
                </a:lnTo>
                <a:lnTo>
                  <a:pt x="1639919" y="94336"/>
                </a:lnTo>
                <a:lnTo>
                  <a:pt x="1642282" y="92259"/>
                </a:lnTo>
                <a:close/>
                <a:moveTo>
                  <a:pt x="3657581" y="1304125"/>
                </a:moveTo>
                <a:cubicBezTo>
                  <a:pt x="3656914" y="1304144"/>
                  <a:pt x="3656276" y="1304430"/>
                  <a:pt x="3655838" y="1304935"/>
                </a:cubicBezTo>
                <a:cubicBezTo>
                  <a:pt x="3655562" y="1305487"/>
                  <a:pt x="3655838" y="1306230"/>
                  <a:pt x="3656000" y="1307364"/>
                </a:cubicBezTo>
                <a:cubicBezTo>
                  <a:pt x="3655486" y="1306887"/>
                  <a:pt x="3654924" y="1306478"/>
                  <a:pt x="3654324" y="1306135"/>
                </a:cubicBezTo>
                <a:cubicBezTo>
                  <a:pt x="3653761" y="1305878"/>
                  <a:pt x="3653152" y="1305782"/>
                  <a:pt x="3652542" y="1305887"/>
                </a:cubicBezTo>
                <a:cubicBezTo>
                  <a:pt x="3652152" y="1306144"/>
                  <a:pt x="3651942" y="1306611"/>
                  <a:pt x="3652009" y="1307078"/>
                </a:cubicBezTo>
                <a:cubicBezTo>
                  <a:pt x="3652847" y="1309364"/>
                  <a:pt x="3654990" y="1310821"/>
                  <a:pt x="3657153" y="1312202"/>
                </a:cubicBezTo>
                <a:cubicBezTo>
                  <a:pt x="3657581" y="1312478"/>
                  <a:pt x="3658534" y="1312202"/>
                  <a:pt x="3659229" y="1312202"/>
                </a:cubicBezTo>
                <a:cubicBezTo>
                  <a:pt x="3659257" y="1311659"/>
                  <a:pt x="3659172" y="1311126"/>
                  <a:pt x="3658991" y="1310612"/>
                </a:cubicBezTo>
                <a:cubicBezTo>
                  <a:pt x="3658572" y="1310069"/>
                  <a:pt x="3658067" y="1309611"/>
                  <a:pt x="3657514" y="1309221"/>
                </a:cubicBezTo>
                <a:cubicBezTo>
                  <a:pt x="3659305" y="1308707"/>
                  <a:pt x="3660277" y="1307430"/>
                  <a:pt x="3659658" y="1306030"/>
                </a:cubicBezTo>
                <a:cubicBezTo>
                  <a:pt x="3659191" y="1305230"/>
                  <a:pt x="3658514" y="1304573"/>
                  <a:pt x="3657695" y="1304134"/>
                </a:cubicBezTo>
                <a:lnTo>
                  <a:pt x="3657581" y="1304134"/>
                </a:lnTo>
                <a:close/>
                <a:moveTo>
                  <a:pt x="3765699" y="1271368"/>
                </a:moveTo>
                <a:cubicBezTo>
                  <a:pt x="3765328" y="1270968"/>
                  <a:pt x="3764918" y="1270607"/>
                  <a:pt x="3764471" y="1270292"/>
                </a:cubicBezTo>
                <a:cubicBezTo>
                  <a:pt x="3763137" y="1269492"/>
                  <a:pt x="3761423" y="1269892"/>
                  <a:pt x="3760222" y="1269606"/>
                </a:cubicBezTo>
                <a:cubicBezTo>
                  <a:pt x="3758508" y="1269187"/>
                  <a:pt x="3757813" y="1269340"/>
                  <a:pt x="3757032" y="1270416"/>
                </a:cubicBezTo>
                <a:cubicBezTo>
                  <a:pt x="3756755" y="1270216"/>
                  <a:pt x="3756451" y="1270045"/>
                  <a:pt x="3756136" y="1269902"/>
                </a:cubicBezTo>
                <a:cubicBezTo>
                  <a:pt x="3755317" y="1269682"/>
                  <a:pt x="3753993" y="1269140"/>
                  <a:pt x="3753717" y="1269378"/>
                </a:cubicBezTo>
                <a:cubicBezTo>
                  <a:pt x="3753117" y="1269921"/>
                  <a:pt x="3753041" y="1270845"/>
                  <a:pt x="3752745" y="1271607"/>
                </a:cubicBezTo>
                <a:cubicBezTo>
                  <a:pt x="3753631" y="1271816"/>
                  <a:pt x="3754527" y="1271969"/>
                  <a:pt x="3755422" y="1272054"/>
                </a:cubicBezTo>
                <a:cubicBezTo>
                  <a:pt x="3756069" y="1272054"/>
                  <a:pt x="3756736" y="1271702"/>
                  <a:pt x="3757384" y="1271692"/>
                </a:cubicBezTo>
                <a:cubicBezTo>
                  <a:pt x="3758432" y="1271692"/>
                  <a:pt x="3759984" y="1271435"/>
                  <a:pt x="3760432" y="1271892"/>
                </a:cubicBezTo>
                <a:cubicBezTo>
                  <a:pt x="3761680" y="1273169"/>
                  <a:pt x="3762947" y="1272807"/>
                  <a:pt x="3764280" y="1272359"/>
                </a:cubicBezTo>
                <a:cubicBezTo>
                  <a:pt x="3764842" y="1272121"/>
                  <a:pt x="3765347" y="1271778"/>
                  <a:pt x="3765794" y="1271368"/>
                </a:cubicBezTo>
                <a:lnTo>
                  <a:pt x="3765699" y="1271368"/>
                </a:lnTo>
                <a:close/>
                <a:moveTo>
                  <a:pt x="3755431" y="1241850"/>
                </a:moveTo>
                <a:cubicBezTo>
                  <a:pt x="3754898" y="1242108"/>
                  <a:pt x="3754184" y="1242251"/>
                  <a:pt x="3753831" y="1242641"/>
                </a:cubicBezTo>
                <a:cubicBezTo>
                  <a:pt x="3753612" y="1243070"/>
                  <a:pt x="3753612" y="1243584"/>
                  <a:pt x="3753831" y="1244013"/>
                </a:cubicBezTo>
                <a:cubicBezTo>
                  <a:pt x="3754765" y="1245908"/>
                  <a:pt x="3755803" y="1247785"/>
                  <a:pt x="3756870" y="1249794"/>
                </a:cubicBezTo>
                <a:cubicBezTo>
                  <a:pt x="3759546" y="1248708"/>
                  <a:pt x="3759794" y="1247308"/>
                  <a:pt x="3757775" y="1246032"/>
                </a:cubicBezTo>
                <a:cubicBezTo>
                  <a:pt x="3756565" y="1245280"/>
                  <a:pt x="3755146" y="1244641"/>
                  <a:pt x="3756003" y="1243003"/>
                </a:cubicBezTo>
                <a:cubicBezTo>
                  <a:pt x="3756355" y="1242755"/>
                  <a:pt x="3755784" y="1242251"/>
                  <a:pt x="3755536" y="1241850"/>
                </a:cubicBezTo>
                <a:lnTo>
                  <a:pt x="3755431" y="1241850"/>
                </a:lnTo>
                <a:close/>
                <a:moveTo>
                  <a:pt x="3772529" y="1278208"/>
                </a:moveTo>
                <a:cubicBezTo>
                  <a:pt x="3771262" y="1278827"/>
                  <a:pt x="3770081" y="1279627"/>
                  <a:pt x="3769043" y="1280589"/>
                </a:cubicBezTo>
                <a:cubicBezTo>
                  <a:pt x="3768719" y="1281103"/>
                  <a:pt x="3768719" y="1281760"/>
                  <a:pt x="3769043" y="1282284"/>
                </a:cubicBezTo>
                <a:cubicBezTo>
                  <a:pt x="3769243" y="1282694"/>
                  <a:pt x="3770033" y="1282903"/>
                  <a:pt x="3770633" y="1283256"/>
                </a:cubicBezTo>
                <a:cubicBezTo>
                  <a:pt x="3771157" y="1282970"/>
                  <a:pt x="3771653" y="1282655"/>
                  <a:pt x="3772138" y="1282294"/>
                </a:cubicBezTo>
                <a:cubicBezTo>
                  <a:pt x="3772948" y="1281770"/>
                  <a:pt x="3773691" y="1281151"/>
                  <a:pt x="3774348" y="1280446"/>
                </a:cubicBezTo>
                <a:cubicBezTo>
                  <a:pt x="3774672" y="1279846"/>
                  <a:pt x="3774891" y="1279179"/>
                  <a:pt x="3774967" y="1278503"/>
                </a:cubicBezTo>
                <a:cubicBezTo>
                  <a:pt x="3774158" y="1278341"/>
                  <a:pt x="3773167" y="1277950"/>
                  <a:pt x="3772634" y="1278217"/>
                </a:cubicBezTo>
                <a:lnTo>
                  <a:pt x="3772529" y="1278217"/>
                </a:lnTo>
                <a:close/>
                <a:moveTo>
                  <a:pt x="3668973" y="1315222"/>
                </a:moveTo>
                <a:cubicBezTo>
                  <a:pt x="3668382" y="1315193"/>
                  <a:pt x="3667821" y="1315393"/>
                  <a:pt x="3667382" y="1315784"/>
                </a:cubicBezTo>
                <a:cubicBezTo>
                  <a:pt x="3667106" y="1316098"/>
                  <a:pt x="3667382" y="1316707"/>
                  <a:pt x="3667382" y="1317384"/>
                </a:cubicBezTo>
                <a:cubicBezTo>
                  <a:pt x="3666125" y="1317279"/>
                  <a:pt x="3664858" y="1317307"/>
                  <a:pt x="3663610" y="1317460"/>
                </a:cubicBezTo>
                <a:cubicBezTo>
                  <a:pt x="3663048" y="1317574"/>
                  <a:pt x="3662753" y="1318451"/>
                  <a:pt x="3662315" y="1318974"/>
                </a:cubicBezTo>
                <a:cubicBezTo>
                  <a:pt x="3663134" y="1319279"/>
                  <a:pt x="3663991" y="1319489"/>
                  <a:pt x="3664858" y="1319574"/>
                </a:cubicBezTo>
                <a:cubicBezTo>
                  <a:pt x="3666153" y="1319651"/>
                  <a:pt x="3667449" y="1319432"/>
                  <a:pt x="3668640" y="1318936"/>
                </a:cubicBezTo>
                <a:cubicBezTo>
                  <a:pt x="3669411" y="1318470"/>
                  <a:pt x="3669573" y="1317222"/>
                  <a:pt x="3669773" y="1316288"/>
                </a:cubicBezTo>
                <a:cubicBezTo>
                  <a:pt x="3669792" y="1315984"/>
                  <a:pt x="3669278" y="1315231"/>
                  <a:pt x="3668973" y="1315222"/>
                </a:cubicBezTo>
                <a:close/>
                <a:moveTo>
                  <a:pt x="3740106" y="1214771"/>
                </a:moveTo>
                <a:cubicBezTo>
                  <a:pt x="3746230" y="1211818"/>
                  <a:pt x="3746240" y="1210780"/>
                  <a:pt x="3740372" y="1207503"/>
                </a:cubicBezTo>
                <a:cubicBezTo>
                  <a:pt x="3740629" y="1208323"/>
                  <a:pt x="3740591" y="1209018"/>
                  <a:pt x="3740906" y="1209104"/>
                </a:cubicBezTo>
                <a:cubicBezTo>
                  <a:pt x="3742887" y="1209856"/>
                  <a:pt x="3742087" y="1210704"/>
                  <a:pt x="3741325" y="1211771"/>
                </a:cubicBezTo>
                <a:cubicBezTo>
                  <a:pt x="3740791" y="1212714"/>
                  <a:pt x="3740382" y="1213723"/>
                  <a:pt x="3740106" y="1214771"/>
                </a:cubicBezTo>
                <a:close/>
                <a:moveTo>
                  <a:pt x="3771100" y="1247985"/>
                </a:moveTo>
                <a:cubicBezTo>
                  <a:pt x="3771167" y="1247222"/>
                  <a:pt x="3771167" y="1246470"/>
                  <a:pt x="3771100" y="1245718"/>
                </a:cubicBezTo>
                <a:cubicBezTo>
                  <a:pt x="3770910" y="1245184"/>
                  <a:pt x="3770652" y="1244689"/>
                  <a:pt x="3770338" y="1244232"/>
                </a:cubicBezTo>
                <a:lnTo>
                  <a:pt x="3769319" y="1242527"/>
                </a:lnTo>
                <a:cubicBezTo>
                  <a:pt x="3768490" y="1242965"/>
                  <a:pt x="3767690" y="1243451"/>
                  <a:pt x="3766919" y="1243975"/>
                </a:cubicBezTo>
                <a:cubicBezTo>
                  <a:pt x="3766671" y="1244165"/>
                  <a:pt x="3766737" y="1244641"/>
                  <a:pt x="3766576" y="1244937"/>
                </a:cubicBezTo>
                <a:cubicBezTo>
                  <a:pt x="3766252" y="1245451"/>
                  <a:pt x="3765899" y="1245937"/>
                  <a:pt x="3765518" y="1246413"/>
                </a:cubicBezTo>
                <a:lnTo>
                  <a:pt x="3768319" y="1246051"/>
                </a:lnTo>
                <a:lnTo>
                  <a:pt x="3771100" y="1247985"/>
                </a:lnTo>
                <a:close/>
                <a:moveTo>
                  <a:pt x="3755298" y="1259158"/>
                </a:moveTo>
                <a:cubicBezTo>
                  <a:pt x="3756260" y="1259158"/>
                  <a:pt x="3757251" y="1258167"/>
                  <a:pt x="3758784" y="1257281"/>
                </a:cubicBezTo>
                <a:cubicBezTo>
                  <a:pt x="3757432" y="1256291"/>
                  <a:pt x="3756432" y="1255214"/>
                  <a:pt x="3756079" y="1255348"/>
                </a:cubicBezTo>
                <a:cubicBezTo>
                  <a:pt x="3754888" y="1255900"/>
                  <a:pt x="3753755" y="1256586"/>
                  <a:pt x="3752707" y="1257395"/>
                </a:cubicBezTo>
                <a:cubicBezTo>
                  <a:pt x="3753593" y="1258091"/>
                  <a:pt x="3754422" y="1259138"/>
                  <a:pt x="3755288" y="1259148"/>
                </a:cubicBezTo>
                <a:lnTo>
                  <a:pt x="3755288" y="1259158"/>
                </a:lnTo>
                <a:close/>
                <a:moveTo>
                  <a:pt x="3714417" y="1320356"/>
                </a:moveTo>
                <a:cubicBezTo>
                  <a:pt x="3713940" y="1320213"/>
                  <a:pt x="3712940" y="1321203"/>
                  <a:pt x="3711607" y="1321956"/>
                </a:cubicBezTo>
                <a:cubicBezTo>
                  <a:pt x="3712902" y="1322946"/>
                  <a:pt x="3713788" y="1324137"/>
                  <a:pt x="3714531" y="1324080"/>
                </a:cubicBezTo>
                <a:cubicBezTo>
                  <a:pt x="3715284" y="1324032"/>
                  <a:pt x="3716779" y="1322851"/>
                  <a:pt x="3716770" y="1322184"/>
                </a:cubicBezTo>
                <a:cubicBezTo>
                  <a:pt x="3716750" y="1321508"/>
                  <a:pt x="3715407" y="1320660"/>
                  <a:pt x="3714417" y="1320356"/>
                </a:cubicBezTo>
                <a:close/>
                <a:moveTo>
                  <a:pt x="3630482" y="1278388"/>
                </a:moveTo>
                <a:cubicBezTo>
                  <a:pt x="3632178" y="1279665"/>
                  <a:pt x="3635274" y="1279979"/>
                  <a:pt x="3633473" y="1283094"/>
                </a:cubicBezTo>
                <a:lnTo>
                  <a:pt x="3638141" y="1281960"/>
                </a:lnTo>
                <a:lnTo>
                  <a:pt x="3632549" y="1277684"/>
                </a:lnTo>
                <a:lnTo>
                  <a:pt x="3630482" y="1278388"/>
                </a:lnTo>
                <a:close/>
                <a:moveTo>
                  <a:pt x="3650028" y="1294190"/>
                </a:moveTo>
                <a:cubicBezTo>
                  <a:pt x="3650390" y="1293905"/>
                  <a:pt x="3650551" y="1293428"/>
                  <a:pt x="3650428" y="1292981"/>
                </a:cubicBezTo>
                <a:cubicBezTo>
                  <a:pt x="3650104" y="1292571"/>
                  <a:pt x="3649618" y="1292324"/>
                  <a:pt x="3649094" y="1292314"/>
                </a:cubicBezTo>
                <a:cubicBezTo>
                  <a:pt x="3648123" y="1292362"/>
                  <a:pt x="3647170" y="1292485"/>
                  <a:pt x="3646218" y="1292657"/>
                </a:cubicBezTo>
                <a:lnTo>
                  <a:pt x="3645742" y="1292133"/>
                </a:lnTo>
                <a:cubicBezTo>
                  <a:pt x="3645303" y="1292714"/>
                  <a:pt x="3644351" y="1293476"/>
                  <a:pt x="3644522" y="1293724"/>
                </a:cubicBezTo>
                <a:cubicBezTo>
                  <a:pt x="3644999" y="1294448"/>
                  <a:pt x="3645761" y="1294933"/>
                  <a:pt x="3646618" y="1295057"/>
                </a:cubicBezTo>
                <a:cubicBezTo>
                  <a:pt x="3647799" y="1294981"/>
                  <a:pt x="3648951" y="1294686"/>
                  <a:pt x="3650028" y="1294190"/>
                </a:cubicBezTo>
                <a:close/>
                <a:moveTo>
                  <a:pt x="3664401" y="1321327"/>
                </a:moveTo>
                <a:cubicBezTo>
                  <a:pt x="3663915" y="1321327"/>
                  <a:pt x="3663563" y="1322013"/>
                  <a:pt x="3663153" y="1322394"/>
                </a:cubicBezTo>
                <a:cubicBezTo>
                  <a:pt x="3664296" y="1323127"/>
                  <a:pt x="3665468" y="1323880"/>
                  <a:pt x="3666839" y="1324794"/>
                </a:cubicBezTo>
                <a:cubicBezTo>
                  <a:pt x="3667725" y="1324127"/>
                  <a:pt x="3668440" y="1323794"/>
                  <a:pt x="3668735" y="1323280"/>
                </a:cubicBezTo>
                <a:cubicBezTo>
                  <a:pt x="3669040" y="1322765"/>
                  <a:pt x="3665782" y="1321165"/>
                  <a:pt x="3664401" y="1321375"/>
                </a:cubicBezTo>
                <a:lnTo>
                  <a:pt x="3664401" y="1321327"/>
                </a:lnTo>
                <a:close/>
                <a:moveTo>
                  <a:pt x="3766242" y="1276988"/>
                </a:moveTo>
                <a:cubicBezTo>
                  <a:pt x="3766214" y="1276179"/>
                  <a:pt x="3766080" y="1275379"/>
                  <a:pt x="3765880" y="1274598"/>
                </a:cubicBezTo>
                <a:cubicBezTo>
                  <a:pt x="3765661" y="1274083"/>
                  <a:pt x="3765042" y="1273702"/>
                  <a:pt x="3764595" y="1273254"/>
                </a:cubicBezTo>
                <a:cubicBezTo>
                  <a:pt x="3764032" y="1273683"/>
                  <a:pt x="3763127" y="1274035"/>
                  <a:pt x="3763004" y="1274531"/>
                </a:cubicBezTo>
                <a:cubicBezTo>
                  <a:pt x="3762385" y="1276798"/>
                  <a:pt x="3764547" y="1276626"/>
                  <a:pt x="3766242" y="1277045"/>
                </a:cubicBezTo>
                <a:lnTo>
                  <a:pt x="3766242" y="1276988"/>
                </a:lnTo>
                <a:close/>
                <a:moveTo>
                  <a:pt x="3671259" y="1321698"/>
                </a:moveTo>
                <a:lnTo>
                  <a:pt x="3673583" y="1323404"/>
                </a:lnTo>
                <a:cubicBezTo>
                  <a:pt x="3674031" y="1322804"/>
                  <a:pt x="3674869" y="1322156"/>
                  <a:pt x="3674850" y="1321556"/>
                </a:cubicBezTo>
                <a:cubicBezTo>
                  <a:pt x="3674831" y="1320956"/>
                  <a:pt x="3673964" y="1320375"/>
                  <a:pt x="3673469" y="1319784"/>
                </a:cubicBezTo>
                <a:lnTo>
                  <a:pt x="3671259" y="1321698"/>
                </a:lnTo>
                <a:close/>
                <a:moveTo>
                  <a:pt x="3758822" y="1250232"/>
                </a:moveTo>
                <a:lnTo>
                  <a:pt x="3758003" y="1250728"/>
                </a:lnTo>
                <a:cubicBezTo>
                  <a:pt x="3758441" y="1251652"/>
                  <a:pt x="3758603" y="1252928"/>
                  <a:pt x="3759413" y="1253357"/>
                </a:cubicBezTo>
                <a:cubicBezTo>
                  <a:pt x="3760222" y="1253785"/>
                  <a:pt x="3761451" y="1252776"/>
                  <a:pt x="3762604" y="1252442"/>
                </a:cubicBezTo>
                <a:lnTo>
                  <a:pt x="3762470" y="1251842"/>
                </a:lnTo>
                <a:lnTo>
                  <a:pt x="3758822" y="1250232"/>
                </a:lnTo>
                <a:close/>
                <a:moveTo>
                  <a:pt x="3623262" y="1248775"/>
                </a:moveTo>
                <a:lnTo>
                  <a:pt x="3623358" y="1249832"/>
                </a:lnTo>
                <a:lnTo>
                  <a:pt x="3627530" y="1250280"/>
                </a:lnTo>
                <a:lnTo>
                  <a:pt x="3627177" y="1249613"/>
                </a:lnTo>
                <a:lnTo>
                  <a:pt x="3629149" y="1247518"/>
                </a:lnTo>
                <a:lnTo>
                  <a:pt x="3623262" y="1248775"/>
                </a:lnTo>
                <a:close/>
                <a:moveTo>
                  <a:pt x="3714474" y="1345073"/>
                </a:moveTo>
                <a:cubicBezTo>
                  <a:pt x="3715274" y="1345654"/>
                  <a:pt x="3716103" y="1346187"/>
                  <a:pt x="3716970" y="1346664"/>
                </a:cubicBezTo>
                <a:cubicBezTo>
                  <a:pt x="3717122" y="1346664"/>
                  <a:pt x="3718198" y="1345949"/>
                  <a:pt x="3718131" y="1345787"/>
                </a:cubicBezTo>
                <a:cubicBezTo>
                  <a:pt x="3717636" y="1344901"/>
                  <a:pt x="3717065" y="1344063"/>
                  <a:pt x="3716407" y="1343273"/>
                </a:cubicBezTo>
                <a:lnTo>
                  <a:pt x="3714474" y="1345073"/>
                </a:lnTo>
                <a:close/>
                <a:moveTo>
                  <a:pt x="3717836" y="1317546"/>
                </a:moveTo>
                <a:cubicBezTo>
                  <a:pt x="3717055" y="1317679"/>
                  <a:pt x="3716388" y="1318193"/>
                  <a:pt x="3716074" y="1318927"/>
                </a:cubicBezTo>
                <a:cubicBezTo>
                  <a:pt x="3715960" y="1319394"/>
                  <a:pt x="3716884" y="1320013"/>
                  <a:pt x="3717751" y="1321003"/>
                </a:cubicBezTo>
                <a:cubicBezTo>
                  <a:pt x="3718646" y="1320022"/>
                  <a:pt x="3719589" y="1319413"/>
                  <a:pt x="3719513" y="1318955"/>
                </a:cubicBezTo>
                <a:cubicBezTo>
                  <a:pt x="3719208" y="1318279"/>
                  <a:pt x="3718570" y="1317793"/>
                  <a:pt x="3717836" y="1317660"/>
                </a:cubicBezTo>
                <a:lnTo>
                  <a:pt x="3717836" y="1317546"/>
                </a:lnTo>
                <a:close/>
                <a:moveTo>
                  <a:pt x="3643322" y="1283627"/>
                </a:moveTo>
                <a:cubicBezTo>
                  <a:pt x="3642227" y="1283989"/>
                  <a:pt x="3641150" y="1284427"/>
                  <a:pt x="3640131" y="1284942"/>
                </a:cubicBezTo>
                <a:lnTo>
                  <a:pt x="3640560" y="1285780"/>
                </a:lnTo>
                <a:cubicBezTo>
                  <a:pt x="3641551" y="1285865"/>
                  <a:pt x="3642541" y="1285865"/>
                  <a:pt x="3643532" y="1285780"/>
                </a:cubicBezTo>
                <a:cubicBezTo>
                  <a:pt x="3644018" y="1285675"/>
                  <a:pt x="3644646" y="1285027"/>
                  <a:pt x="3644618" y="1284646"/>
                </a:cubicBezTo>
                <a:cubicBezTo>
                  <a:pt x="3644570" y="1284256"/>
                  <a:pt x="3643589" y="1283627"/>
                  <a:pt x="3643322" y="1283627"/>
                </a:cubicBezTo>
                <a:close/>
                <a:moveTo>
                  <a:pt x="3749107" y="1219762"/>
                </a:moveTo>
                <a:cubicBezTo>
                  <a:pt x="3749697" y="1220286"/>
                  <a:pt x="3750364" y="1220686"/>
                  <a:pt x="3751088" y="1220953"/>
                </a:cubicBezTo>
                <a:cubicBezTo>
                  <a:pt x="3751621" y="1221048"/>
                  <a:pt x="3752307" y="1220486"/>
                  <a:pt x="3752926" y="1220219"/>
                </a:cubicBezTo>
                <a:lnTo>
                  <a:pt x="3752926" y="1219486"/>
                </a:lnTo>
                <a:cubicBezTo>
                  <a:pt x="3752212" y="1219057"/>
                  <a:pt x="3751431" y="1218762"/>
                  <a:pt x="3750612" y="1218600"/>
                </a:cubicBezTo>
                <a:cubicBezTo>
                  <a:pt x="3750145" y="1218667"/>
                  <a:pt x="3749621" y="1219429"/>
                  <a:pt x="3749107" y="1219848"/>
                </a:cubicBezTo>
                <a:lnTo>
                  <a:pt x="3749107" y="1219762"/>
                </a:lnTo>
                <a:close/>
                <a:moveTo>
                  <a:pt x="3777225" y="1293962"/>
                </a:moveTo>
                <a:cubicBezTo>
                  <a:pt x="3777882" y="1294362"/>
                  <a:pt x="3778501" y="1295010"/>
                  <a:pt x="3779206" y="1295048"/>
                </a:cubicBezTo>
                <a:cubicBezTo>
                  <a:pt x="3779911" y="1295076"/>
                  <a:pt x="3780368" y="1294381"/>
                  <a:pt x="3781482" y="1293648"/>
                </a:cubicBezTo>
                <a:cubicBezTo>
                  <a:pt x="3780177" y="1293133"/>
                  <a:pt x="3779396" y="1292581"/>
                  <a:pt x="3778711" y="1292628"/>
                </a:cubicBezTo>
                <a:cubicBezTo>
                  <a:pt x="3778025" y="1292676"/>
                  <a:pt x="3777710" y="1293571"/>
                  <a:pt x="3777225" y="1294048"/>
                </a:cubicBezTo>
                <a:lnTo>
                  <a:pt x="3777225" y="1293962"/>
                </a:lnTo>
                <a:close/>
                <a:moveTo>
                  <a:pt x="3744021" y="1297124"/>
                </a:moveTo>
                <a:cubicBezTo>
                  <a:pt x="3744487" y="1297524"/>
                  <a:pt x="3745049" y="1298305"/>
                  <a:pt x="3745383" y="1298239"/>
                </a:cubicBezTo>
                <a:cubicBezTo>
                  <a:pt x="3746421" y="1297877"/>
                  <a:pt x="3747421" y="1297410"/>
                  <a:pt x="3748364" y="1296838"/>
                </a:cubicBezTo>
                <a:cubicBezTo>
                  <a:pt x="3747145" y="1296276"/>
                  <a:pt x="3746430" y="1295676"/>
                  <a:pt x="3746002" y="1295790"/>
                </a:cubicBezTo>
                <a:cubicBezTo>
                  <a:pt x="3745268" y="1296115"/>
                  <a:pt x="3744592" y="1296572"/>
                  <a:pt x="3744021" y="1297124"/>
                </a:cubicBezTo>
                <a:close/>
                <a:moveTo>
                  <a:pt x="3644932" y="1298286"/>
                </a:moveTo>
                <a:cubicBezTo>
                  <a:pt x="3644932" y="1298848"/>
                  <a:pt x="3645484" y="1299486"/>
                  <a:pt x="3646113" y="1300667"/>
                </a:cubicBezTo>
                <a:cubicBezTo>
                  <a:pt x="3646961" y="1299620"/>
                  <a:pt x="3647713" y="1299067"/>
                  <a:pt x="3647713" y="1298610"/>
                </a:cubicBezTo>
                <a:cubicBezTo>
                  <a:pt x="3647713" y="1298143"/>
                  <a:pt x="3646894" y="1297486"/>
                  <a:pt x="3646437" y="1297010"/>
                </a:cubicBezTo>
                <a:cubicBezTo>
                  <a:pt x="3645856" y="1297391"/>
                  <a:pt x="3645027" y="1297791"/>
                  <a:pt x="3644913" y="1298286"/>
                </a:cubicBezTo>
                <a:lnTo>
                  <a:pt x="3644932" y="1298286"/>
                </a:lnTo>
                <a:close/>
                <a:moveTo>
                  <a:pt x="3642008" y="1246918"/>
                </a:moveTo>
                <a:cubicBezTo>
                  <a:pt x="3637636" y="1244889"/>
                  <a:pt x="3637636" y="1244889"/>
                  <a:pt x="3636464" y="1245480"/>
                </a:cubicBezTo>
                <a:cubicBezTo>
                  <a:pt x="3637702" y="1247251"/>
                  <a:pt x="3639360" y="1247918"/>
                  <a:pt x="3642008" y="1246918"/>
                </a:cubicBezTo>
                <a:close/>
                <a:moveTo>
                  <a:pt x="3632073" y="1216847"/>
                </a:moveTo>
                <a:cubicBezTo>
                  <a:pt x="3630911" y="1216505"/>
                  <a:pt x="3629997" y="1216257"/>
                  <a:pt x="3629101" y="1215971"/>
                </a:cubicBezTo>
                <a:cubicBezTo>
                  <a:pt x="3628206" y="1215685"/>
                  <a:pt x="3627501" y="1215371"/>
                  <a:pt x="3626739" y="1215076"/>
                </a:cubicBezTo>
                <a:cubicBezTo>
                  <a:pt x="3626577" y="1215323"/>
                  <a:pt x="3626434" y="1215600"/>
                  <a:pt x="3626291" y="1215857"/>
                </a:cubicBezTo>
                <a:lnTo>
                  <a:pt x="3631501" y="1218381"/>
                </a:lnTo>
                <a:cubicBezTo>
                  <a:pt x="3631730" y="1217790"/>
                  <a:pt x="3631921" y="1217295"/>
                  <a:pt x="3632073" y="1216885"/>
                </a:cubicBezTo>
                <a:lnTo>
                  <a:pt x="3632073" y="1216847"/>
                </a:lnTo>
                <a:close/>
                <a:moveTo>
                  <a:pt x="3740029" y="1333852"/>
                </a:moveTo>
                <a:lnTo>
                  <a:pt x="3741372" y="1334500"/>
                </a:lnTo>
                <a:cubicBezTo>
                  <a:pt x="3742039" y="1333786"/>
                  <a:pt x="3742735" y="1333081"/>
                  <a:pt x="3743401" y="1332376"/>
                </a:cubicBezTo>
                <a:lnTo>
                  <a:pt x="3741239" y="1331328"/>
                </a:lnTo>
                <a:cubicBezTo>
                  <a:pt x="3740830" y="1332205"/>
                  <a:pt x="3740429" y="1333033"/>
                  <a:pt x="3740029" y="1333881"/>
                </a:cubicBezTo>
                <a:lnTo>
                  <a:pt x="3740029" y="1333852"/>
                </a:lnTo>
                <a:close/>
                <a:moveTo>
                  <a:pt x="3711559" y="1329747"/>
                </a:moveTo>
                <a:cubicBezTo>
                  <a:pt x="3712597" y="1329347"/>
                  <a:pt x="3713560" y="1328814"/>
                  <a:pt x="3714541" y="1328347"/>
                </a:cubicBezTo>
                <a:lnTo>
                  <a:pt x="3713740" y="1327195"/>
                </a:lnTo>
                <a:lnTo>
                  <a:pt x="3710550" y="1328528"/>
                </a:lnTo>
                <a:cubicBezTo>
                  <a:pt x="3710855" y="1328976"/>
                  <a:pt x="3711188" y="1329395"/>
                  <a:pt x="3711550" y="1329785"/>
                </a:cubicBezTo>
                <a:lnTo>
                  <a:pt x="3711550" y="1329747"/>
                </a:lnTo>
                <a:close/>
                <a:moveTo>
                  <a:pt x="3742258" y="1309649"/>
                </a:moveTo>
                <a:cubicBezTo>
                  <a:pt x="3742344" y="1308497"/>
                  <a:pt x="3742344" y="1307335"/>
                  <a:pt x="3742258" y="1306182"/>
                </a:cubicBezTo>
                <a:lnTo>
                  <a:pt x="3741144" y="1306182"/>
                </a:lnTo>
                <a:cubicBezTo>
                  <a:pt x="3740925" y="1307621"/>
                  <a:pt x="3740677" y="1309059"/>
                  <a:pt x="3740439" y="1310507"/>
                </a:cubicBezTo>
                <a:lnTo>
                  <a:pt x="3741049" y="1310783"/>
                </a:lnTo>
                <a:cubicBezTo>
                  <a:pt x="3741506" y="1310431"/>
                  <a:pt x="3742211" y="1310078"/>
                  <a:pt x="3742258" y="1309678"/>
                </a:cubicBezTo>
                <a:lnTo>
                  <a:pt x="3742258" y="1309649"/>
                </a:lnTo>
                <a:close/>
                <a:moveTo>
                  <a:pt x="3656048" y="1323184"/>
                </a:moveTo>
                <a:lnTo>
                  <a:pt x="3657991" y="1324785"/>
                </a:lnTo>
                <a:lnTo>
                  <a:pt x="3659810" y="1323184"/>
                </a:lnTo>
                <a:cubicBezTo>
                  <a:pt x="3659143" y="1322804"/>
                  <a:pt x="3658495" y="1322156"/>
                  <a:pt x="3657800" y="1322108"/>
                </a:cubicBezTo>
                <a:cubicBezTo>
                  <a:pt x="3657095" y="1322051"/>
                  <a:pt x="3656619" y="1322842"/>
                  <a:pt x="3656019" y="1323222"/>
                </a:cubicBezTo>
                <a:lnTo>
                  <a:pt x="3656048" y="1323184"/>
                </a:lnTo>
                <a:close/>
                <a:moveTo>
                  <a:pt x="3691805" y="1365066"/>
                </a:moveTo>
                <a:cubicBezTo>
                  <a:pt x="3692366" y="1365466"/>
                  <a:pt x="3692919" y="1366142"/>
                  <a:pt x="3693519" y="1366161"/>
                </a:cubicBezTo>
                <a:cubicBezTo>
                  <a:pt x="3694109" y="1366180"/>
                  <a:pt x="3694710" y="1365561"/>
                  <a:pt x="3695767" y="1364932"/>
                </a:cubicBezTo>
                <a:cubicBezTo>
                  <a:pt x="3694633" y="1364371"/>
                  <a:pt x="3693967" y="1363771"/>
                  <a:pt x="3693367" y="1363837"/>
                </a:cubicBezTo>
                <a:cubicBezTo>
                  <a:pt x="3692786" y="1363894"/>
                  <a:pt x="3692328" y="1364599"/>
                  <a:pt x="3691805" y="1365066"/>
                </a:cubicBezTo>
                <a:close/>
                <a:moveTo>
                  <a:pt x="3666449" y="1308868"/>
                </a:moveTo>
                <a:lnTo>
                  <a:pt x="3666449" y="1308402"/>
                </a:lnTo>
                <a:cubicBezTo>
                  <a:pt x="3665782" y="1307773"/>
                  <a:pt x="3665030" y="1307240"/>
                  <a:pt x="3664220" y="1306801"/>
                </a:cubicBezTo>
                <a:cubicBezTo>
                  <a:pt x="3663734" y="1306583"/>
                  <a:pt x="3662887" y="1306897"/>
                  <a:pt x="3662220" y="1306963"/>
                </a:cubicBezTo>
                <a:cubicBezTo>
                  <a:pt x="3662334" y="1307478"/>
                  <a:pt x="3662334" y="1308345"/>
                  <a:pt x="3662601" y="1308402"/>
                </a:cubicBezTo>
                <a:cubicBezTo>
                  <a:pt x="3663877" y="1308630"/>
                  <a:pt x="3665163" y="1308783"/>
                  <a:pt x="3666449" y="1308849"/>
                </a:cubicBezTo>
                <a:lnTo>
                  <a:pt x="3666449" y="1308868"/>
                </a:lnTo>
                <a:close/>
                <a:moveTo>
                  <a:pt x="3619081" y="1262158"/>
                </a:moveTo>
                <a:lnTo>
                  <a:pt x="3613995" y="1265796"/>
                </a:lnTo>
                <a:cubicBezTo>
                  <a:pt x="3614280" y="1266034"/>
                  <a:pt x="3614557" y="1266292"/>
                  <a:pt x="3614823" y="1266549"/>
                </a:cubicBezTo>
                <a:lnTo>
                  <a:pt x="3619757" y="1262748"/>
                </a:lnTo>
                <a:lnTo>
                  <a:pt x="3619081" y="1262158"/>
                </a:lnTo>
                <a:close/>
                <a:moveTo>
                  <a:pt x="3744563" y="1224686"/>
                </a:moveTo>
                <a:cubicBezTo>
                  <a:pt x="3745525" y="1224277"/>
                  <a:pt x="3746421" y="1223734"/>
                  <a:pt x="3747230" y="1223096"/>
                </a:cubicBezTo>
                <a:lnTo>
                  <a:pt x="3746830" y="1222639"/>
                </a:lnTo>
                <a:lnTo>
                  <a:pt x="3743220" y="1222991"/>
                </a:lnTo>
                <a:lnTo>
                  <a:pt x="3742773" y="1223458"/>
                </a:lnTo>
                <a:cubicBezTo>
                  <a:pt x="3743373" y="1223924"/>
                  <a:pt x="3744192" y="1224782"/>
                  <a:pt x="3744563" y="1224667"/>
                </a:cubicBezTo>
                <a:lnTo>
                  <a:pt x="3744563" y="1224686"/>
                </a:lnTo>
                <a:close/>
                <a:moveTo>
                  <a:pt x="3723103" y="1320479"/>
                </a:moveTo>
                <a:lnTo>
                  <a:pt x="3723904" y="1321060"/>
                </a:lnTo>
                <a:cubicBezTo>
                  <a:pt x="3725904" y="1320946"/>
                  <a:pt x="3726266" y="1319594"/>
                  <a:pt x="3726552" y="1318203"/>
                </a:cubicBezTo>
                <a:lnTo>
                  <a:pt x="3725970" y="1317822"/>
                </a:lnTo>
                <a:lnTo>
                  <a:pt x="3723103" y="1320479"/>
                </a:lnTo>
                <a:close/>
                <a:moveTo>
                  <a:pt x="3750059" y="1291533"/>
                </a:moveTo>
                <a:cubicBezTo>
                  <a:pt x="3750059" y="1291933"/>
                  <a:pt x="3750821" y="1292381"/>
                  <a:pt x="3751240" y="1292800"/>
                </a:cubicBezTo>
                <a:lnTo>
                  <a:pt x="3752831" y="1291057"/>
                </a:lnTo>
                <a:lnTo>
                  <a:pt x="3751079" y="1289923"/>
                </a:lnTo>
                <a:cubicBezTo>
                  <a:pt x="3750736" y="1290438"/>
                  <a:pt x="3750088" y="1290942"/>
                  <a:pt x="3750059" y="1291504"/>
                </a:cubicBezTo>
                <a:lnTo>
                  <a:pt x="3750059" y="1291533"/>
                </a:lnTo>
                <a:close/>
                <a:moveTo>
                  <a:pt x="3736753" y="1212199"/>
                </a:moveTo>
                <a:lnTo>
                  <a:pt x="3739725" y="1210970"/>
                </a:lnTo>
                <a:cubicBezTo>
                  <a:pt x="3739325" y="1210523"/>
                  <a:pt x="3738943" y="1210056"/>
                  <a:pt x="3738563" y="1209608"/>
                </a:cubicBezTo>
                <a:lnTo>
                  <a:pt x="3736038" y="1211304"/>
                </a:lnTo>
                <a:lnTo>
                  <a:pt x="3736753" y="1212199"/>
                </a:lnTo>
                <a:close/>
                <a:moveTo>
                  <a:pt x="3693995" y="1408176"/>
                </a:moveTo>
                <a:cubicBezTo>
                  <a:pt x="3694576" y="1408595"/>
                  <a:pt x="3695091" y="1409214"/>
                  <a:pt x="3695757" y="1409329"/>
                </a:cubicBezTo>
                <a:cubicBezTo>
                  <a:pt x="3696405" y="1409443"/>
                  <a:pt x="3696777" y="1408709"/>
                  <a:pt x="3697672" y="1408100"/>
                </a:cubicBezTo>
                <a:cubicBezTo>
                  <a:pt x="3696691" y="1407586"/>
                  <a:pt x="3696072" y="1407014"/>
                  <a:pt x="3695557" y="1407081"/>
                </a:cubicBezTo>
                <a:cubicBezTo>
                  <a:pt x="3695043" y="1407147"/>
                  <a:pt x="3694528" y="1407824"/>
                  <a:pt x="3693995" y="1408176"/>
                </a:cubicBezTo>
                <a:close/>
                <a:moveTo>
                  <a:pt x="3762089" y="1263663"/>
                </a:moveTo>
                <a:cubicBezTo>
                  <a:pt x="3762337" y="1263825"/>
                  <a:pt x="3763289" y="1263301"/>
                  <a:pt x="3764166" y="1263015"/>
                </a:cubicBezTo>
                <a:lnTo>
                  <a:pt x="3760318" y="1261015"/>
                </a:lnTo>
                <a:lnTo>
                  <a:pt x="3759537" y="1261386"/>
                </a:lnTo>
                <a:cubicBezTo>
                  <a:pt x="3760318" y="1262234"/>
                  <a:pt x="3761175" y="1263015"/>
                  <a:pt x="3762099" y="1263710"/>
                </a:cubicBezTo>
                <a:lnTo>
                  <a:pt x="3762099" y="1263663"/>
                </a:lnTo>
                <a:close/>
                <a:moveTo>
                  <a:pt x="3731752" y="1325337"/>
                </a:moveTo>
                <a:lnTo>
                  <a:pt x="3733353" y="1326042"/>
                </a:lnTo>
                <a:lnTo>
                  <a:pt x="3734600" y="1323565"/>
                </a:lnTo>
                <a:lnTo>
                  <a:pt x="3733391" y="1323032"/>
                </a:lnTo>
                <a:lnTo>
                  <a:pt x="3731752" y="1325337"/>
                </a:lnTo>
                <a:close/>
                <a:moveTo>
                  <a:pt x="3677822" y="1313793"/>
                </a:moveTo>
                <a:cubicBezTo>
                  <a:pt x="3675726" y="1313574"/>
                  <a:pt x="3675126" y="1314126"/>
                  <a:pt x="3677041" y="1315193"/>
                </a:cubicBezTo>
                <a:cubicBezTo>
                  <a:pt x="3677641" y="1315526"/>
                  <a:pt x="3678984" y="1314993"/>
                  <a:pt x="3680003" y="1314840"/>
                </a:cubicBezTo>
                <a:lnTo>
                  <a:pt x="3679793" y="1314174"/>
                </a:lnTo>
                <a:cubicBezTo>
                  <a:pt x="3679117" y="1314098"/>
                  <a:pt x="3678450" y="1313974"/>
                  <a:pt x="3677803" y="1313841"/>
                </a:cubicBezTo>
                <a:lnTo>
                  <a:pt x="3677822" y="1313793"/>
                </a:lnTo>
                <a:close/>
                <a:moveTo>
                  <a:pt x="3764375" y="1259872"/>
                </a:moveTo>
                <a:cubicBezTo>
                  <a:pt x="3764166" y="1260177"/>
                  <a:pt x="3764166" y="1260586"/>
                  <a:pt x="3764375" y="1260891"/>
                </a:cubicBezTo>
                <a:cubicBezTo>
                  <a:pt x="3765271" y="1261443"/>
                  <a:pt x="3766261" y="1261853"/>
                  <a:pt x="3767223" y="1262310"/>
                </a:cubicBezTo>
                <a:lnTo>
                  <a:pt x="3767823" y="1261710"/>
                </a:lnTo>
                <a:cubicBezTo>
                  <a:pt x="3767119" y="1261005"/>
                  <a:pt x="3766366" y="1260339"/>
                  <a:pt x="3765576" y="1259729"/>
                </a:cubicBezTo>
                <a:cubicBezTo>
                  <a:pt x="3765156" y="1259624"/>
                  <a:pt x="3764709" y="1259691"/>
                  <a:pt x="3764347" y="1259929"/>
                </a:cubicBezTo>
                <a:lnTo>
                  <a:pt x="3764375" y="1259872"/>
                </a:lnTo>
                <a:close/>
                <a:moveTo>
                  <a:pt x="3712216" y="1354731"/>
                </a:moveTo>
                <a:cubicBezTo>
                  <a:pt x="3712216" y="1355274"/>
                  <a:pt x="3712940" y="1355770"/>
                  <a:pt x="3713807" y="1356713"/>
                </a:cubicBezTo>
                <a:cubicBezTo>
                  <a:pt x="3714388" y="1355893"/>
                  <a:pt x="3714960" y="1355436"/>
                  <a:pt x="3714845" y="1355112"/>
                </a:cubicBezTo>
                <a:cubicBezTo>
                  <a:pt x="3714664" y="1354550"/>
                  <a:pt x="3714074" y="1354112"/>
                  <a:pt x="3713645" y="1353617"/>
                </a:cubicBezTo>
                <a:cubicBezTo>
                  <a:pt x="3713055" y="1354046"/>
                  <a:pt x="3712083" y="1354446"/>
                  <a:pt x="3712178" y="1354779"/>
                </a:cubicBezTo>
                <a:lnTo>
                  <a:pt x="3712216" y="1354731"/>
                </a:lnTo>
                <a:close/>
                <a:moveTo>
                  <a:pt x="3763185" y="1313145"/>
                </a:moveTo>
                <a:lnTo>
                  <a:pt x="3764680" y="1315965"/>
                </a:lnTo>
                <a:cubicBezTo>
                  <a:pt x="3765528" y="1314726"/>
                  <a:pt x="3765928" y="1314107"/>
                  <a:pt x="3766452" y="1313326"/>
                </a:cubicBezTo>
                <a:lnTo>
                  <a:pt x="3763870" y="1312650"/>
                </a:lnTo>
                <a:lnTo>
                  <a:pt x="3763185" y="1313145"/>
                </a:lnTo>
                <a:close/>
                <a:moveTo>
                  <a:pt x="3774624" y="1262348"/>
                </a:moveTo>
                <a:cubicBezTo>
                  <a:pt x="3774120" y="1261758"/>
                  <a:pt x="3773519" y="1261262"/>
                  <a:pt x="3772834" y="1260882"/>
                </a:cubicBezTo>
                <a:cubicBezTo>
                  <a:pt x="3772748" y="1260882"/>
                  <a:pt x="3771738" y="1261520"/>
                  <a:pt x="3771805" y="1261653"/>
                </a:cubicBezTo>
                <a:cubicBezTo>
                  <a:pt x="3772262" y="1262415"/>
                  <a:pt x="3772795" y="1263129"/>
                  <a:pt x="3773395" y="1263796"/>
                </a:cubicBezTo>
                <a:cubicBezTo>
                  <a:pt x="3773996" y="1263063"/>
                  <a:pt x="3774710" y="1262501"/>
                  <a:pt x="3774596" y="1262358"/>
                </a:cubicBezTo>
                <a:lnTo>
                  <a:pt x="3774624" y="1262358"/>
                </a:lnTo>
                <a:close/>
                <a:moveTo>
                  <a:pt x="3769195" y="1269940"/>
                </a:moveTo>
                <a:cubicBezTo>
                  <a:pt x="3767414" y="1272816"/>
                  <a:pt x="3767595" y="1273245"/>
                  <a:pt x="3769938" y="1273435"/>
                </a:cubicBezTo>
                <a:cubicBezTo>
                  <a:pt x="3769690" y="1272349"/>
                  <a:pt x="3769462" y="1271321"/>
                  <a:pt x="3769157" y="1269940"/>
                </a:cubicBezTo>
                <a:lnTo>
                  <a:pt x="3769195" y="1269940"/>
                </a:lnTo>
                <a:close/>
                <a:moveTo>
                  <a:pt x="3758022" y="1264815"/>
                </a:moveTo>
                <a:cubicBezTo>
                  <a:pt x="3757908" y="1265044"/>
                  <a:pt x="3758727" y="1265549"/>
                  <a:pt x="3759365" y="1266177"/>
                </a:cubicBezTo>
                <a:cubicBezTo>
                  <a:pt x="3760004" y="1265577"/>
                  <a:pt x="3760803" y="1265139"/>
                  <a:pt x="3760727" y="1264863"/>
                </a:cubicBezTo>
                <a:cubicBezTo>
                  <a:pt x="3760651" y="1264596"/>
                  <a:pt x="3759899" y="1264034"/>
                  <a:pt x="3759432" y="1263634"/>
                </a:cubicBezTo>
                <a:cubicBezTo>
                  <a:pt x="3758889" y="1264015"/>
                  <a:pt x="3758184" y="1264330"/>
                  <a:pt x="3757984" y="1264815"/>
                </a:cubicBezTo>
                <a:lnTo>
                  <a:pt x="3758022" y="1264815"/>
                </a:lnTo>
                <a:close/>
                <a:moveTo>
                  <a:pt x="3744192" y="1301277"/>
                </a:moveTo>
                <a:cubicBezTo>
                  <a:pt x="3744087" y="1301515"/>
                  <a:pt x="3744887" y="1302030"/>
                  <a:pt x="3745268" y="1302410"/>
                </a:cubicBezTo>
                <a:cubicBezTo>
                  <a:pt x="3745773" y="1302048"/>
                  <a:pt x="3746249" y="1301677"/>
                  <a:pt x="3746964" y="1301163"/>
                </a:cubicBezTo>
                <a:lnTo>
                  <a:pt x="3745602" y="1299820"/>
                </a:lnTo>
                <a:cubicBezTo>
                  <a:pt x="3745040" y="1300306"/>
                  <a:pt x="3744373" y="1300715"/>
                  <a:pt x="3744144" y="1301267"/>
                </a:cubicBezTo>
                <a:lnTo>
                  <a:pt x="3744192" y="1301267"/>
                </a:lnTo>
                <a:close/>
                <a:moveTo>
                  <a:pt x="3715274" y="1330595"/>
                </a:moveTo>
                <a:cubicBezTo>
                  <a:pt x="3716036" y="1330271"/>
                  <a:pt x="3716750" y="1329871"/>
                  <a:pt x="3717417" y="1329376"/>
                </a:cubicBezTo>
                <a:cubicBezTo>
                  <a:pt x="3717570" y="1329233"/>
                  <a:pt x="3716874" y="1328480"/>
                  <a:pt x="3716569" y="1328004"/>
                </a:cubicBezTo>
                <a:lnTo>
                  <a:pt x="3714474" y="1329928"/>
                </a:lnTo>
                <a:lnTo>
                  <a:pt x="3715274" y="1330595"/>
                </a:lnTo>
                <a:close/>
                <a:moveTo>
                  <a:pt x="3639788" y="1307268"/>
                </a:moveTo>
                <a:lnTo>
                  <a:pt x="3642303" y="1308364"/>
                </a:lnTo>
                <a:lnTo>
                  <a:pt x="3643055" y="1307364"/>
                </a:lnTo>
                <a:cubicBezTo>
                  <a:pt x="3642379" y="1306954"/>
                  <a:pt x="3641665" y="1306621"/>
                  <a:pt x="3640912" y="1306363"/>
                </a:cubicBezTo>
                <a:cubicBezTo>
                  <a:pt x="3640636" y="1306297"/>
                  <a:pt x="3640131" y="1306963"/>
                  <a:pt x="3639741" y="1307278"/>
                </a:cubicBezTo>
                <a:lnTo>
                  <a:pt x="3639788" y="1307278"/>
                </a:lnTo>
                <a:close/>
                <a:moveTo>
                  <a:pt x="3754746" y="1312726"/>
                </a:moveTo>
                <a:cubicBezTo>
                  <a:pt x="3755222" y="1313250"/>
                  <a:pt x="3755746" y="1313697"/>
                  <a:pt x="3756346" y="1314069"/>
                </a:cubicBezTo>
                <a:cubicBezTo>
                  <a:pt x="3756546" y="1314164"/>
                  <a:pt x="3757260" y="1313545"/>
                  <a:pt x="3758041" y="1313050"/>
                </a:cubicBezTo>
                <a:cubicBezTo>
                  <a:pt x="3757212" y="1312478"/>
                  <a:pt x="3756727" y="1311888"/>
                  <a:pt x="3756155" y="1311840"/>
                </a:cubicBezTo>
                <a:cubicBezTo>
                  <a:pt x="3755584" y="1311783"/>
                  <a:pt x="3755193" y="1312374"/>
                  <a:pt x="3754746" y="1312726"/>
                </a:cubicBezTo>
                <a:lnTo>
                  <a:pt x="3754746" y="1312726"/>
                </a:lnTo>
                <a:close/>
                <a:moveTo>
                  <a:pt x="3651276" y="1298534"/>
                </a:moveTo>
                <a:cubicBezTo>
                  <a:pt x="3650837" y="1298962"/>
                  <a:pt x="3650152" y="1299353"/>
                  <a:pt x="3650037" y="1299829"/>
                </a:cubicBezTo>
                <a:cubicBezTo>
                  <a:pt x="3649923" y="1300315"/>
                  <a:pt x="3650409" y="1300829"/>
                  <a:pt x="3650618" y="1301429"/>
                </a:cubicBezTo>
                <a:lnTo>
                  <a:pt x="3651685" y="1300915"/>
                </a:lnTo>
                <a:cubicBezTo>
                  <a:pt x="3652057" y="1300534"/>
                  <a:pt x="3652790" y="1300020"/>
                  <a:pt x="3652676" y="1299763"/>
                </a:cubicBezTo>
                <a:cubicBezTo>
                  <a:pt x="3652561" y="1299515"/>
                  <a:pt x="3651742" y="1298915"/>
                  <a:pt x="3651256" y="1298534"/>
                </a:cubicBezTo>
                <a:lnTo>
                  <a:pt x="3651276" y="1298534"/>
                </a:lnTo>
                <a:close/>
                <a:moveTo>
                  <a:pt x="5108620" y="1279627"/>
                </a:moveTo>
                <a:cubicBezTo>
                  <a:pt x="5108229" y="1279331"/>
                  <a:pt x="5107820" y="1279074"/>
                  <a:pt x="5107391" y="1278855"/>
                </a:cubicBezTo>
                <a:cubicBezTo>
                  <a:pt x="5106001" y="1278522"/>
                  <a:pt x="5104572" y="1278350"/>
                  <a:pt x="5103143" y="1278360"/>
                </a:cubicBezTo>
                <a:cubicBezTo>
                  <a:pt x="5101428" y="1278074"/>
                  <a:pt x="5100733" y="1278160"/>
                  <a:pt x="5099952" y="1278960"/>
                </a:cubicBezTo>
                <a:cubicBezTo>
                  <a:pt x="5099666" y="1278798"/>
                  <a:pt x="5099361" y="1278684"/>
                  <a:pt x="5099057" y="1278588"/>
                </a:cubicBezTo>
                <a:cubicBezTo>
                  <a:pt x="5098238" y="1278426"/>
                  <a:pt x="5096913" y="1278026"/>
                  <a:pt x="5096637" y="1278208"/>
                </a:cubicBezTo>
                <a:cubicBezTo>
                  <a:pt x="5096037" y="1278588"/>
                  <a:pt x="5095961" y="1279236"/>
                  <a:pt x="5095666" y="1279808"/>
                </a:cubicBezTo>
                <a:cubicBezTo>
                  <a:pt x="5096561" y="1279922"/>
                  <a:pt x="5097456" y="1280084"/>
                  <a:pt x="5098342" y="1280122"/>
                </a:cubicBezTo>
                <a:cubicBezTo>
                  <a:pt x="5098990" y="1280122"/>
                  <a:pt x="5099657" y="1279865"/>
                  <a:pt x="5100304" y="1279855"/>
                </a:cubicBezTo>
                <a:cubicBezTo>
                  <a:pt x="5101314" y="1279703"/>
                  <a:pt x="5102362" y="1279760"/>
                  <a:pt x="5103352" y="1280017"/>
                </a:cubicBezTo>
                <a:cubicBezTo>
                  <a:pt x="5104505" y="1280731"/>
                  <a:pt x="5105934" y="1280865"/>
                  <a:pt x="5107201" y="1280351"/>
                </a:cubicBezTo>
                <a:cubicBezTo>
                  <a:pt x="5107696" y="1280170"/>
                  <a:pt x="5108163" y="1279932"/>
                  <a:pt x="5108591" y="1279636"/>
                </a:cubicBezTo>
                <a:lnTo>
                  <a:pt x="5108620" y="1279636"/>
                </a:lnTo>
                <a:close/>
                <a:moveTo>
                  <a:pt x="5098342" y="1258557"/>
                </a:moveTo>
                <a:cubicBezTo>
                  <a:pt x="5097780" y="1258653"/>
                  <a:pt x="5097247" y="1258843"/>
                  <a:pt x="5096742" y="1259119"/>
                </a:cubicBezTo>
                <a:cubicBezTo>
                  <a:pt x="5096523" y="1259405"/>
                  <a:pt x="5096523" y="1259815"/>
                  <a:pt x="5096742" y="1260110"/>
                </a:cubicBezTo>
                <a:cubicBezTo>
                  <a:pt x="5097676" y="1261472"/>
                  <a:pt x="5098714" y="1262796"/>
                  <a:pt x="5099771" y="1264234"/>
                </a:cubicBezTo>
                <a:cubicBezTo>
                  <a:pt x="5102457" y="1263472"/>
                  <a:pt x="5102705" y="1262463"/>
                  <a:pt x="5100685" y="1261577"/>
                </a:cubicBezTo>
                <a:cubicBezTo>
                  <a:pt x="5099476" y="1261024"/>
                  <a:pt x="5098056" y="1260567"/>
                  <a:pt x="5098914" y="1259396"/>
                </a:cubicBezTo>
                <a:cubicBezTo>
                  <a:pt x="5099133" y="1259205"/>
                  <a:pt x="5098561" y="1258853"/>
                  <a:pt x="5098314" y="1258567"/>
                </a:cubicBezTo>
                <a:lnTo>
                  <a:pt x="5098342" y="1258567"/>
                </a:lnTo>
                <a:close/>
                <a:moveTo>
                  <a:pt x="5115440" y="1284513"/>
                </a:moveTo>
                <a:cubicBezTo>
                  <a:pt x="5114211" y="1284942"/>
                  <a:pt x="5113039" y="1285504"/>
                  <a:pt x="5111944" y="1286208"/>
                </a:cubicBezTo>
                <a:cubicBezTo>
                  <a:pt x="5111630" y="1286551"/>
                  <a:pt x="5111630" y="1287075"/>
                  <a:pt x="5111944" y="1287418"/>
                </a:cubicBezTo>
                <a:cubicBezTo>
                  <a:pt x="5112154" y="1287704"/>
                  <a:pt x="5112934" y="1287866"/>
                  <a:pt x="5113544" y="1288104"/>
                </a:cubicBezTo>
                <a:cubicBezTo>
                  <a:pt x="5114144" y="1287837"/>
                  <a:pt x="5114649" y="1287656"/>
                  <a:pt x="5115049" y="1287437"/>
                </a:cubicBezTo>
                <a:cubicBezTo>
                  <a:pt x="5115811" y="1287066"/>
                  <a:pt x="5116535" y="1286608"/>
                  <a:pt x="5117202" y="1286056"/>
                </a:cubicBezTo>
                <a:cubicBezTo>
                  <a:pt x="5117621" y="1285675"/>
                  <a:pt x="5117640" y="1285132"/>
                  <a:pt x="5117821" y="1284665"/>
                </a:cubicBezTo>
                <a:cubicBezTo>
                  <a:pt x="5117040" y="1284494"/>
                  <a:pt x="5116230" y="1284446"/>
                  <a:pt x="5115440" y="1284513"/>
                </a:cubicBezTo>
                <a:lnTo>
                  <a:pt x="5115440" y="1284513"/>
                </a:lnTo>
                <a:close/>
                <a:moveTo>
                  <a:pt x="5071491" y="1237336"/>
                </a:moveTo>
                <a:cubicBezTo>
                  <a:pt x="5071120" y="1237497"/>
                  <a:pt x="5071177" y="1238364"/>
                  <a:pt x="5071567" y="1238707"/>
                </a:cubicBezTo>
                <a:cubicBezTo>
                  <a:pt x="5072368" y="1239279"/>
                  <a:pt x="5073244" y="1239717"/>
                  <a:pt x="5074168" y="1240022"/>
                </a:cubicBezTo>
                <a:cubicBezTo>
                  <a:pt x="5074815" y="1240250"/>
                  <a:pt x="5075511" y="1240336"/>
                  <a:pt x="5076197" y="1240269"/>
                </a:cubicBezTo>
                <a:cubicBezTo>
                  <a:pt x="5076635" y="1240269"/>
                  <a:pt x="5076883" y="1239698"/>
                  <a:pt x="5076978" y="1239603"/>
                </a:cubicBezTo>
                <a:cubicBezTo>
                  <a:pt x="5076949" y="1238126"/>
                  <a:pt x="5072987" y="1236650"/>
                  <a:pt x="5071491" y="1237336"/>
                </a:cubicBezTo>
                <a:close/>
                <a:moveTo>
                  <a:pt x="5082883" y="1239279"/>
                </a:moveTo>
                <a:cubicBezTo>
                  <a:pt x="5089008" y="1237164"/>
                  <a:pt x="5089027" y="1236421"/>
                  <a:pt x="5083160" y="1234088"/>
                </a:cubicBezTo>
                <a:cubicBezTo>
                  <a:pt x="5083407" y="1234669"/>
                  <a:pt x="5083379" y="1235154"/>
                  <a:pt x="5083683" y="1235240"/>
                </a:cubicBezTo>
                <a:cubicBezTo>
                  <a:pt x="5085665" y="1235783"/>
                  <a:pt x="5084864" y="1236374"/>
                  <a:pt x="5084102" y="1237136"/>
                </a:cubicBezTo>
                <a:cubicBezTo>
                  <a:pt x="5083597" y="1237764"/>
                  <a:pt x="5083188" y="1238479"/>
                  <a:pt x="5082883" y="1239231"/>
                </a:cubicBezTo>
                <a:lnTo>
                  <a:pt x="5082883" y="1239279"/>
                </a:lnTo>
                <a:close/>
                <a:moveTo>
                  <a:pt x="5113944" y="1262882"/>
                </a:moveTo>
                <a:cubicBezTo>
                  <a:pt x="5114011" y="1262348"/>
                  <a:pt x="5114011" y="1261815"/>
                  <a:pt x="5113944" y="1261282"/>
                </a:cubicBezTo>
                <a:cubicBezTo>
                  <a:pt x="5113744" y="1260891"/>
                  <a:pt x="5113487" y="1260539"/>
                  <a:pt x="5113182" y="1260234"/>
                </a:cubicBezTo>
                <a:lnTo>
                  <a:pt x="5112163" y="1259005"/>
                </a:lnTo>
                <a:cubicBezTo>
                  <a:pt x="5111344" y="1259310"/>
                  <a:pt x="5110544" y="1259662"/>
                  <a:pt x="5109763" y="1260053"/>
                </a:cubicBezTo>
                <a:cubicBezTo>
                  <a:pt x="5109515" y="1260186"/>
                  <a:pt x="5109582" y="1260520"/>
                  <a:pt x="5109420" y="1260720"/>
                </a:cubicBezTo>
                <a:cubicBezTo>
                  <a:pt x="5109086" y="1261100"/>
                  <a:pt x="5108734" y="1261453"/>
                  <a:pt x="5108363" y="1261786"/>
                </a:cubicBezTo>
                <a:lnTo>
                  <a:pt x="5111163" y="1261520"/>
                </a:lnTo>
                <a:lnTo>
                  <a:pt x="5113944" y="1262882"/>
                </a:lnTo>
                <a:close/>
                <a:moveTo>
                  <a:pt x="5094694" y="1274150"/>
                </a:moveTo>
                <a:cubicBezTo>
                  <a:pt x="5094056" y="1274255"/>
                  <a:pt x="5093484" y="1274598"/>
                  <a:pt x="5093094" y="1275112"/>
                </a:cubicBezTo>
                <a:cubicBezTo>
                  <a:pt x="5092970" y="1275359"/>
                  <a:pt x="5093694" y="1275893"/>
                  <a:pt x="5094227" y="1276102"/>
                </a:cubicBezTo>
                <a:cubicBezTo>
                  <a:pt x="5095456" y="1276607"/>
                  <a:pt x="5096809" y="1276969"/>
                  <a:pt x="5098123" y="1277388"/>
                </a:cubicBezTo>
                <a:lnTo>
                  <a:pt x="5098838" y="1276988"/>
                </a:lnTo>
                <a:cubicBezTo>
                  <a:pt x="5098295" y="1276084"/>
                  <a:pt x="5097666" y="1275245"/>
                  <a:pt x="5096942" y="1274493"/>
                </a:cubicBezTo>
                <a:cubicBezTo>
                  <a:pt x="5096218" y="1274159"/>
                  <a:pt x="5095409" y="1274055"/>
                  <a:pt x="5094627" y="1274207"/>
                </a:cubicBezTo>
                <a:lnTo>
                  <a:pt x="5094694" y="1274150"/>
                </a:lnTo>
                <a:close/>
                <a:moveTo>
                  <a:pt x="5098152" y="1270854"/>
                </a:moveTo>
                <a:cubicBezTo>
                  <a:pt x="5099381" y="1270607"/>
                  <a:pt x="5100561" y="1270140"/>
                  <a:pt x="5101638" y="1269492"/>
                </a:cubicBezTo>
                <a:cubicBezTo>
                  <a:pt x="5100285" y="1268797"/>
                  <a:pt x="5099285" y="1268035"/>
                  <a:pt x="5098942" y="1268120"/>
                </a:cubicBezTo>
                <a:cubicBezTo>
                  <a:pt x="5097771" y="1268492"/>
                  <a:pt x="5096646" y="1268987"/>
                  <a:pt x="5095570" y="1269568"/>
                </a:cubicBezTo>
                <a:cubicBezTo>
                  <a:pt x="5096390" y="1270064"/>
                  <a:pt x="5097219" y="1270845"/>
                  <a:pt x="5098104" y="1270845"/>
                </a:cubicBezTo>
                <a:lnTo>
                  <a:pt x="5098152" y="1270845"/>
                </a:lnTo>
                <a:close/>
                <a:moveTo>
                  <a:pt x="5062804" y="1228915"/>
                </a:moveTo>
                <a:lnTo>
                  <a:pt x="5066233" y="1230278"/>
                </a:lnTo>
                <a:cubicBezTo>
                  <a:pt x="5066881" y="1229573"/>
                  <a:pt x="5067701" y="1229097"/>
                  <a:pt x="5067577" y="1228677"/>
                </a:cubicBezTo>
                <a:cubicBezTo>
                  <a:pt x="5067167" y="1228116"/>
                  <a:pt x="5066548" y="1227744"/>
                  <a:pt x="5065852" y="1227658"/>
                </a:cubicBezTo>
                <a:cubicBezTo>
                  <a:pt x="5064776" y="1227992"/>
                  <a:pt x="5063728" y="1228439"/>
                  <a:pt x="5062738" y="1228973"/>
                </a:cubicBezTo>
                <a:lnTo>
                  <a:pt x="5062804" y="1228915"/>
                </a:lnTo>
                <a:close/>
                <a:moveTo>
                  <a:pt x="5100638" y="1290961"/>
                </a:moveTo>
                <a:cubicBezTo>
                  <a:pt x="5099514" y="1290695"/>
                  <a:pt x="5098342" y="1290638"/>
                  <a:pt x="5097199" y="1290819"/>
                </a:cubicBezTo>
                <a:cubicBezTo>
                  <a:pt x="5095123" y="1291199"/>
                  <a:pt x="5096199" y="1292000"/>
                  <a:pt x="5097028" y="1293047"/>
                </a:cubicBezTo>
                <a:cubicBezTo>
                  <a:pt x="5098056" y="1292028"/>
                  <a:pt x="5101267" y="1292733"/>
                  <a:pt x="5100571" y="1291009"/>
                </a:cubicBezTo>
                <a:lnTo>
                  <a:pt x="5100638" y="1290961"/>
                </a:lnTo>
                <a:close/>
                <a:moveTo>
                  <a:pt x="5086598" y="1291199"/>
                </a:moveTo>
                <a:cubicBezTo>
                  <a:pt x="5087570" y="1291876"/>
                  <a:pt x="5088579" y="1292495"/>
                  <a:pt x="5089627" y="1293047"/>
                </a:cubicBezTo>
                <a:cubicBezTo>
                  <a:pt x="5090179" y="1293038"/>
                  <a:pt x="5090722" y="1292905"/>
                  <a:pt x="5091218" y="1292667"/>
                </a:cubicBezTo>
                <a:cubicBezTo>
                  <a:pt x="5091084" y="1292076"/>
                  <a:pt x="5090751" y="1291562"/>
                  <a:pt x="5090275" y="1291181"/>
                </a:cubicBezTo>
                <a:cubicBezTo>
                  <a:pt x="5089179" y="1290285"/>
                  <a:pt x="5087598" y="1290314"/>
                  <a:pt x="5086522" y="1291247"/>
                </a:cubicBezTo>
                <a:lnTo>
                  <a:pt x="5086598" y="1291199"/>
                </a:lnTo>
                <a:close/>
                <a:moveTo>
                  <a:pt x="5109086" y="1283627"/>
                </a:moveTo>
                <a:cubicBezTo>
                  <a:pt x="5109058" y="1283046"/>
                  <a:pt x="5108924" y="1282475"/>
                  <a:pt x="5108724" y="1281922"/>
                </a:cubicBezTo>
                <a:cubicBezTo>
                  <a:pt x="5108506" y="1281551"/>
                  <a:pt x="5107887" y="1281284"/>
                  <a:pt x="5107439" y="1280960"/>
                </a:cubicBezTo>
                <a:cubicBezTo>
                  <a:pt x="5106877" y="1281256"/>
                  <a:pt x="5105981" y="1281503"/>
                  <a:pt x="5105848" y="1281874"/>
                </a:cubicBezTo>
                <a:cubicBezTo>
                  <a:pt x="5105162" y="1283503"/>
                  <a:pt x="5107324" y="1283370"/>
                  <a:pt x="5109020" y="1283627"/>
                </a:cubicBezTo>
                <a:lnTo>
                  <a:pt x="5109086" y="1283627"/>
                </a:lnTo>
                <a:close/>
                <a:moveTo>
                  <a:pt x="5101667" y="1264568"/>
                </a:moveTo>
                <a:lnTo>
                  <a:pt x="5100857" y="1264920"/>
                </a:lnTo>
                <a:cubicBezTo>
                  <a:pt x="5101285" y="1265568"/>
                  <a:pt x="5101447" y="1266511"/>
                  <a:pt x="5102257" y="1266797"/>
                </a:cubicBezTo>
                <a:cubicBezTo>
                  <a:pt x="5103066" y="1267082"/>
                  <a:pt x="5104295" y="1266396"/>
                  <a:pt x="5105448" y="1266149"/>
                </a:cubicBezTo>
                <a:lnTo>
                  <a:pt x="5105315" y="1265720"/>
                </a:lnTo>
                <a:lnTo>
                  <a:pt x="5101667" y="1264568"/>
                </a:lnTo>
                <a:close/>
                <a:moveTo>
                  <a:pt x="5090875" y="1284561"/>
                </a:moveTo>
                <a:lnTo>
                  <a:pt x="5095218" y="1283284"/>
                </a:lnTo>
                <a:lnTo>
                  <a:pt x="5091675" y="1281522"/>
                </a:lnTo>
                <a:lnTo>
                  <a:pt x="5090875" y="1284561"/>
                </a:lnTo>
                <a:close/>
                <a:moveTo>
                  <a:pt x="5057347" y="1332290"/>
                </a:moveTo>
                <a:cubicBezTo>
                  <a:pt x="5058166" y="1332671"/>
                  <a:pt x="5058947" y="1333100"/>
                  <a:pt x="5059842" y="1333424"/>
                </a:cubicBezTo>
                <a:cubicBezTo>
                  <a:pt x="5059985" y="1333424"/>
                  <a:pt x="5061071" y="1332909"/>
                  <a:pt x="5061004" y="1332786"/>
                </a:cubicBezTo>
                <a:cubicBezTo>
                  <a:pt x="5060490" y="1332148"/>
                  <a:pt x="5059909" y="1331548"/>
                  <a:pt x="5059280" y="1331005"/>
                </a:cubicBezTo>
                <a:lnTo>
                  <a:pt x="5057347" y="1332290"/>
                </a:lnTo>
                <a:close/>
                <a:moveTo>
                  <a:pt x="5060699" y="1312631"/>
                </a:moveTo>
                <a:cubicBezTo>
                  <a:pt x="5059995" y="1312678"/>
                  <a:pt x="5059347" y="1313031"/>
                  <a:pt x="5058937" y="1313602"/>
                </a:cubicBezTo>
                <a:cubicBezTo>
                  <a:pt x="5058823" y="1313936"/>
                  <a:pt x="5059747" y="1314383"/>
                  <a:pt x="5060614" y="1315088"/>
                </a:cubicBezTo>
                <a:cubicBezTo>
                  <a:pt x="5061509" y="1314383"/>
                  <a:pt x="5062443" y="1313974"/>
                  <a:pt x="5062376" y="1313641"/>
                </a:cubicBezTo>
                <a:cubicBezTo>
                  <a:pt x="5061976" y="1313050"/>
                  <a:pt x="5061328" y="1312698"/>
                  <a:pt x="5060614" y="1312678"/>
                </a:cubicBezTo>
                <a:lnTo>
                  <a:pt x="5060699" y="1312631"/>
                </a:lnTo>
                <a:close/>
                <a:moveTo>
                  <a:pt x="5091970" y="1242803"/>
                </a:moveTo>
                <a:cubicBezTo>
                  <a:pt x="5092589" y="1243174"/>
                  <a:pt x="5093256" y="1243460"/>
                  <a:pt x="5093951" y="1243651"/>
                </a:cubicBezTo>
                <a:cubicBezTo>
                  <a:pt x="5094590" y="1243584"/>
                  <a:pt x="5095218" y="1243403"/>
                  <a:pt x="5095780" y="1243108"/>
                </a:cubicBezTo>
                <a:lnTo>
                  <a:pt x="5095780" y="1242575"/>
                </a:lnTo>
                <a:cubicBezTo>
                  <a:pt x="5095047" y="1242279"/>
                  <a:pt x="5094265" y="1242060"/>
                  <a:pt x="5093475" y="1241955"/>
                </a:cubicBezTo>
                <a:cubicBezTo>
                  <a:pt x="5092922" y="1242012"/>
                  <a:pt x="5092408" y="1242555"/>
                  <a:pt x="5091894" y="1242860"/>
                </a:cubicBezTo>
                <a:lnTo>
                  <a:pt x="5091970" y="1242803"/>
                </a:lnTo>
                <a:close/>
                <a:moveTo>
                  <a:pt x="5120097" y="1295772"/>
                </a:moveTo>
                <a:cubicBezTo>
                  <a:pt x="5120707" y="1296143"/>
                  <a:pt x="5121383" y="1296400"/>
                  <a:pt x="5122079" y="1296553"/>
                </a:cubicBezTo>
                <a:cubicBezTo>
                  <a:pt x="5122622" y="1296553"/>
                  <a:pt x="5123241" y="1296057"/>
                  <a:pt x="5124355" y="1295552"/>
                </a:cubicBezTo>
                <a:cubicBezTo>
                  <a:pt x="5123459" y="1295200"/>
                  <a:pt x="5122536" y="1294952"/>
                  <a:pt x="5121583" y="1294819"/>
                </a:cubicBezTo>
                <a:cubicBezTo>
                  <a:pt x="5120945" y="1294914"/>
                  <a:pt x="5120497" y="1295486"/>
                  <a:pt x="5120011" y="1295819"/>
                </a:cubicBezTo>
                <a:lnTo>
                  <a:pt x="5120097" y="1295772"/>
                </a:lnTo>
                <a:close/>
                <a:moveTo>
                  <a:pt x="5086808" y="1298000"/>
                </a:moveTo>
                <a:cubicBezTo>
                  <a:pt x="5087274" y="1298277"/>
                  <a:pt x="5087846" y="1298839"/>
                  <a:pt x="5088170" y="1298800"/>
                </a:cubicBezTo>
                <a:cubicBezTo>
                  <a:pt x="5089179" y="1298543"/>
                  <a:pt x="5090189" y="1298200"/>
                  <a:pt x="5091151" y="1297800"/>
                </a:cubicBezTo>
                <a:cubicBezTo>
                  <a:pt x="5089941" y="1297400"/>
                  <a:pt x="5089217" y="1296972"/>
                  <a:pt x="5088789" y="1297048"/>
                </a:cubicBezTo>
                <a:cubicBezTo>
                  <a:pt x="5088074" y="1297267"/>
                  <a:pt x="5087417" y="1297591"/>
                  <a:pt x="5086808" y="1298000"/>
                </a:cubicBezTo>
                <a:close/>
                <a:moveTo>
                  <a:pt x="5082836" y="1324242"/>
                </a:moveTo>
                <a:lnTo>
                  <a:pt x="5084179" y="1324699"/>
                </a:lnTo>
                <a:lnTo>
                  <a:pt x="5086208" y="1323108"/>
                </a:lnTo>
                <a:lnTo>
                  <a:pt x="5084045" y="1322356"/>
                </a:lnTo>
                <a:lnTo>
                  <a:pt x="5082836" y="1324242"/>
                </a:lnTo>
                <a:close/>
                <a:moveTo>
                  <a:pt x="5053384" y="1320422"/>
                </a:moveTo>
                <a:cubicBezTo>
                  <a:pt x="5053689" y="1320746"/>
                  <a:pt x="5054013" y="1321041"/>
                  <a:pt x="5054365" y="1321318"/>
                </a:cubicBezTo>
                <a:cubicBezTo>
                  <a:pt x="5055404" y="1321041"/>
                  <a:pt x="5056366" y="1320670"/>
                  <a:pt x="5057347" y="1320317"/>
                </a:cubicBezTo>
                <a:lnTo>
                  <a:pt x="5056547" y="1319489"/>
                </a:lnTo>
                <a:lnTo>
                  <a:pt x="5053384" y="1320422"/>
                </a:lnTo>
                <a:close/>
                <a:moveTo>
                  <a:pt x="5085065" y="1306963"/>
                </a:moveTo>
                <a:cubicBezTo>
                  <a:pt x="5085150" y="1306144"/>
                  <a:pt x="5085150" y="1305315"/>
                  <a:pt x="5085065" y="1304487"/>
                </a:cubicBezTo>
                <a:lnTo>
                  <a:pt x="5083950" y="1304487"/>
                </a:lnTo>
                <a:cubicBezTo>
                  <a:pt x="5083731" y="1305525"/>
                  <a:pt x="5083483" y="1306554"/>
                  <a:pt x="5083245" y="1307582"/>
                </a:cubicBezTo>
                <a:lnTo>
                  <a:pt x="5083855" y="1307782"/>
                </a:lnTo>
                <a:cubicBezTo>
                  <a:pt x="5084302" y="1307582"/>
                  <a:pt x="5084998" y="1307268"/>
                  <a:pt x="5085045" y="1306982"/>
                </a:cubicBezTo>
                <a:lnTo>
                  <a:pt x="5085065" y="1306963"/>
                </a:lnTo>
                <a:close/>
                <a:moveTo>
                  <a:pt x="5034610" y="1346483"/>
                </a:moveTo>
                <a:cubicBezTo>
                  <a:pt x="5035115" y="1346864"/>
                  <a:pt x="5035696" y="1347130"/>
                  <a:pt x="5036315" y="1347273"/>
                </a:cubicBezTo>
                <a:cubicBezTo>
                  <a:pt x="5036897" y="1347273"/>
                  <a:pt x="5037516" y="1346845"/>
                  <a:pt x="5038563" y="1346397"/>
                </a:cubicBezTo>
                <a:cubicBezTo>
                  <a:pt x="5037811" y="1346016"/>
                  <a:pt x="5037011" y="1345749"/>
                  <a:pt x="5036172" y="1345597"/>
                </a:cubicBezTo>
                <a:cubicBezTo>
                  <a:pt x="5035572" y="1345664"/>
                  <a:pt x="5035125" y="1346197"/>
                  <a:pt x="5034592" y="1346492"/>
                </a:cubicBezTo>
                <a:lnTo>
                  <a:pt x="5034610" y="1346483"/>
                </a:lnTo>
                <a:close/>
                <a:moveTo>
                  <a:pt x="5089989" y="1245184"/>
                </a:moveTo>
                <a:lnTo>
                  <a:pt x="5089589" y="1244870"/>
                </a:lnTo>
                <a:lnTo>
                  <a:pt x="5085988" y="1245108"/>
                </a:lnTo>
                <a:lnTo>
                  <a:pt x="5085531" y="1245441"/>
                </a:lnTo>
                <a:cubicBezTo>
                  <a:pt x="5086141" y="1245737"/>
                  <a:pt x="5086951" y="1246365"/>
                  <a:pt x="5087322" y="1246289"/>
                </a:cubicBezTo>
                <a:cubicBezTo>
                  <a:pt x="5088255" y="1246013"/>
                  <a:pt x="5089150" y="1245651"/>
                  <a:pt x="5089989" y="1245184"/>
                </a:cubicBezTo>
                <a:close/>
                <a:moveTo>
                  <a:pt x="5065872" y="1314669"/>
                </a:moveTo>
                <a:lnTo>
                  <a:pt x="5066662" y="1315088"/>
                </a:lnTo>
                <a:cubicBezTo>
                  <a:pt x="5067967" y="1315231"/>
                  <a:pt x="5069138" y="1314317"/>
                  <a:pt x="5069310" y="1313031"/>
                </a:cubicBezTo>
                <a:lnTo>
                  <a:pt x="5068738" y="1312755"/>
                </a:lnTo>
                <a:lnTo>
                  <a:pt x="5065872" y="1314669"/>
                </a:lnTo>
                <a:close/>
                <a:moveTo>
                  <a:pt x="5092818" y="1293914"/>
                </a:moveTo>
                <a:cubicBezTo>
                  <a:pt x="5092818" y="1294200"/>
                  <a:pt x="5093580" y="1294514"/>
                  <a:pt x="5093999" y="1294829"/>
                </a:cubicBezTo>
                <a:lnTo>
                  <a:pt x="5095599" y="1293581"/>
                </a:lnTo>
                <a:lnTo>
                  <a:pt x="5093837" y="1292762"/>
                </a:lnTo>
                <a:cubicBezTo>
                  <a:pt x="5093523" y="1293209"/>
                  <a:pt x="5092856" y="1293609"/>
                  <a:pt x="5092837" y="1294000"/>
                </a:cubicBezTo>
                <a:lnTo>
                  <a:pt x="5092818" y="1293914"/>
                </a:lnTo>
                <a:close/>
                <a:moveTo>
                  <a:pt x="5051308" y="1226763"/>
                </a:moveTo>
                <a:lnTo>
                  <a:pt x="5052641" y="1226915"/>
                </a:lnTo>
                <a:cubicBezTo>
                  <a:pt x="5052870" y="1226248"/>
                  <a:pt x="5053136" y="1225572"/>
                  <a:pt x="5053384" y="1224887"/>
                </a:cubicBezTo>
                <a:cubicBezTo>
                  <a:pt x="5052860" y="1224887"/>
                  <a:pt x="5051889" y="1224753"/>
                  <a:pt x="5051889" y="1224782"/>
                </a:cubicBezTo>
                <a:cubicBezTo>
                  <a:pt x="5051641" y="1225458"/>
                  <a:pt x="5051422" y="1226153"/>
                  <a:pt x="5051270" y="1226849"/>
                </a:cubicBezTo>
                <a:lnTo>
                  <a:pt x="5051308" y="1226763"/>
                </a:lnTo>
                <a:close/>
                <a:moveTo>
                  <a:pt x="5079588" y="1237288"/>
                </a:moveTo>
                <a:lnTo>
                  <a:pt x="5082560" y="1236402"/>
                </a:lnTo>
                <a:lnTo>
                  <a:pt x="5081397" y="1235421"/>
                </a:lnTo>
                <a:lnTo>
                  <a:pt x="5078892" y="1236669"/>
                </a:lnTo>
                <a:lnTo>
                  <a:pt x="5079588" y="1237288"/>
                </a:lnTo>
                <a:close/>
                <a:moveTo>
                  <a:pt x="5038583" y="1378077"/>
                </a:moveTo>
                <a:cubicBezTo>
                  <a:pt x="5039002" y="1378077"/>
                  <a:pt x="5039602" y="1377610"/>
                  <a:pt x="5040497" y="1377191"/>
                </a:cubicBezTo>
                <a:cubicBezTo>
                  <a:pt x="5039839" y="1376829"/>
                  <a:pt x="5039126" y="1376591"/>
                  <a:pt x="5038383" y="1376458"/>
                </a:cubicBezTo>
                <a:cubicBezTo>
                  <a:pt x="5037801" y="1376620"/>
                  <a:pt x="5037268" y="1376877"/>
                  <a:pt x="5036791" y="1377239"/>
                </a:cubicBezTo>
                <a:cubicBezTo>
                  <a:pt x="5037316" y="1377649"/>
                  <a:pt x="5037897" y="1377953"/>
                  <a:pt x="5038535" y="1378153"/>
                </a:cubicBezTo>
                <a:lnTo>
                  <a:pt x="5038583" y="1378077"/>
                </a:lnTo>
                <a:close/>
                <a:moveTo>
                  <a:pt x="5107001" y="1273617"/>
                </a:moveTo>
                <a:lnTo>
                  <a:pt x="5103162" y="1272197"/>
                </a:lnTo>
                <a:lnTo>
                  <a:pt x="5102381" y="1272445"/>
                </a:lnTo>
                <a:cubicBezTo>
                  <a:pt x="5103181" y="1273045"/>
                  <a:pt x="5104038" y="1273588"/>
                  <a:pt x="5104934" y="1274045"/>
                </a:cubicBezTo>
                <a:cubicBezTo>
                  <a:pt x="5105143" y="1274283"/>
                  <a:pt x="5106086" y="1273893"/>
                  <a:pt x="5106962" y="1273693"/>
                </a:cubicBezTo>
                <a:lnTo>
                  <a:pt x="5107001" y="1273617"/>
                </a:lnTo>
                <a:close/>
                <a:moveTo>
                  <a:pt x="5074549" y="1318098"/>
                </a:moveTo>
                <a:lnTo>
                  <a:pt x="5076149" y="1318613"/>
                </a:lnTo>
                <a:lnTo>
                  <a:pt x="5077397" y="1316841"/>
                </a:lnTo>
                <a:lnTo>
                  <a:pt x="5076187" y="1316469"/>
                </a:lnTo>
                <a:lnTo>
                  <a:pt x="5074549" y="1318098"/>
                </a:lnTo>
                <a:close/>
                <a:moveTo>
                  <a:pt x="5107172" y="1271368"/>
                </a:moveTo>
                <a:cubicBezTo>
                  <a:pt x="5106972" y="1271559"/>
                  <a:pt x="5106962" y="1271873"/>
                  <a:pt x="5107134" y="1272064"/>
                </a:cubicBezTo>
                <a:cubicBezTo>
                  <a:pt x="5107153" y="1272083"/>
                  <a:pt x="5107162" y="1272092"/>
                  <a:pt x="5107172" y="1272102"/>
                </a:cubicBezTo>
                <a:cubicBezTo>
                  <a:pt x="5108067" y="1272483"/>
                  <a:pt x="5109058" y="1272788"/>
                  <a:pt x="5110020" y="1273102"/>
                </a:cubicBezTo>
                <a:lnTo>
                  <a:pt x="5110620" y="1272692"/>
                </a:lnTo>
                <a:cubicBezTo>
                  <a:pt x="5109896" y="1272178"/>
                  <a:pt x="5109143" y="1271702"/>
                  <a:pt x="5108372" y="1271273"/>
                </a:cubicBezTo>
                <a:cubicBezTo>
                  <a:pt x="5107943" y="1271206"/>
                  <a:pt x="5107515" y="1271264"/>
                  <a:pt x="5107124" y="1271454"/>
                </a:cubicBezTo>
                <a:lnTo>
                  <a:pt x="5107172" y="1271368"/>
                </a:lnTo>
                <a:close/>
                <a:moveTo>
                  <a:pt x="5056366" y="1338310"/>
                </a:moveTo>
                <a:cubicBezTo>
                  <a:pt x="5055889" y="1338577"/>
                  <a:pt x="5054975" y="1338872"/>
                  <a:pt x="5055004" y="1339110"/>
                </a:cubicBezTo>
                <a:cubicBezTo>
                  <a:pt x="5055041" y="1339339"/>
                  <a:pt x="5055737" y="1339844"/>
                  <a:pt x="5056604" y="1340510"/>
                </a:cubicBezTo>
                <a:cubicBezTo>
                  <a:pt x="5057185" y="1339910"/>
                  <a:pt x="5057756" y="1339596"/>
                  <a:pt x="5057642" y="1339377"/>
                </a:cubicBezTo>
                <a:cubicBezTo>
                  <a:pt x="5057527" y="1339158"/>
                  <a:pt x="5056747" y="1338739"/>
                  <a:pt x="5056308" y="1338386"/>
                </a:cubicBezTo>
                <a:lnTo>
                  <a:pt x="5056366" y="1338310"/>
                </a:lnTo>
                <a:close/>
                <a:moveTo>
                  <a:pt x="5105962" y="1309449"/>
                </a:moveTo>
                <a:lnTo>
                  <a:pt x="5107457" y="1311459"/>
                </a:lnTo>
                <a:lnTo>
                  <a:pt x="5109239" y="1309564"/>
                </a:lnTo>
                <a:lnTo>
                  <a:pt x="5106658" y="1309097"/>
                </a:lnTo>
                <a:lnTo>
                  <a:pt x="5105962" y="1309449"/>
                </a:lnTo>
                <a:close/>
                <a:moveTo>
                  <a:pt x="5117412" y="1273197"/>
                </a:moveTo>
                <a:cubicBezTo>
                  <a:pt x="5116869" y="1272750"/>
                  <a:pt x="5116269" y="1272397"/>
                  <a:pt x="5115620" y="1272149"/>
                </a:cubicBezTo>
                <a:cubicBezTo>
                  <a:pt x="5115544" y="1272149"/>
                  <a:pt x="5114525" y="1272607"/>
                  <a:pt x="5114592" y="1272712"/>
                </a:cubicBezTo>
                <a:cubicBezTo>
                  <a:pt x="5115068" y="1273302"/>
                  <a:pt x="5115592" y="1273826"/>
                  <a:pt x="5116183" y="1274302"/>
                </a:cubicBezTo>
                <a:cubicBezTo>
                  <a:pt x="5116792" y="1273702"/>
                  <a:pt x="5117497" y="1273302"/>
                  <a:pt x="5117382" y="1273207"/>
                </a:cubicBezTo>
                <a:lnTo>
                  <a:pt x="5117412" y="1273207"/>
                </a:lnTo>
                <a:close/>
                <a:moveTo>
                  <a:pt x="5111982" y="1278607"/>
                </a:moveTo>
                <a:cubicBezTo>
                  <a:pt x="5110201" y="1280665"/>
                  <a:pt x="5110382" y="1280970"/>
                  <a:pt x="5112734" y="1281113"/>
                </a:cubicBezTo>
                <a:cubicBezTo>
                  <a:pt x="5112478" y="1280332"/>
                  <a:pt x="5112248" y="1279598"/>
                  <a:pt x="5111944" y="1278607"/>
                </a:cubicBezTo>
                <a:lnTo>
                  <a:pt x="5111982" y="1278607"/>
                </a:lnTo>
                <a:close/>
                <a:moveTo>
                  <a:pt x="5100800" y="1274950"/>
                </a:moveTo>
                <a:cubicBezTo>
                  <a:pt x="5100685" y="1275112"/>
                  <a:pt x="5101504" y="1275474"/>
                  <a:pt x="5102152" y="1275912"/>
                </a:cubicBezTo>
                <a:cubicBezTo>
                  <a:pt x="5102781" y="1275493"/>
                  <a:pt x="5103581" y="1275179"/>
                  <a:pt x="5103505" y="1274978"/>
                </a:cubicBezTo>
                <a:cubicBezTo>
                  <a:pt x="5103429" y="1274788"/>
                  <a:pt x="5102676" y="1274388"/>
                  <a:pt x="5102219" y="1274102"/>
                </a:cubicBezTo>
                <a:cubicBezTo>
                  <a:pt x="5101667" y="1274369"/>
                  <a:pt x="5100971" y="1274616"/>
                  <a:pt x="5100761" y="1274950"/>
                </a:cubicBezTo>
                <a:lnTo>
                  <a:pt x="5100800" y="1274950"/>
                </a:lnTo>
                <a:close/>
                <a:moveTo>
                  <a:pt x="5086979" y="1300982"/>
                </a:moveTo>
                <a:cubicBezTo>
                  <a:pt x="5086884" y="1301163"/>
                  <a:pt x="5087674" y="1301525"/>
                  <a:pt x="5088064" y="1301791"/>
                </a:cubicBezTo>
                <a:lnTo>
                  <a:pt x="5089760" y="1300896"/>
                </a:lnTo>
                <a:lnTo>
                  <a:pt x="5088398" y="1299934"/>
                </a:lnTo>
                <a:cubicBezTo>
                  <a:pt x="5087846" y="1300191"/>
                  <a:pt x="5087360" y="1300544"/>
                  <a:pt x="5086931" y="1300972"/>
                </a:cubicBezTo>
                <a:lnTo>
                  <a:pt x="5086979" y="1300972"/>
                </a:lnTo>
                <a:close/>
                <a:moveTo>
                  <a:pt x="5060204" y="1321041"/>
                </a:moveTo>
                <a:cubicBezTo>
                  <a:pt x="5060356" y="1320946"/>
                  <a:pt x="5059661" y="1320413"/>
                  <a:pt x="5059356" y="1320070"/>
                </a:cubicBezTo>
                <a:lnTo>
                  <a:pt x="5057318" y="1321375"/>
                </a:lnTo>
                <a:lnTo>
                  <a:pt x="5058061" y="1321908"/>
                </a:lnTo>
                <a:cubicBezTo>
                  <a:pt x="5058785" y="1321689"/>
                  <a:pt x="5059480" y="1321394"/>
                  <a:pt x="5060156" y="1321041"/>
                </a:cubicBezTo>
                <a:lnTo>
                  <a:pt x="5060204" y="1321041"/>
                </a:lnTo>
                <a:close/>
                <a:moveTo>
                  <a:pt x="5097561" y="1309145"/>
                </a:moveTo>
                <a:cubicBezTo>
                  <a:pt x="5098056" y="1309535"/>
                  <a:pt x="5098580" y="1309849"/>
                  <a:pt x="5099161" y="1310107"/>
                </a:cubicBezTo>
                <a:cubicBezTo>
                  <a:pt x="5099361" y="1310107"/>
                  <a:pt x="5100066" y="1309745"/>
                  <a:pt x="5100857" y="1309383"/>
                </a:cubicBezTo>
                <a:cubicBezTo>
                  <a:pt x="5100266" y="1308992"/>
                  <a:pt x="5099638" y="1308707"/>
                  <a:pt x="5098971" y="1308516"/>
                </a:cubicBezTo>
                <a:cubicBezTo>
                  <a:pt x="5098542" y="1308478"/>
                  <a:pt x="5097980" y="1308926"/>
                  <a:pt x="5097523" y="1309183"/>
                </a:cubicBezTo>
                <a:lnTo>
                  <a:pt x="5097561" y="1309145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l-PL"/>
          </a:p>
        </p:txBody>
      </p:sp>
      <p:pic>
        <p:nvPicPr>
          <p:cNvPr id="10" name="Picture 9" descr="A silver car with a black background&#10;&#10;Description automatically generated">
            <a:extLst>
              <a:ext uri="{FF2B5EF4-FFF2-40B4-BE49-F238E27FC236}">
                <a16:creationId xmlns:a16="http://schemas.microsoft.com/office/drawing/2014/main" id="{AD9ED97A-07A0-9BCA-2D66-21F5C6A59D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4934" y="2327883"/>
            <a:ext cx="6062132" cy="3412536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A852C25C-8C39-2C42-53F7-29903E629E97}"/>
              </a:ext>
            </a:extLst>
          </p:cNvPr>
          <p:cNvSpPr/>
          <p:nvPr/>
        </p:nvSpPr>
        <p:spPr>
          <a:xfrm>
            <a:off x="1785333" y="3639216"/>
            <a:ext cx="4548674" cy="383360"/>
          </a:xfrm>
          <a:prstGeom prst="ellipse">
            <a:avLst/>
          </a:prstGeom>
          <a:solidFill>
            <a:schemeClr val="accent1">
              <a:lumMod val="20000"/>
              <a:lumOff val="80000"/>
              <a:alpha val="73000"/>
            </a:schemeClr>
          </a:soli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EF198B2-C861-C3BD-C6B0-4AB236C7EE3A}"/>
              </a:ext>
            </a:extLst>
          </p:cNvPr>
          <p:cNvSpPr txBox="1"/>
          <p:nvPr/>
        </p:nvSpPr>
        <p:spPr>
          <a:xfrm>
            <a:off x="-8198494" y="1361909"/>
            <a:ext cx="3800720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4400" b="1" dirty="0">
                <a:solidFill>
                  <a:srgbClr val="010308"/>
                </a:solidFill>
                <a:latin typeface="Montserrat" panose="00000500000000000000" pitchFamily="50" charset="0"/>
              </a:rPr>
              <a:t>ANY PLANET</a:t>
            </a:r>
            <a:endParaRPr lang="pl-PL" sz="4400" b="1" dirty="0">
              <a:solidFill>
                <a:srgbClr val="010308"/>
              </a:solidFill>
              <a:latin typeface="Montserrat" panose="00000500000000000000" pitchFamily="50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7132F52-DAEF-3020-190A-1E84CB0AD640}"/>
              </a:ext>
            </a:extLst>
          </p:cNvPr>
          <p:cNvSpPr txBox="1"/>
          <p:nvPr/>
        </p:nvSpPr>
        <p:spPr>
          <a:xfrm>
            <a:off x="-8591323" y="1058778"/>
            <a:ext cx="2876713" cy="243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200" b="1" spc="300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BUILT FOR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6C9439B-5D40-9102-0726-6E6090F372D9}"/>
              </a:ext>
            </a:extLst>
          </p:cNvPr>
          <p:cNvSpPr txBox="1"/>
          <p:nvPr/>
        </p:nvSpPr>
        <p:spPr>
          <a:xfrm>
            <a:off x="-6574133" y="2233873"/>
            <a:ext cx="2679581" cy="25291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GB" sz="1200" b="1" dirty="0">
                <a:solidFill>
                  <a:srgbClr val="010308">
                    <a:alpha val="50000"/>
                  </a:srgbClr>
                </a:solidFill>
                <a:latin typeface="Montserrat" panose="00000500000000000000" pitchFamily="50" charset="0"/>
              </a:rPr>
              <a:t>DURABLE AND RUGGED ENOUGH TO GO ANYWHERE. TACKLE ANYTHING WITH ELECTRONICALLY ADAPTIVE AIR SUSPENSION THAT OFFERS 12” OF TRAVEL AND 16” OF CLEARANCE.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674919-E53A-B7EA-3777-EF7A02299EAE}"/>
              </a:ext>
            </a:extLst>
          </p:cNvPr>
          <p:cNvSpPr/>
          <p:nvPr/>
        </p:nvSpPr>
        <p:spPr>
          <a:xfrm>
            <a:off x="-4558585" y="5277720"/>
            <a:ext cx="2172695" cy="638831"/>
          </a:xfrm>
          <a:prstGeom prst="rect">
            <a:avLst/>
          </a:prstGeom>
          <a:solidFill>
            <a:srgbClr val="01030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100" b="1" spc="300" dirty="0">
                <a:latin typeface="Montserrat" panose="00000500000000000000" pitchFamily="50" charset="0"/>
              </a:rPr>
              <a:t>ORDER NOW</a:t>
            </a:r>
            <a:endParaRPr lang="pl-PL" sz="1100" b="1" spc="300" dirty="0">
              <a:latin typeface="Montserrat" panose="00000500000000000000" pitchFamily="50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4DECAFD-AFB9-2217-E9EA-7FC9786B0E0B}"/>
              </a:ext>
            </a:extLst>
          </p:cNvPr>
          <p:cNvSpPr/>
          <p:nvPr/>
        </p:nvSpPr>
        <p:spPr>
          <a:xfrm>
            <a:off x="0" y="6858000"/>
            <a:ext cx="12200087" cy="6940410"/>
          </a:xfrm>
          <a:prstGeom prst="rect">
            <a:avLst/>
          </a:prstGeom>
          <a:solidFill>
            <a:srgbClr val="00010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677916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81</TotalTime>
  <Words>587</Words>
  <Application>Microsoft Office PowerPoint</Application>
  <PresentationFormat>Widescreen</PresentationFormat>
  <Paragraphs>112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5" baseType="lpstr">
      <vt:lpstr>Aptos</vt:lpstr>
      <vt:lpstr>Aptos Display</vt:lpstr>
      <vt:lpstr>Arial</vt:lpstr>
      <vt:lpstr>Montserrat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Robert Kostrzewa</dc:creator>
  <cp:lastModifiedBy>Robert Kostrzewa</cp:lastModifiedBy>
  <cp:revision>1</cp:revision>
  <dcterms:created xsi:type="dcterms:W3CDTF">2024-07-16T06:25:28Z</dcterms:created>
  <dcterms:modified xsi:type="dcterms:W3CDTF">2024-07-16T07:46:41Z</dcterms:modified>
</cp:coreProperties>
</file>