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646336-B23A-45F0-A70E-C48A92EB1493}" v="29" dt="2021-07-14T00:34:20.4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18"/>
    <p:restoredTop sz="94733"/>
  </p:normalViewPr>
  <p:slideViewPr>
    <p:cSldViewPr snapToGrid="0" snapToObjects="1">
      <p:cViewPr varScale="1">
        <p:scale>
          <a:sx n="93" d="100"/>
          <a:sy n="93" d="100"/>
        </p:scale>
        <p:origin x="216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dd Beuckens" userId="4ef2056b9313b18b" providerId="Windows Live" clId="Web-{D1646336-B23A-45F0-A70E-C48A92EB1493}"/>
    <pc:docChg chg="modSld">
      <pc:chgData name="Todd Beuckens" userId="4ef2056b9313b18b" providerId="Windows Live" clId="Web-{D1646336-B23A-45F0-A70E-C48A92EB1493}" dt="2021-07-14T00:34:20.387" v="24" actId="20577"/>
      <pc:docMkLst>
        <pc:docMk/>
      </pc:docMkLst>
      <pc:sldChg chg="modSp">
        <pc:chgData name="Todd Beuckens" userId="4ef2056b9313b18b" providerId="Windows Live" clId="Web-{D1646336-B23A-45F0-A70E-C48A92EB1493}" dt="2021-07-14T00:33:56.481" v="15" actId="20577"/>
        <pc:sldMkLst>
          <pc:docMk/>
          <pc:sldMk cId="559342357" sldId="256"/>
        </pc:sldMkLst>
        <pc:spChg chg="mod">
          <ac:chgData name="Todd Beuckens" userId="4ef2056b9313b18b" providerId="Windows Live" clId="Web-{D1646336-B23A-45F0-A70E-C48A92EB1493}" dt="2021-07-14T00:33:56.481" v="15" actId="20577"/>
          <ac:spMkLst>
            <pc:docMk/>
            <pc:sldMk cId="559342357" sldId="256"/>
            <ac:spMk id="5" creationId="{ED1FAC01-B670-A44B-90CC-329D6D5F37D7}"/>
          </ac:spMkLst>
        </pc:spChg>
      </pc:sldChg>
      <pc:sldChg chg="modSp">
        <pc:chgData name="Todd Beuckens" userId="4ef2056b9313b18b" providerId="Windows Live" clId="Web-{D1646336-B23A-45F0-A70E-C48A92EB1493}" dt="2021-07-14T00:34:02.247" v="17" actId="20577"/>
        <pc:sldMkLst>
          <pc:docMk/>
          <pc:sldMk cId="2520112817" sldId="257"/>
        </pc:sldMkLst>
        <pc:spChg chg="mod">
          <ac:chgData name="Todd Beuckens" userId="4ef2056b9313b18b" providerId="Windows Live" clId="Web-{D1646336-B23A-45F0-A70E-C48A92EB1493}" dt="2021-07-14T00:34:02.247" v="17" actId="20577"/>
          <ac:spMkLst>
            <pc:docMk/>
            <pc:sldMk cId="2520112817" sldId="257"/>
            <ac:spMk id="3" creationId="{8E1D5447-18CE-9E41-BDCE-3964F7129A5E}"/>
          </ac:spMkLst>
        </pc:spChg>
      </pc:sldChg>
      <pc:sldChg chg="modSp">
        <pc:chgData name="Todd Beuckens" userId="4ef2056b9313b18b" providerId="Windows Live" clId="Web-{D1646336-B23A-45F0-A70E-C48A92EB1493}" dt="2021-07-14T00:34:07.184" v="19" actId="20577"/>
        <pc:sldMkLst>
          <pc:docMk/>
          <pc:sldMk cId="3198754102" sldId="258"/>
        </pc:sldMkLst>
        <pc:spChg chg="mod">
          <ac:chgData name="Todd Beuckens" userId="4ef2056b9313b18b" providerId="Windows Live" clId="Web-{D1646336-B23A-45F0-A70E-C48A92EB1493}" dt="2021-07-14T00:34:07.184" v="19" actId="20577"/>
          <ac:spMkLst>
            <pc:docMk/>
            <pc:sldMk cId="3198754102" sldId="258"/>
            <ac:spMk id="3" creationId="{10B486D8-D983-6A4C-8533-93A6444DA031}"/>
          </ac:spMkLst>
        </pc:spChg>
      </pc:sldChg>
      <pc:sldChg chg="modSp">
        <pc:chgData name="Todd Beuckens" userId="4ef2056b9313b18b" providerId="Windows Live" clId="Web-{D1646336-B23A-45F0-A70E-C48A92EB1493}" dt="2021-07-14T00:34:12.372" v="21" actId="20577"/>
        <pc:sldMkLst>
          <pc:docMk/>
          <pc:sldMk cId="2902580015" sldId="259"/>
        </pc:sldMkLst>
        <pc:spChg chg="mod">
          <ac:chgData name="Todd Beuckens" userId="4ef2056b9313b18b" providerId="Windows Live" clId="Web-{D1646336-B23A-45F0-A70E-C48A92EB1493}" dt="2021-07-14T00:34:12.372" v="21" actId="20577"/>
          <ac:spMkLst>
            <pc:docMk/>
            <pc:sldMk cId="2902580015" sldId="259"/>
            <ac:spMk id="3" creationId="{397B4536-C1C3-4B41-8FF1-09C9DEBE1894}"/>
          </ac:spMkLst>
        </pc:spChg>
      </pc:sldChg>
      <pc:sldChg chg="modSp">
        <pc:chgData name="Todd Beuckens" userId="4ef2056b9313b18b" providerId="Windows Live" clId="Web-{D1646336-B23A-45F0-A70E-C48A92EB1493}" dt="2021-07-14T00:34:17.231" v="23" actId="20577"/>
        <pc:sldMkLst>
          <pc:docMk/>
          <pc:sldMk cId="3808571356" sldId="260"/>
        </pc:sldMkLst>
        <pc:spChg chg="mod">
          <ac:chgData name="Todd Beuckens" userId="4ef2056b9313b18b" providerId="Windows Live" clId="Web-{D1646336-B23A-45F0-A70E-C48A92EB1493}" dt="2021-07-14T00:34:17.231" v="23" actId="20577"/>
          <ac:spMkLst>
            <pc:docMk/>
            <pc:sldMk cId="3808571356" sldId="260"/>
            <ac:spMk id="3" creationId="{ACE8EC97-43C7-4245-90E0-B0B7AD506950}"/>
          </ac:spMkLst>
        </pc:spChg>
      </pc:sldChg>
      <pc:sldChg chg="modSp">
        <pc:chgData name="Todd Beuckens" userId="4ef2056b9313b18b" providerId="Windows Live" clId="Web-{D1646336-B23A-45F0-A70E-C48A92EB1493}" dt="2021-07-14T00:34:20.387" v="24" actId="20577"/>
        <pc:sldMkLst>
          <pc:docMk/>
          <pc:sldMk cId="4072924475" sldId="261"/>
        </pc:sldMkLst>
        <pc:spChg chg="mod">
          <ac:chgData name="Todd Beuckens" userId="4ef2056b9313b18b" providerId="Windows Live" clId="Web-{D1646336-B23A-45F0-A70E-C48A92EB1493}" dt="2021-07-14T00:34:20.387" v="24" actId="20577"/>
          <ac:spMkLst>
            <pc:docMk/>
            <pc:sldMk cId="4072924475" sldId="261"/>
            <ac:spMk id="3" creationId="{B43AFA77-9481-2743-853B-60E778E3116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78F80-A105-D04F-B1E1-571A2D7E87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A63DDE-1EE2-A14B-B9E3-F76C899C78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2CDAF-B086-184E-87B3-C01DC8D83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3701F-03EC-9643-BA0F-C87583550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5F6500-2891-744D-BCC2-913B8EEF4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878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3915C-BB39-9C44-86BD-D350CAE50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127180-DC72-C848-B36B-3EDDFD17D4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1E5EA-4C1A-6A48-8C0C-EB3199D00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98862-6A48-D64E-927B-DD47CDE38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4A31F-8578-DA41-885B-A2D9C2718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105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9A37DD-04E6-D044-A2BB-88E5DCBE83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74C057-7EEE-394F-8850-963BD2B317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4D00F4-381F-EE40-81E3-5B8C865EA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7BFF2-6FAE-CF41-9D9C-C774B2842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EC1F07-5D06-BE48-B110-4341F03F2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407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BAC89-DBE5-0E40-B84E-DBB920ED8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B0346-072A-834A-899C-4D19F5FE2B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582072-D575-3B4F-A96D-340FC1DBC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ED5502-CC05-AB4A-9E7E-6FBB65D9F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FF890-05AD-2D44-942F-E91D5D648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387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E9674-4ECB-ED40-B426-7375C3167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F169E4-5186-114D-9B10-EB2074281A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76AC5A-B754-774E-9B4E-9C47A7B4A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CE7D0-28D8-D54F-AE88-0FF6C78BD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8CA12-66F5-7C4A-A510-0AE09A0FB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268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6D5BD-CF86-AD45-B149-117C553FC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060A9-22F4-A14B-9B45-016B8BC920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27563B-EDAD-1640-863B-23EA7633CE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1F03D3-D85F-A047-A5FD-D1C130D65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2B482-53A1-F24A-80DA-84754FC82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81EC79-4587-944B-8324-5F5EDEF0B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611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DF3DB-F04E-F54E-9A41-DC566DFD6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214A19-3892-FF42-9B49-F88D75532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3C6700-A467-7340-864E-08735D44B4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C94D36-51A3-2643-AA6C-1AAB29085A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DBDB5E-627B-5A4D-A67E-1829CC8D98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1A4E95-D2AD-6C47-8C77-F9DF4A5CC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764D12-B464-7143-AC24-DB6FAC6FB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EE83E6-12E6-2A46-A2E1-3F70A49B5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474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062C7-748C-1F48-A376-DE2FEF4A9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AD0D22-9670-C544-986E-662ECEC82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53B376-B754-2F4C-A974-72C837E61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4B32AE-AF3C-874A-96FA-A00E54481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633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8C346D-B65C-CB47-834E-3FA296E13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B89113-A532-DA48-AA00-286FC7071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10B438-BDD2-6843-8DB6-CC20117FE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608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B431B-3107-FD45-AB55-D48B29B33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D7D85F-BC5C-8B40-8457-AD6015610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5E356B-58A3-DA49-B1FF-F74B5BC4DC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717C6C-3215-1342-B79E-8F3325352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D24951-15C8-D343-979C-FD78E146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7EDF89-BE43-1743-B742-CBC1AB1D7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40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527FD-F7F6-234F-8A16-16FD5AE45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C65BE3-0DA1-3848-8C81-1DD7EF5970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6D98A3-9519-1D41-AFFE-0E8E263E6D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55B4CC-B042-AC42-B2C6-A5D3028EC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0D8EE-F5E6-0D4C-9240-9B5B8381D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076E67-07A0-9441-AC15-68B44E9CF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246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3FF021-685D-9147-8322-822A2CE07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3A5DE9-6AD6-2845-B3B4-FBCD91F6D8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AF61F6-7D04-2940-A3D5-E2B908504A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68697-2131-5E40-93E8-D5168AE6A3F4}" type="datetimeFigureOut">
              <a:rPr lang="en-US" smtClean="0"/>
              <a:t>3/27/22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278380-78BF-404E-B017-39407A36C6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22751-EBEB-A746-84C2-440155ECC3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3A6DB-2C77-D04A-8644-8D2D134BA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650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2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2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2.pn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5" Type="http://schemas.openxmlformats.org/officeDocument/2006/relationships/image" Target="../media/image2.pn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5" Type="http://schemas.openxmlformats.org/officeDocument/2006/relationships/image" Target="../media/image2.pn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D1FAC01-B670-A44B-90CC-329D6D5F37D7}"/>
              </a:ext>
            </a:extLst>
          </p:cNvPr>
          <p:cNvSpPr/>
          <p:nvPr/>
        </p:nvSpPr>
        <p:spPr>
          <a:xfrm>
            <a:off x="7938" y="4925291"/>
            <a:ext cx="12184062" cy="19327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600" b="1" dirty="0"/>
              <a:t>Where was the boy walking?</a:t>
            </a:r>
            <a:br>
              <a:rPr lang="en-US" sz="3600" b="1" dirty="0"/>
            </a:br>
            <a:r>
              <a:rPr lang="en-US" sz="3600" b="1" dirty="0"/>
              <a:t>[ _ ] a forest </a:t>
            </a:r>
            <a:r>
              <a:rPr lang="en-US" sz="3600" b="1" dirty="0">
                <a:ea typeface="+mn-lt"/>
                <a:cs typeface="+mn-lt"/>
              </a:rPr>
              <a:t>[ _ ] a park [ X ] a dark road</a:t>
            </a:r>
          </a:p>
        </p:txBody>
      </p:sp>
      <p:pic>
        <p:nvPicPr>
          <p:cNvPr id="4" name="Picture 3" descr="A picture containing whiteboard, text&#10;&#10;Description automatically generated">
            <a:extLst>
              <a:ext uri="{FF2B5EF4-FFF2-40B4-BE49-F238E27FC236}">
                <a16:creationId xmlns:a16="http://schemas.microsoft.com/office/drawing/2014/main" id="{2EC45343-9EE9-AD41-BB2E-900F7C8DA1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4000" y="-27709"/>
            <a:ext cx="6604000" cy="4953000"/>
          </a:xfrm>
          <a:prstGeom prst="rect">
            <a:avLst/>
          </a:prstGeom>
        </p:spPr>
      </p:pic>
      <p:pic>
        <p:nvPicPr>
          <p:cNvPr id="6" name="Story-1" descr="Story-1">
            <a:hlinkClick r:id="" action="ppaction://media"/>
            <a:extLst>
              <a:ext uri="{FF2B5EF4-FFF2-40B4-BE49-F238E27FC236}">
                <a16:creationId xmlns:a16="http://schemas.microsoft.com/office/drawing/2014/main" id="{DC8CFC89-70FE-AD4B-80B8-00A1D05829C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938" y="476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342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5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E1D5447-18CE-9E41-BDCE-3964F7129A5E}"/>
              </a:ext>
            </a:extLst>
          </p:cNvPr>
          <p:cNvSpPr/>
          <p:nvPr/>
        </p:nvSpPr>
        <p:spPr>
          <a:xfrm>
            <a:off x="7938" y="4925291"/>
            <a:ext cx="12184062" cy="19327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600" b="1" dirty="0"/>
              <a:t>He says the object was _____ .</a:t>
            </a:r>
            <a:br>
              <a:rPr lang="en-US" sz="3600" b="1" dirty="0"/>
            </a:br>
            <a:r>
              <a:rPr lang="en-US" sz="3600" b="1" dirty="0"/>
              <a:t>[ _ ] big </a:t>
            </a:r>
            <a:r>
              <a:rPr lang="en-US" sz="3600" b="1" dirty="0">
                <a:ea typeface="+mn-lt"/>
                <a:cs typeface="+mn-lt"/>
              </a:rPr>
              <a:t>[ _ ] beautiful [ X ] bright</a:t>
            </a:r>
          </a:p>
        </p:txBody>
      </p:sp>
      <p:pic>
        <p:nvPicPr>
          <p:cNvPr id="4" name="Picture 3" descr="A drawing on a white board&#10;&#10;Description automatically generated with medium confidence">
            <a:extLst>
              <a:ext uri="{FF2B5EF4-FFF2-40B4-BE49-F238E27FC236}">
                <a16:creationId xmlns:a16="http://schemas.microsoft.com/office/drawing/2014/main" id="{FE687679-BDAC-E546-8A27-51FEA95B04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4950" y="-53109"/>
            <a:ext cx="6642100" cy="4978400"/>
          </a:xfrm>
          <a:prstGeom prst="rect">
            <a:avLst/>
          </a:prstGeom>
        </p:spPr>
      </p:pic>
      <p:pic>
        <p:nvPicPr>
          <p:cNvPr id="5" name="Story-2" descr="Story-2">
            <a:hlinkClick r:id="" action="ppaction://media"/>
            <a:extLst>
              <a:ext uri="{FF2B5EF4-FFF2-40B4-BE49-F238E27FC236}">
                <a16:creationId xmlns:a16="http://schemas.microsoft.com/office/drawing/2014/main" id="{083FD5A9-9BFD-6F4F-95DE-7D0758AD0CD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525" y="15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112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0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B486D8-D983-6A4C-8533-93A6444DA031}"/>
              </a:ext>
            </a:extLst>
          </p:cNvPr>
          <p:cNvSpPr/>
          <p:nvPr/>
        </p:nvSpPr>
        <p:spPr>
          <a:xfrm>
            <a:off x="7938" y="4925291"/>
            <a:ext cx="12184062" cy="19327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600" b="1" dirty="0"/>
              <a:t>It _____ in the air.</a:t>
            </a:r>
            <a:br>
              <a:rPr lang="en-US" sz="3600" b="1" dirty="0"/>
            </a:br>
            <a:r>
              <a:rPr lang="en-US" sz="3600" b="1" dirty="0"/>
              <a:t>[ _ ] flew </a:t>
            </a:r>
            <a:r>
              <a:rPr lang="en-US" sz="3600" b="1" dirty="0">
                <a:ea typeface="+mn-lt"/>
                <a:cs typeface="+mn-lt"/>
              </a:rPr>
              <a:t>[ X ] floated [ _ ] blew</a:t>
            </a:r>
          </a:p>
        </p:txBody>
      </p:sp>
      <p:pic>
        <p:nvPicPr>
          <p:cNvPr id="4" name="Picture 3" descr="A drawing of a child&#10;&#10;Description automatically generated with low confidence">
            <a:extLst>
              <a:ext uri="{FF2B5EF4-FFF2-40B4-BE49-F238E27FC236}">
                <a16:creationId xmlns:a16="http://schemas.microsoft.com/office/drawing/2014/main" id="{AA6BE380-CC52-0A42-A696-BBA0DCA5E3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6700" y="-2309"/>
            <a:ext cx="6578600" cy="4927600"/>
          </a:xfrm>
          <a:prstGeom prst="rect">
            <a:avLst/>
          </a:prstGeom>
        </p:spPr>
      </p:pic>
      <p:pic>
        <p:nvPicPr>
          <p:cNvPr id="5" name="Story-3" descr="Story-3">
            <a:hlinkClick r:id="" action="ppaction://media"/>
            <a:extLst>
              <a:ext uri="{FF2B5EF4-FFF2-40B4-BE49-F238E27FC236}">
                <a16:creationId xmlns:a16="http://schemas.microsoft.com/office/drawing/2014/main" id="{6B7929CD-D318-2F45-A6E9-CC46514E85A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938" y="1588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754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97B4536-C1C3-4B41-8FF1-09C9DEBE1894}"/>
              </a:ext>
            </a:extLst>
          </p:cNvPr>
          <p:cNvSpPr/>
          <p:nvPr/>
        </p:nvSpPr>
        <p:spPr>
          <a:xfrm>
            <a:off x="7938" y="4925291"/>
            <a:ext cx="12184062" cy="19327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600" b="1" dirty="0"/>
              <a:t>He says the boy was ____ in fear.</a:t>
            </a:r>
            <a:br>
              <a:rPr lang="en-US" sz="3600" b="1" dirty="0"/>
            </a:br>
            <a:r>
              <a:rPr lang="en-US" sz="3600" b="1" dirty="0"/>
              <a:t>[ _ ] filled </a:t>
            </a:r>
            <a:r>
              <a:rPr lang="en-US" sz="3600" b="1" dirty="0">
                <a:ea typeface="+mn-lt"/>
                <a:cs typeface="+mn-lt"/>
              </a:rPr>
              <a:t>[ _ ] frightened [ X ] frozen</a:t>
            </a:r>
          </a:p>
        </p:txBody>
      </p:sp>
      <p:pic>
        <p:nvPicPr>
          <p:cNvPr id="4" name="Picture 3" descr="A picture containing text, whiteboard&#10;&#10;Description automatically generated">
            <a:extLst>
              <a:ext uri="{FF2B5EF4-FFF2-40B4-BE49-F238E27FC236}">
                <a16:creationId xmlns:a16="http://schemas.microsoft.com/office/drawing/2014/main" id="{144F79E3-5F63-AB4E-A8C4-6CE27E62CE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0350" y="-15009"/>
            <a:ext cx="6591300" cy="4940300"/>
          </a:xfrm>
          <a:prstGeom prst="rect">
            <a:avLst/>
          </a:prstGeom>
        </p:spPr>
      </p:pic>
      <p:pic>
        <p:nvPicPr>
          <p:cNvPr id="5" name="Story-4" descr="Story-4">
            <a:hlinkClick r:id="" action="ppaction://media"/>
            <a:extLst>
              <a:ext uri="{FF2B5EF4-FFF2-40B4-BE49-F238E27FC236}">
                <a16:creationId xmlns:a16="http://schemas.microsoft.com/office/drawing/2014/main" id="{42B058AB-B638-984D-8158-AFE08A66E56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525" y="317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58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E8EC97-43C7-4245-90E0-B0B7AD506950}"/>
              </a:ext>
            </a:extLst>
          </p:cNvPr>
          <p:cNvSpPr/>
          <p:nvPr/>
        </p:nvSpPr>
        <p:spPr>
          <a:xfrm>
            <a:off x="7938" y="4925291"/>
            <a:ext cx="12184062" cy="19327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600" b="1" dirty="0"/>
              <a:t>He says the object _____ .</a:t>
            </a:r>
            <a:br>
              <a:rPr lang="en-US" sz="3600" b="1" dirty="0"/>
            </a:br>
            <a:r>
              <a:rPr lang="en-US" sz="3600" b="1" dirty="0"/>
              <a:t>[ _ ] ran away </a:t>
            </a:r>
            <a:r>
              <a:rPr lang="en-US" sz="3600" b="1" dirty="0">
                <a:ea typeface="+mn-lt"/>
                <a:cs typeface="+mn-lt"/>
              </a:rPr>
              <a:t>[ X ] revealed itself [ _ ] disappeared</a:t>
            </a:r>
          </a:p>
        </p:txBody>
      </p:sp>
      <p:pic>
        <p:nvPicPr>
          <p:cNvPr id="4" name="Picture 3" descr="A drawing of a face&#10;&#10;Description automatically generated with low confidence">
            <a:extLst>
              <a:ext uri="{FF2B5EF4-FFF2-40B4-BE49-F238E27FC236}">
                <a16:creationId xmlns:a16="http://schemas.microsoft.com/office/drawing/2014/main" id="{36AEAA1B-A759-F247-9DE0-5C0AA11A1B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0350" y="0"/>
            <a:ext cx="6591300" cy="4953000"/>
          </a:xfrm>
          <a:prstGeom prst="rect">
            <a:avLst/>
          </a:prstGeom>
        </p:spPr>
      </p:pic>
      <p:pic>
        <p:nvPicPr>
          <p:cNvPr id="5" name="Story-5" descr="Story-5">
            <a:hlinkClick r:id="" action="ppaction://media"/>
            <a:extLst>
              <a:ext uri="{FF2B5EF4-FFF2-40B4-BE49-F238E27FC236}">
                <a16:creationId xmlns:a16="http://schemas.microsoft.com/office/drawing/2014/main" id="{2A8B500F-7457-FA4C-87D3-647294B7A2E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938" y="317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571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3AFA77-9481-2743-853B-60E778E31167}"/>
              </a:ext>
            </a:extLst>
          </p:cNvPr>
          <p:cNvSpPr/>
          <p:nvPr/>
        </p:nvSpPr>
        <p:spPr>
          <a:xfrm>
            <a:off x="7938" y="4925291"/>
            <a:ext cx="12184062" cy="193270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3600" b="1" dirty="0"/>
              <a:t>The moral of the story is to ____ the unknown.</a:t>
            </a:r>
            <a:br>
              <a:rPr lang="en-US" sz="3600" b="1" dirty="0"/>
            </a:br>
            <a:r>
              <a:rPr lang="en-US" sz="3600" b="1" dirty="0"/>
              <a:t>[ _ ] respect </a:t>
            </a:r>
            <a:r>
              <a:rPr lang="en-US" sz="3600" b="1" dirty="0">
                <a:ea typeface="+mn-lt"/>
                <a:cs typeface="+mn-lt"/>
              </a:rPr>
              <a:t>[ X ] not fear [ _ ] be afraid of</a:t>
            </a:r>
          </a:p>
        </p:txBody>
      </p:sp>
      <p:pic>
        <p:nvPicPr>
          <p:cNvPr id="4" name="Picture 3" descr="A drawing of a child&#10;&#10;Description automatically generated with low confidence">
            <a:extLst>
              <a:ext uri="{FF2B5EF4-FFF2-40B4-BE49-F238E27FC236}">
                <a16:creationId xmlns:a16="http://schemas.microsoft.com/office/drawing/2014/main" id="{72E67CF7-4902-3948-B1F5-98417CDB08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400" y="0"/>
            <a:ext cx="6553200" cy="4914900"/>
          </a:xfrm>
          <a:prstGeom prst="rect">
            <a:avLst/>
          </a:prstGeom>
        </p:spPr>
      </p:pic>
      <p:pic>
        <p:nvPicPr>
          <p:cNvPr id="5" name="Story-6" descr="Story-6">
            <a:hlinkClick r:id="" action="ppaction://media"/>
            <a:extLst>
              <a:ext uri="{FF2B5EF4-FFF2-40B4-BE49-F238E27FC236}">
                <a16:creationId xmlns:a16="http://schemas.microsoft.com/office/drawing/2014/main" id="{DB8C0C6C-5137-B847-8E7A-A7379E901B8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525" y="317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924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132</Words>
  <Application>Microsoft Macintosh PowerPoint</Application>
  <PresentationFormat>Widescreen</PresentationFormat>
  <Paragraphs>6</Paragraphs>
  <Slides>6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Todd Beuckens</dc:creator>
  <cp:lastModifiedBy>Todd Beuckens</cp:lastModifiedBy>
  <cp:revision>45</cp:revision>
  <dcterms:created xsi:type="dcterms:W3CDTF">2020-10-30T04:53:17Z</dcterms:created>
  <dcterms:modified xsi:type="dcterms:W3CDTF">2022-03-26T23:11:19Z</dcterms:modified>
</cp:coreProperties>
</file>