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D1646336-B23A-45F0-A70E-C48A92EB1493}" v="29" dt="2021-07-14T00:34:20.40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31847"/>
    <p:restoredTop sz="94713"/>
  </p:normalViewPr>
  <p:slideViewPr>
    <p:cSldViewPr snapToGrid="0" snapToObjects="1">
      <p:cViewPr varScale="1">
        <p:scale>
          <a:sx n="97" d="100"/>
          <a:sy n="97" d="100"/>
        </p:scale>
        <p:origin x="232" y="4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dd Beuckens" userId="4ef2056b9313b18b" providerId="Windows Live" clId="Web-{D1646336-B23A-45F0-A70E-C48A92EB1493}"/>
    <pc:docChg chg="modSld">
      <pc:chgData name="Todd Beuckens" userId="4ef2056b9313b18b" providerId="Windows Live" clId="Web-{D1646336-B23A-45F0-A70E-C48A92EB1493}" dt="2021-07-14T00:34:20.387" v="24" actId="20577"/>
      <pc:docMkLst>
        <pc:docMk/>
      </pc:docMkLst>
      <pc:sldChg chg="modSp">
        <pc:chgData name="Todd Beuckens" userId="4ef2056b9313b18b" providerId="Windows Live" clId="Web-{D1646336-B23A-45F0-A70E-C48A92EB1493}" dt="2021-07-14T00:33:56.481" v="15" actId="20577"/>
        <pc:sldMkLst>
          <pc:docMk/>
          <pc:sldMk cId="559342357" sldId="256"/>
        </pc:sldMkLst>
        <pc:spChg chg="mod">
          <ac:chgData name="Todd Beuckens" userId="4ef2056b9313b18b" providerId="Windows Live" clId="Web-{D1646336-B23A-45F0-A70E-C48A92EB1493}" dt="2021-07-14T00:33:56.481" v="15" actId="20577"/>
          <ac:spMkLst>
            <pc:docMk/>
            <pc:sldMk cId="559342357" sldId="256"/>
            <ac:spMk id="5" creationId="{ED1FAC01-B670-A44B-90CC-329D6D5F37D7}"/>
          </ac:spMkLst>
        </pc:spChg>
      </pc:sldChg>
      <pc:sldChg chg="modSp">
        <pc:chgData name="Todd Beuckens" userId="4ef2056b9313b18b" providerId="Windows Live" clId="Web-{D1646336-B23A-45F0-A70E-C48A92EB1493}" dt="2021-07-14T00:34:02.247" v="17" actId="20577"/>
        <pc:sldMkLst>
          <pc:docMk/>
          <pc:sldMk cId="2520112817" sldId="257"/>
        </pc:sldMkLst>
        <pc:spChg chg="mod">
          <ac:chgData name="Todd Beuckens" userId="4ef2056b9313b18b" providerId="Windows Live" clId="Web-{D1646336-B23A-45F0-A70E-C48A92EB1493}" dt="2021-07-14T00:34:02.247" v="17" actId="20577"/>
          <ac:spMkLst>
            <pc:docMk/>
            <pc:sldMk cId="2520112817" sldId="257"/>
            <ac:spMk id="3" creationId="{8E1D5447-18CE-9E41-BDCE-3964F7129A5E}"/>
          </ac:spMkLst>
        </pc:spChg>
      </pc:sldChg>
      <pc:sldChg chg="modSp">
        <pc:chgData name="Todd Beuckens" userId="4ef2056b9313b18b" providerId="Windows Live" clId="Web-{D1646336-B23A-45F0-A70E-C48A92EB1493}" dt="2021-07-14T00:34:07.184" v="19" actId="20577"/>
        <pc:sldMkLst>
          <pc:docMk/>
          <pc:sldMk cId="3198754102" sldId="258"/>
        </pc:sldMkLst>
        <pc:spChg chg="mod">
          <ac:chgData name="Todd Beuckens" userId="4ef2056b9313b18b" providerId="Windows Live" clId="Web-{D1646336-B23A-45F0-A70E-C48A92EB1493}" dt="2021-07-14T00:34:07.184" v="19" actId="20577"/>
          <ac:spMkLst>
            <pc:docMk/>
            <pc:sldMk cId="3198754102" sldId="258"/>
            <ac:spMk id="3" creationId="{10B486D8-D983-6A4C-8533-93A6444DA031}"/>
          </ac:spMkLst>
        </pc:spChg>
      </pc:sldChg>
      <pc:sldChg chg="modSp">
        <pc:chgData name="Todd Beuckens" userId="4ef2056b9313b18b" providerId="Windows Live" clId="Web-{D1646336-B23A-45F0-A70E-C48A92EB1493}" dt="2021-07-14T00:34:12.372" v="21" actId="20577"/>
        <pc:sldMkLst>
          <pc:docMk/>
          <pc:sldMk cId="2902580015" sldId="259"/>
        </pc:sldMkLst>
        <pc:spChg chg="mod">
          <ac:chgData name="Todd Beuckens" userId="4ef2056b9313b18b" providerId="Windows Live" clId="Web-{D1646336-B23A-45F0-A70E-C48A92EB1493}" dt="2021-07-14T00:34:12.372" v="21" actId="20577"/>
          <ac:spMkLst>
            <pc:docMk/>
            <pc:sldMk cId="2902580015" sldId="259"/>
            <ac:spMk id="3" creationId="{397B4536-C1C3-4B41-8FF1-09C9DEBE1894}"/>
          </ac:spMkLst>
        </pc:spChg>
      </pc:sldChg>
      <pc:sldChg chg="modSp">
        <pc:chgData name="Todd Beuckens" userId="4ef2056b9313b18b" providerId="Windows Live" clId="Web-{D1646336-B23A-45F0-A70E-C48A92EB1493}" dt="2021-07-14T00:34:17.231" v="23" actId="20577"/>
        <pc:sldMkLst>
          <pc:docMk/>
          <pc:sldMk cId="3808571356" sldId="260"/>
        </pc:sldMkLst>
        <pc:spChg chg="mod">
          <ac:chgData name="Todd Beuckens" userId="4ef2056b9313b18b" providerId="Windows Live" clId="Web-{D1646336-B23A-45F0-A70E-C48A92EB1493}" dt="2021-07-14T00:34:17.231" v="23" actId="20577"/>
          <ac:spMkLst>
            <pc:docMk/>
            <pc:sldMk cId="3808571356" sldId="260"/>
            <ac:spMk id="3" creationId="{ACE8EC97-43C7-4245-90E0-B0B7AD506950}"/>
          </ac:spMkLst>
        </pc:spChg>
      </pc:sldChg>
      <pc:sldChg chg="modSp">
        <pc:chgData name="Todd Beuckens" userId="4ef2056b9313b18b" providerId="Windows Live" clId="Web-{D1646336-B23A-45F0-A70E-C48A92EB1493}" dt="2021-07-14T00:34:20.387" v="24" actId="20577"/>
        <pc:sldMkLst>
          <pc:docMk/>
          <pc:sldMk cId="4072924475" sldId="261"/>
        </pc:sldMkLst>
        <pc:spChg chg="mod">
          <ac:chgData name="Todd Beuckens" userId="4ef2056b9313b18b" providerId="Windows Live" clId="Web-{D1646336-B23A-45F0-A70E-C48A92EB1493}" dt="2021-07-14T00:34:20.387" v="24" actId="20577"/>
          <ac:spMkLst>
            <pc:docMk/>
            <pc:sldMk cId="4072924475" sldId="261"/>
            <ac:spMk id="3" creationId="{B43AFA77-9481-2743-853B-60E778E31167}"/>
          </ac:spMkLst>
        </pc:spChg>
      </pc:sld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178F80-A105-D04F-B1E1-571A2D7E874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FA63DDE-1EE2-A14B-B9E3-F76C899C789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1E2CDAF-B086-184E-87B3-C01DC8D831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FB3701F-03EC-9643-BA0F-C87583550D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F5F6500-2891-744D-BCC2-913B8EEF4E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88786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B3915C-BB39-9C44-86BD-D350CAE502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C127180-DC72-C848-B36B-3EDDFD17D41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9E1E5EA-4C1A-6A48-8C0C-EB3199D00B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B198862-6A48-D64E-927B-DD47CDE38D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64A31F-8578-DA41-885B-A2D9C2718D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610503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49A37DD-04E6-D044-A2BB-88E5DCBE837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074C057-7EEE-394F-8850-963BD2B317C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4D00F4-381F-EE40-81E3-5B8C865EA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4F7BFF2-6FAE-CF41-9D9C-C774B28425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EC1F07-5D06-BE48-B110-4341F03F23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94075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9EBAC89-DBE5-0E40-B84E-DBB920ED88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DAB0346-072A-834A-899C-4D19F5FE2B5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C582072-D575-3B4F-A96D-340FC1DBC2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4ED5502-CC05-AB4A-9E7E-6FBB65D9F1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AFF890-05AD-2D44-942F-E91D5D6486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983876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8BE9674-4ECB-ED40-B426-7375C31673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0F169E4-5186-114D-9B10-EB2074281AF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76AC5A-B754-774E-9B4E-9C47A7B4A30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C1CE7D0-28D8-D54F-AE88-0FF6C78BD9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0A8CA12-66F5-7C4A-A510-0AE09A0FBA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02688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96D5BD-CF86-AD45-B149-117C553FCE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3060A9-22F4-A14B-9B45-016B8BC920C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E27563B-EDAD-1640-863B-23EA7633CE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61F03D3-D85F-A047-A5FD-D1C130D65D0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B12B482-53A1-F24A-80DA-84754FC825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381EC79-4587-944B-8324-5F5EDEF0B5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661106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C9DF3DB-F04E-F54E-9A41-DC566DFD6D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214A19-3892-FF42-9B49-F88D75532E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23C6700-A467-7340-864E-08735D44B4F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1C94D36-51A3-2643-AA6C-1AAB29085A9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8DBDB5E-627B-5A4D-A67E-1829CC8D986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F1A4E95-D2AD-6C47-8C77-F9DF4A5CCB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C764D12-B464-7143-AC24-DB6FAC6FB5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EEE83E6-12E6-2A46-A2E1-3F70A49B58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14746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9062C7-748C-1F48-A376-DE2FEF4A94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0AD0D22-9670-C544-986E-662ECEC82F7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353B376-B754-2F4C-A974-72C837E614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04B32AE-AF3C-874A-96FA-A00E544819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756338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18C346D-B65C-CB47-834E-3FA296E137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BB89113-A532-DA48-AA00-286FC70718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310B438-BDD2-6843-8DB6-CC20117FED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26089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0B431B-3107-FD45-AB55-D48B29B3397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7D7D85F-BC5C-8B40-8457-AD601561039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75E356B-58A3-DA49-B1FF-F74B5BC4DC1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6717C6C-3215-1342-B79E-8F3325352E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8D24951-15C8-D343-979C-FD78E146FB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D7EDF89-BE43-1743-B742-CBC1AB1D71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64035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21527FD-F7F6-234F-8A16-16FD5AE457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7C65BE3-0DA1-3848-8C81-1DD7EF5970A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96D98A3-9519-1D41-AFFE-0E8E263E6D3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B55B4CC-B042-AC42-B2C6-A5D3028EC5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790D8EE-F5E6-0D4C-9240-9B5B8381D2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0076E67-07A0-9441-AC15-68B44E9CFC6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92466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>
            <a:lumMod val="5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A83FF021-685D-9147-8322-822A2CE070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13A5DE9-6AD6-2845-B3B4-FBCD91F6D83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FAF61F6-7D04-2940-A3D5-E2B908504A5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068697-2131-5E40-93E8-D5168AE6A3F4}" type="datetimeFigureOut">
              <a:rPr lang="en-US" smtClean="0"/>
              <a:t>3/27/22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278380-78BF-404E-B017-39407A36C6F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1922751-EBEB-A746-84C2-440155ECC3D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33A6DB-2C77-D04A-8644-8D2D134BA24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165032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>
            <a:extLst>
              <a:ext uri="{FF2B5EF4-FFF2-40B4-BE49-F238E27FC236}">
                <a16:creationId xmlns:a16="http://schemas.microsoft.com/office/drawing/2014/main" id="{ED1FAC01-B670-A44B-90CC-329D6D5F37D7}"/>
              </a:ext>
            </a:extLst>
          </p:cNvPr>
          <p:cNvSpPr/>
          <p:nvPr/>
        </p:nvSpPr>
        <p:spPr>
          <a:xfrm>
            <a:off x="7938" y="4925291"/>
            <a:ext cx="12184062" cy="1932709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3600" b="1" dirty="0"/>
              <a:t>------- ?</a:t>
            </a:r>
            <a:br>
              <a:rPr lang="en-US" sz="3600" b="1" dirty="0"/>
            </a:br>
            <a:r>
              <a:rPr lang="en-US" sz="3600" b="1" dirty="0"/>
              <a:t>[ _ ] ----- </a:t>
            </a:r>
            <a:r>
              <a:rPr lang="en-US" sz="3600" b="1" dirty="0">
                <a:ea typeface="+mn-lt"/>
                <a:cs typeface="+mn-lt"/>
              </a:rPr>
              <a:t>[ _ ] ------ [ _ ] -------</a:t>
            </a:r>
          </a:p>
        </p:txBody>
      </p:sp>
    </p:spTree>
    <p:extLst>
      <p:ext uri="{BB962C8B-B14F-4D97-AF65-F5344CB8AC3E}">
        <p14:creationId xmlns:p14="http://schemas.microsoft.com/office/powerpoint/2010/main" val="5593423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8E1D5447-18CE-9E41-BDCE-3964F7129A5E}"/>
              </a:ext>
            </a:extLst>
          </p:cNvPr>
          <p:cNvSpPr/>
          <p:nvPr/>
        </p:nvSpPr>
        <p:spPr>
          <a:xfrm>
            <a:off x="7938" y="4925291"/>
            <a:ext cx="12184062" cy="1932709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3600" b="1" dirty="0"/>
              <a:t>------- ?</a:t>
            </a:r>
            <a:br>
              <a:rPr lang="en-US" sz="3600" b="1" dirty="0"/>
            </a:br>
            <a:r>
              <a:rPr lang="en-US" sz="3600" b="1" dirty="0"/>
              <a:t>[ _ ] ----- </a:t>
            </a:r>
            <a:r>
              <a:rPr lang="en-US" sz="3600" b="1" dirty="0">
                <a:ea typeface="+mn-lt"/>
                <a:cs typeface="+mn-lt"/>
              </a:rPr>
              <a:t>[ _ ] ------ [ _ ] -------</a:t>
            </a:r>
          </a:p>
        </p:txBody>
      </p:sp>
    </p:spTree>
    <p:extLst>
      <p:ext uri="{BB962C8B-B14F-4D97-AF65-F5344CB8AC3E}">
        <p14:creationId xmlns:p14="http://schemas.microsoft.com/office/powerpoint/2010/main" val="252011281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10B486D8-D983-6A4C-8533-93A6444DA031}"/>
              </a:ext>
            </a:extLst>
          </p:cNvPr>
          <p:cNvSpPr/>
          <p:nvPr/>
        </p:nvSpPr>
        <p:spPr>
          <a:xfrm>
            <a:off x="7938" y="4925291"/>
            <a:ext cx="12184062" cy="1932709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3600" b="1" dirty="0"/>
              <a:t>------- ?</a:t>
            </a:r>
            <a:br>
              <a:rPr lang="en-US" sz="3600" b="1" dirty="0"/>
            </a:br>
            <a:r>
              <a:rPr lang="en-US" sz="3600" b="1" dirty="0"/>
              <a:t>[ _ ] ----- </a:t>
            </a:r>
            <a:r>
              <a:rPr lang="en-US" sz="3600" b="1" dirty="0">
                <a:ea typeface="+mn-lt"/>
                <a:cs typeface="+mn-lt"/>
              </a:rPr>
              <a:t>[ _ ] ------ [ _ ] -------</a:t>
            </a:r>
          </a:p>
        </p:txBody>
      </p:sp>
    </p:spTree>
    <p:extLst>
      <p:ext uri="{BB962C8B-B14F-4D97-AF65-F5344CB8AC3E}">
        <p14:creationId xmlns:p14="http://schemas.microsoft.com/office/powerpoint/2010/main" val="319875410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397B4536-C1C3-4B41-8FF1-09C9DEBE1894}"/>
              </a:ext>
            </a:extLst>
          </p:cNvPr>
          <p:cNvSpPr/>
          <p:nvPr/>
        </p:nvSpPr>
        <p:spPr>
          <a:xfrm>
            <a:off x="7938" y="4925291"/>
            <a:ext cx="12184062" cy="1932709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3600" b="1" dirty="0"/>
              <a:t>------- ?</a:t>
            </a:r>
            <a:br>
              <a:rPr lang="en-US" sz="3600" b="1" dirty="0"/>
            </a:br>
            <a:r>
              <a:rPr lang="en-US" sz="3600" b="1" dirty="0"/>
              <a:t>[ _ ] ----- </a:t>
            </a:r>
            <a:r>
              <a:rPr lang="en-US" sz="3600" b="1" dirty="0">
                <a:ea typeface="+mn-lt"/>
                <a:cs typeface="+mn-lt"/>
              </a:rPr>
              <a:t>[ _ ] ------ [ _ ] -------</a:t>
            </a:r>
          </a:p>
        </p:txBody>
      </p:sp>
    </p:spTree>
    <p:extLst>
      <p:ext uri="{BB962C8B-B14F-4D97-AF65-F5344CB8AC3E}">
        <p14:creationId xmlns:p14="http://schemas.microsoft.com/office/powerpoint/2010/main" val="290258001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ACE8EC97-43C7-4245-90E0-B0B7AD506950}"/>
              </a:ext>
            </a:extLst>
          </p:cNvPr>
          <p:cNvSpPr/>
          <p:nvPr/>
        </p:nvSpPr>
        <p:spPr>
          <a:xfrm>
            <a:off x="7938" y="4925291"/>
            <a:ext cx="12184062" cy="1932709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3600" b="1" dirty="0"/>
              <a:t>------- ?</a:t>
            </a:r>
            <a:br>
              <a:rPr lang="en-US" sz="3600" b="1" dirty="0"/>
            </a:br>
            <a:r>
              <a:rPr lang="en-US" sz="3600" b="1" dirty="0"/>
              <a:t>[ _ ] ----- </a:t>
            </a:r>
            <a:r>
              <a:rPr lang="en-US" sz="3600" b="1" dirty="0">
                <a:ea typeface="+mn-lt"/>
                <a:cs typeface="+mn-lt"/>
              </a:rPr>
              <a:t>[ _ ] ------ [ _ ] -------</a:t>
            </a:r>
          </a:p>
        </p:txBody>
      </p:sp>
    </p:spTree>
    <p:extLst>
      <p:ext uri="{BB962C8B-B14F-4D97-AF65-F5344CB8AC3E}">
        <p14:creationId xmlns:p14="http://schemas.microsoft.com/office/powerpoint/2010/main" val="38085713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B43AFA77-9481-2743-853B-60E778E31167}"/>
              </a:ext>
            </a:extLst>
          </p:cNvPr>
          <p:cNvSpPr/>
          <p:nvPr/>
        </p:nvSpPr>
        <p:spPr>
          <a:xfrm>
            <a:off x="7938" y="4925291"/>
            <a:ext cx="12184062" cy="1932709"/>
          </a:xfrm>
          <a:prstGeom prst="rect">
            <a:avLst/>
          </a:prstGeom>
          <a:solidFill>
            <a:schemeClr val="tx1">
              <a:lumMod val="95000"/>
              <a:lumOff val="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91440" tIns="45720" rIns="91440" bIns="45720" rtlCol="0" anchor="ctr"/>
          <a:lstStyle/>
          <a:p>
            <a:pPr algn="ctr"/>
            <a:r>
              <a:rPr lang="en-US" sz="3600" b="1" dirty="0"/>
              <a:t>------- ?</a:t>
            </a:r>
            <a:br>
              <a:rPr lang="en-US" sz="3600" b="1" dirty="0"/>
            </a:br>
            <a:r>
              <a:rPr lang="en-US" sz="3600" b="1"/>
              <a:t>[ _ ] ----- </a:t>
            </a:r>
            <a:r>
              <a:rPr lang="en-US" sz="3600" b="1">
                <a:ea typeface="+mn-lt"/>
                <a:cs typeface="+mn-lt"/>
              </a:rPr>
              <a:t>[ _ ] ------ [ _ ] -------</a:t>
            </a:r>
            <a:endParaRPr lang="en-US" sz="3600" b="1" dirty="0">
              <a:ea typeface="+mn-lt"/>
              <a:cs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407292447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90</Words>
  <Application>Microsoft Macintosh PowerPoint</Application>
  <PresentationFormat>Widescreen</PresentationFormat>
  <Paragraphs>6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Todd Beuckens</dc:creator>
  <cp:lastModifiedBy>Todd Beuckens</cp:lastModifiedBy>
  <cp:revision>36</cp:revision>
  <dcterms:created xsi:type="dcterms:W3CDTF">2020-10-30T04:53:17Z</dcterms:created>
  <dcterms:modified xsi:type="dcterms:W3CDTF">2022-03-26T23:09:16Z</dcterms:modified>
</cp:coreProperties>
</file>

<file path=docProps/thumbnail.jpeg>
</file>