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7" r:id="rId4"/>
    <p:sldMasterId id="2147483688" r:id="rId5"/>
    <p:sldMasterId id="2147483689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</p:sldIdLst>
  <p:sldSz cy="13716000" cx="24384000"/>
  <p:notesSz cx="6858000" cy="9144000"/>
  <p:embeddedFontLst>
    <p:embeddedFont>
      <p:font typeface="Proxima Nova"/>
      <p:regular r:id="rId28"/>
      <p:bold r:id="rId29"/>
      <p:italic r:id="rId30"/>
      <p:boldItalic r:id="rId31"/>
    </p:embeddedFont>
    <p:embeddedFont>
      <p:font typeface="Montserrat"/>
      <p:regular r:id="rId32"/>
      <p:bold r:id="rId33"/>
      <p:italic r:id="rId34"/>
      <p:boldItalic r:id="rId35"/>
    </p:embeddedFont>
    <p:embeddedFont>
      <p:font typeface="Montserrat Medium"/>
      <p:regular r:id="rId36"/>
      <p:bold r:id="rId37"/>
      <p:italic r:id="rId38"/>
      <p:boldItalic r:id="rId39"/>
    </p:embeddedFont>
    <p:embeddedFont>
      <p:font typeface="Pacifico"/>
      <p:regular r:id="rId4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4320" orient="horz"/>
        <p:guide pos="76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Pacifico-regular.fntdata"/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8" Type="http://schemas.openxmlformats.org/officeDocument/2006/relationships/font" Target="fonts/ProximaNova-regular.fntdata"/><Relationship Id="rId27" Type="http://schemas.openxmlformats.org/officeDocument/2006/relationships/slide" Target="slides/slide20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29" Type="http://schemas.openxmlformats.org/officeDocument/2006/relationships/font" Target="fonts/ProximaNova-bold.fntdata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font" Target="fonts/ProximaNova-boldItalic.fntdata"/><Relationship Id="rId30" Type="http://schemas.openxmlformats.org/officeDocument/2006/relationships/font" Target="fonts/ProximaNova-italic.fntdata"/><Relationship Id="rId11" Type="http://schemas.openxmlformats.org/officeDocument/2006/relationships/slide" Target="slides/slide4.xml"/><Relationship Id="rId33" Type="http://schemas.openxmlformats.org/officeDocument/2006/relationships/font" Target="fonts/Montserrat-bold.fntdata"/><Relationship Id="rId10" Type="http://schemas.openxmlformats.org/officeDocument/2006/relationships/slide" Target="slides/slide3.xml"/><Relationship Id="rId32" Type="http://schemas.openxmlformats.org/officeDocument/2006/relationships/font" Target="fonts/Montserrat-regular.fntdata"/><Relationship Id="rId13" Type="http://schemas.openxmlformats.org/officeDocument/2006/relationships/slide" Target="slides/slide6.xml"/><Relationship Id="rId35" Type="http://schemas.openxmlformats.org/officeDocument/2006/relationships/font" Target="fonts/Montserrat-boldItalic.fntdata"/><Relationship Id="rId12" Type="http://schemas.openxmlformats.org/officeDocument/2006/relationships/slide" Target="slides/slide5.xml"/><Relationship Id="rId34" Type="http://schemas.openxmlformats.org/officeDocument/2006/relationships/font" Target="fonts/Montserrat-italic.fntdata"/><Relationship Id="rId15" Type="http://schemas.openxmlformats.org/officeDocument/2006/relationships/slide" Target="slides/slide8.xml"/><Relationship Id="rId37" Type="http://schemas.openxmlformats.org/officeDocument/2006/relationships/font" Target="fonts/MontserratMedium-bold.fntdata"/><Relationship Id="rId14" Type="http://schemas.openxmlformats.org/officeDocument/2006/relationships/slide" Target="slides/slide7.xml"/><Relationship Id="rId36" Type="http://schemas.openxmlformats.org/officeDocument/2006/relationships/font" Target="fonts/MontserratMedium-regular.fntdata"/><Relationship Id="rId17" Type="http://schemas.openxmlformats.org/officeDocument/2006/relationships/slide" Target="slides/slide10.xml"/><Relationship Id="rId39" Type="http://schemas.openxmlformats.org/officeDocument/2006/relationships/font" Target="fonts/MontserratMedium-boldItalic.fntdata"/><Relationship Id="rId16" Type="http://schemas.openxmlformats.org/officeDocument/2006/relationships/slide" Target="slides/slide9.xml"/><Relationship Id="rId38" Type="http://schemas.openxmlformats.org/officeDocument/2006/relationships/font" Target="fonts/MontserratMedium-italic.fntdata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11311d91166_1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11311d91166_1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11e02c5342e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11e02c5342e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11e02c5342e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11e02c5342e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11e02c5342e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11e02c5342e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11e02c5342e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11e02c5342e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11e02c5342e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11e02c5342e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11311d91166_1_1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11311d91166_1_1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11e02c5342e_0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Google Shape;302;g11e02c5342e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11e02c5342e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Google Shape;308;g11e02c5342e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11e02c5342e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11e02c5342e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11311d91166_1_1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Google Shape;326;g11311d91166_1_1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11311d91166_1_1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11311d91166_1_1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11311d91166_1_2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" name="Google Shape;332;g11311d91166_1_2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11311d91166_1_1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11311d91166_1_1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11311d91166_1_1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11311d91166_1_1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113ebe7a37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113ebe7a37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11e02c5342e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11e02c5342e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11e02c5342e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11e02c5342e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11e02c5342e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11e02c5342e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11e02c5342e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11e02c5342e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jpg"/><Relationship Id="rId3" Type="http://schemas.openxmlformats.org/officeDocument/2006/relationships/image" Target="../media/image1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Relationship Id="rId3" Type="http://schemas.openxmlformats.org/officeDocument/2006/relationships/image" Target="../media/image14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3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Relationship Id="rId3" Type="http://schemas.openxmlformats.org/officeDocument/2006/relationships/image" Target="../media/image19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2.jpg"/><Relationship Id="rId4" Type="http://schemas.openxmlformats.org/officeDocument/2006/relationships/image" Target="../media/image13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jp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6.png"/><Relationship Id="rId3" Type="http://schemas.openxmlformats.org/officeDocument/2006/relationships/image" Target="../media/image4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831222" y="1985533"/>
            <a:ext cx="22721700" cy="5473500"/>
          </a:xfrm>
          <a:prstGeom prst="rect">
            <a:avLst/>
          </a:prstGeom>
        </p:spPr>
        <p:txBody>
          <a:bodyPr anchorCtr="0" anchor="b" bIns="243800" lIns="243800" spcFirstLastPara="1" rIns="243800" wrap="square" tIns="2438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3900"/>
              <a:buNone/>
              <a:defRPr sz="13900"/>
            </a:lvl1pPr>
            <a:lvl2pPr lvl="1" algn="ctr">
              <a:spcBef>
                <a:spcPts val="0"/>
              </a:spcBef>
              <a:spcAft>
                <a:spcPts val="0"/>
              </a:spcAft>
              <a:buSzPts val="13900"/>
              <a:buNone/>
              <a:defRPr sz="13900"/>
            </a:lvl2pPr>
            <a:lvl3pPr lvl="2" algn="ctr">
              <a:spcBef>
                <a:spcPts val="0"/>
              </a:spcBef>
              <a:spcAft>
                <a:spcPts val="0"/>
              </a:spcAft>
              <a:buSzPts val="13900"/>
              <a:buNone/>
              <a:defRPr sz="13900"/>
            </a:lvl3pPr>
            <a:lvl4pPr lvl="3" algn="ctr">
              <a:spcBef>
                <a:spcPts val="0"/>
              </a:spcBef>
              <a:spcAft>
                <a:spcPts val="0"/>
              </a:spcAft>
              <a:buSzPts val="13900"/>
              <a:buNone/>
              <a:defRPr sz="13900"/>
            </a:lvl4pPr>
            <a:lvl5pPr lvl="4" algn="ctr">
              <a:spcBef>
                <a:spcPts val="0"/>
              </a:spcBef>
              <a:spcAft>
                <a:spcPts val="0"/>
              </a:spcAft>
              <a:buSzPts val="13900"/>
              <a:buNone/>
              <a:defRPr sz="13900"/>
            </a:lvl5pPr>
            <a:lvl6pPr lvl="5" algn="ctr">
              <a:spcBef>
                <a:spcPts val="0"/>
              </a:spcBef>
              <a:spcAft>
                <a:spcPts val="0"/>
              </a:spcAft>
              <a:buSzPts val="13900"/>
              <a:buNone/>
              <a:defRPr sz="13900"/>
            </a:lvl6pPr>
            <a:lvl7pPr lvl="6" algn="ctr">
              <a:spcBef>
                <a:spcPts val="0"/>
              </a:spcBef>
              <a:spcAft>
                <a:spcPts val="0"/>
              </a:spcAft>
              <a:buSzPts val="13900"/>
              <a:buNone/>
              <a:defRPr sz="13900"/>
            </a:lvl7pPr>
            <a:lvl8pPr lvl="7" algn="ctr">
              <a:spcBef>
                <a:spcPts val="0"/>
              </a:spcBef>
              <a:spcAft>
                <a:spcPts val="0"/>
              </a:spcAft>
              <a:buSzPts val="13900"/>
              <a:buNone/>
              <a:defRPr sz="13900"/>
            </a:lvl8pPr>
            <a:lvl9pPr lvl="8" algn="ctr">
              <a:spcBef>
                <a:spcPts val="0"/>
              </a:spcBef>
              <a:spcAft>
                <a:spcPts val="0"/>
              </a:spcAft>
              <a:buSzPts val="13900"/>
              <a:buNone/>
              <a:defRPr sz="139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831200" y="7557667"/>
            <a:ext cx="22721700" cy="2113500"/>
          </a:xfrm>
          <a:prstGeom prst="rect">
            <a:avLst/>
          </a:prstGeom>
        </p:spPr>
        <p:txBody>
          <a:bodyPr anchorCtr="0" anchor="t" bIns="243800" lIns="243800" spcFirstLastPara="1" rIns="243800" wrap="square" tIns="2438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22593221" y="12435245"/>
            <a:ext cx="1463100" cy="1049700"/>
          </a:xfrm>
          <a:prstGeom prst="rect">
            <a:avLst/>
          </a:prstGeom>
        </p:spPr>
        <p:txBody>
          <a:bodyPr anchorCtr="0" anchor="ctr" bIns="243800" lIns="243800" spcFirstLastPara="1" rIns="243800" wrap="square" tIns="2438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831200" y="2949667"/>
            <a:ext cx="22721700" cy="5235900"/>
          </a:xfrm>
          <a:prstGeom prst="rect">
            <a:avLst/>
          </a:prstGeom>
        </p:spPr>
        <p:txBody>
          <a:bodyPr anchorCtr="0" anchor="b" bIns="243800" lIns="243800" spcFirstLastPara="1" rIns="243800" wrap="square" tIns="2438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0"/>
              <a:buNone/>
              <a:defRPr sz="3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2000"/>
              <a:buNone/>
              <a:defRPr sz="3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32000"/>
              <a:buNone/>
              <a:defRPr sz="3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32000"/>
              <a:buNone/>
              <a:defRPr sz="3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32000"/>
              <a:buNone/>
              <a:defRPr sz="3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32000"/>
              <a:buNone/>
              <a:defRPr sz="3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32000"/>
              <a:buNone/>
              <a:defRPr sz="3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32000"/>
              <a:buNone/>
              <a:defRPr sz="3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32000"/>
              <a:buNone/>
              <a:defRPr sz="3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831200" y="8405933"/>
            <a:ext cx="22721700" cy="3468900"/>
          </a:xfrm>
          <a:prstGeom prst="rect">
            <a:avLst/>
          </a:prstGeom>
        </p:spPr>
        <p:txBody>
          <a:bodyPr anchorCtr="0" anchor="t" bIns="243800" lIns="243800" spcFirstLastPara="1" rIns="243800" wrap="square" tIns="243800">
            <a:normAutofit/>
          </a:bodyPr>
          <a:lstStyle>
            <a:lvl1pPr indent="-533400" lvl="0" marL="457200" algn="ctr">
              <a:spcBef>
                <a:spcPts val="0"/>
              </a:spcBef>
              <a:spcAft>
                <a:spcPts val="0"/>
              </a:spcAft>
              <a:buSzPts val="4800"/>
              <a:buChar char="●"/>
              <a:defRPr/>
            </a:lvl1pPr>
            <a:lvl2pPr indent="-463550" lvl="1" marL="914400" algn="ctr">
              <a:spcBef>
                <a:spcPts val="0"/>
              </a:spcBef>
              <a:spcAft>
                <a:spcPts val="0"/>
              </a:spcAft>
              <a:buSzPts val="3700"/>
              <a:buChar char="○"/>
              <a:defRPr/>
            </a:lvl2pPr>
            <a:lvl3pPr indent="-463550" lvl="2" marL="1371600" algn="ctr">
              <a:spcBef>
                <a:spcPts val="0"/>
              </a:spcBef>
              <a:spcAft>
                <a:spcPts val="0"/>
              </a:spcAft>
              <a:buSzPts val="3700"/>
              <a:buChar char="■"/>
              <a:defRPr/>
            </a:lvl3pPr>
            <a:lvl4pPr indent="-463550" lvl="3" marL="1828800" algn="ctr">
              <a:spcBef>
                <a:spcPts val="0"/>
              </a:spcBef>
              <a:spcAft>
                <a:spcPts val="0"/>
              </a:spcAft>
              <a:buSzPts val="3700"/>
              <a:buChar char="●"/>
              <a:defRPr/>
            </a:lvl4pPr>
            <a:lvl5pPr indent="-463550" lvl="4" marL="2286000" algn="ctr">
              <a:spcBef>
                <a:spcPts val="0"/>
              </a:spcBef>
              <a:spcAft>
                <a:spcPts val="0"/>
              </a:spcAft>
              <a:buSzPts val="3700"/>
              <a:buChar char="○"/>
              <a:defRPr/>
            </a:lvl5pPr>
            <a:lvl6pPr indent="-463550" lvl="5" marL="2743200" algn="ctr">
              <a:spcBef>
                <a:spcPts val="0"/>
              </a:spcBef>
              <a:spcAft>
                <a:spcPts val="0"/>
              </a:spcAft>
              <a:buSzPts val="3700"/>
              <a:buChar char="■"/>
              <a:defRPr/>
            </a:lvl6pPr>
            <a:lvl7pPr indent="-463550" lvl="6" marL="3200400" algn="ctr">
              <a:spcBef>
                <a:spcPts val="0"/>
              </a:spcBef>
              <a:spcAft>
                <a:spcPts val="0"/>
              </a:spcAft>
              <a:buSzPts val="3700"/>
              <a:buChar char="●"/>
              <a:defRPr/>
            </a:lvl7pPr>
            <a:lvl8pPr indent="-463550" lvl="7" marL="3657600" algn="ctr">
              <a:spcBef>
                <a:spcPts val="0"/>
              </a:spcBef>
              <a:spcAft>
                <a:spcPts val="0"/>
              </a:spcAft>
              <a:buSzPts val="3700"/>
              <a:buChar char="○"/>
              <a:defRPr/>
            </a:lvl8pPr>
            <a:lvl9pPr indent="-463550" lvl="8" marL="4114800" algn="ctr">
              <a:spcBef>
                <a:spcPts val="0"/>
              </a:spcBef>
              <a:spcAft>
                <a:spcPts val="0"/>
              </a:spcAft>
              <a:buSzPts val="37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22593221" y="12435245"/>
            <a:ext cx="1463100" cy="1049700"/>
          </a:xfrm>
          <a:prstGeom prst="rect">
            <a:avLst/>
          </a:prstGeom>
        </p:spPr>
        <p:txBody>
          <a:bodyPr anchorCtr="0" anchor="ctr" bIns="243800" lIns="243800" spcFirstLastPara="1" rIns="243800" wrap="square" tIns="2438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22593221" y="12435245"/>
            <a:ext cx="1463100" cy="1049700"/>
          </a:xfrm>
          <a:prstGeom prst="rect">
            <a:avLst/>
          </a:prstGeom>
        </p:spPr>
        <p:txBody>
          <a:bodyPr anchorCtr="0" anchor="ctr" bIns="243800" lIns="243800" spcFirstLastPara="1" rIns="243800" wrap="square" tIns="2438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1676400" y="730250"/>
            <a:ext cx="21031200" cy="265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75" spcFirstLastPara="1" rIns="182875" wrap="square" tIns="914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1676400" y="3651250"/>
            <a:ext cx="21031200" cy="87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75" spcFirstLastPara="1" rIns="182875" wrap="square" tIns="91400">
            <a:normAutofit/>
          </a:bodyPr>
          <a:lstStyle>
            <a:lvl1pPr indent="-463550" lvl="0" marL="457200" rtl="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3700"/>
              <a:buChar char="●"/>
              <a:defRPr/>
            </a:lvl1pPr>
            <a:lvl2pPr indent="-463550" lvl="1" marL="914400" rtl="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3700"/>
              <a:buChar char="○"/>
              <a:defRPr/>
            </a:lvl2pPr>
            <a:lvl3pPr indent="-463550" lvl="2" marL="1371600" rtl="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3700"/>
              <a:buChar char="■"/>
              <a:defRPr/>
            </a:lvl3pPr>
            <a:lvl4pPr indent="-463550" lvl="3" marL="1828800" rtl="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3700"/>
              <a:buChar char="●"/>
              <a:defRPr/>
            </a:lvl4pPr>
            <a:lvl5pPr indent="-463550" lvl="4" marL="2286000" rtl="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3700"/>
              <a:buChar char="○"/>
              <a:defRPr/>
            </a:lvl5pPr>
            <a:lvl6pPr indent="-463550" lvl="5" marL="2743200" rtl="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3700"/>
              <a:buChar char="■"/>
              <a:defRPr/>
            </a:lvl6pPr>
            <a:lvl7pPr indent="-463550" lvl="6" marL="3200400" rtl="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3700"/>
              <a:buChar char="●"/>
              <a:defRPr/>
            </a:lvl7pPr>
            <a:lvl8pPr indent="-463550" lvl="7" marL="3657600" rtl="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3700"/>
              <a:buChar char="○"/>
              <a:defRPr/>
            </a:lvl8pPr>
            <a:lvl9pPr indent="-463550" lvl="8" marL="4114800" rtl="0" algn="l">
              <a:lnSpc>
                <a:spcPct val="90000"/>
              </a:lnSpc>
              <a:spcBef>
                <a:spcPts val="3200"/>
              </a:spcBef>
              <a:spcAft>
                <a:spcPts val="3200"/>
              </a:spcAft>
              <a:buClr>
                <a:schemeClr val="dk1"/>
              </a:buClr>
              <a:buSzPts val="3700"/>
              <a:buChar char="■"/>
              <a:defRPr/>
            </a:lvl9pPr>
          </a:lstStyle>
          <a:p/>
        </p:txBody>
      </p:sp>
      <p:sp>
        <p:nvSpPr>
          <p:cNvPr id="53" name="Google Shape;53;p13"/>
          <p:cNvSpPr txBox="1"/>
          <p:nvPr>
            <p:ph idx="10" type="dt"/>
          </p:nvPr>
        </p:nvSpPr>
        <p:spPr>
          <a:xfrm>
            <a:off x="1676400" y="12712700"/>
            <a:ext cx="5486400" cy="73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75" spcFirstLastPara="1" rIns="182875" wrap="square" tIns="914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/>
        </p:txBody>
      </p:sp>
      <p:sp>
        <p:nvSpPr>
          <p:cNvPr id="54" name="Google Shape;54;p13"/>
          <p:cNvSpPr txBox="1"/>
          <p:nvPr>
            <p:ph idx="11" type="ftr"/>
          </p:nvPr>
        </p:nvSpPr>
        <p:spPr>
          <a:xfrm>
            <a:off x="8077200" y="12712700"/>
            <a:ext cx="8229600" cy="73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75" spcFirstLastPara="1" rIns="182875" wrap="square" tIns="914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/>
        </p:txBody>
      </p: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17221200" y="12712700"/>
            <a:ext cx="5486400" cy="73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75" spcFirstLastPara="1" rIns="182875" wrap="square" tIns="91400">
            <a:norm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th - Hill Left">
  <p:cSld name="Path - Hill Left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oogle Shape;57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" y="0"/>
            <a:ext cx="24383985" cy="1371242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4"/>
          <p:cNvSpPr txBox="1"/>
          <p:nvPr>
            <p:ph type="title"/>
          </p:nvPr>
        </p:nvSpPr>
        <p:spPr>
          <a:xfrm>
            <a:off x="1143298" y="114596"/>
            <a:ext cx="22097700" cy="19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8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9pPr>
          </a:lstStyle>
          <a:p/>
        </p:txBody>
      </p:sp>
      <p:sp>
        <p:nvSpPr>
          <p:cNvPr id="59" name="Google Shape;59;p14"/>
          <p:cNvSpPr txBox="1"/>
          <p:nvPr>
            <p:ph idx="1" type="body"/>
          </p:nvPr>
        </p:nvSpPr>
        <p:spPr>
          <a:xfrm>
            <a:off x="1143298" y="3528574"/>
            <a:ext cx="22097700" cy="641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75" spcFirstLastPara="1" rIns="182875" wrap="square" tIns="91400">
            <a:normAutofit/>
          </a:bodyPr>
          <a:lstStyle>
            <a:lvl1pPr indent="-584200" lvl="0" marL="457200" rtl="0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5600"/>
              <a:buChar char="●"/>
              <a:defRPr/>
            </a:lvl1pPr>
            <a:lvl2pPr indent="-533400" lvl="1" marL="914400" rtl="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2"/>
              </a:buClr>
              <a:buSzPts val="4800"/>
              <a:buChar char="○"/>
              <a:defRPr>
                <a:solidFill>
                  <a:schemeClr val="lt2"/>
                </a:solidFill>
              </a:defRPr>
            </a:lvl2pPr>
            <a:lvl3pPr indent="-482600" lvl="2" marL="1371600" rtl="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lt2"/>
              </a:buClr>
              <a:buSzPts val="4000"/>
              <a:buChar char="■"/>
              <a:defRPr>
                <a:solidFill>
                  <a:schemeClr val="lt2"/>
                </a:solidFill>
              </a:defRPr>
            </a:lvl3pPr>
            <a:lvl4pPr indent="-463550" lvl="3" marL="1828800" rtl="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chemeClr val="lt2"/>
              </a:buClr>
              <a:buSzPts val="3700"/>
              <a:buChar char="●"/>
              <a:defRPr>
                <a:solidFill>
                  <a:schemeClr val="lt2"/>
                </a:solidFill>
              </a:defRPr>
            </a:lvl4pPr>
            <a:lvl5pPr indent="-463550" lvl="4" marL="2286000" rtl="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3700"/>
              <a:buChar char="○"/>
              <a:defRPr/>
            </a:lvl5pPr>
            <a:lvl6pPr indent="-463550" lvl="5" marL="2743200" rtl="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3700"/>
              <a:buChar char="■"/>
              <a:defRPr/>
            </a:lvl6pPr>
            <a:lvl7pPr indent="-463550" lvl="6" marL="3200400" rtl="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3700"/>
              <a:buChar char="●"/>
              <a:defRPr/>
            </a:lvl7pPr>
            <a:lvl8pPr indent="-463550" lvl="7" marL="3657600" rtl="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3700"/>
              <a:buChar char="○"/>
              <a:defRPr/>
            </a:lvl8pPr>
            <a:lvl9pPr indent="-463550" lvl="8" marL="4114800" rtl="0" algn="l">
              <a:lnSpc>
                <a:spcPct val="90000"/>
              </a:lnSpc>
              <a:spcBef>
                <a:spcPts val="3200"/>
              </a:spcBef>
              <a:spcAft>
                <a:spcPts val="3200"/>
              </a:spcAft>
              <a:buClr>
                <a:schemeClr val="dk1"/>
              </a:buClr>
              <a:buSzPts val="3700"/>
              <a:buChar char="■"/>
              <a:defRPr/>
            </a:lvl9pPr>
          </a:lstStyle>
          <a:p/>
        </p:txBody>
      </p:sp>
      <p:sp>
        <p:nvSpPr>
          <p:cNvPr id="60" name="Google Shape;60;p14"/>
          <p:cNvSpPr txBox="1"/>
          <p:nvPr>
            <p:ph idx="2" type="body"/>
          </p:nvPr>
        </p:nvSpPr>
        <p:spPr>
          <a:xfrm>
            <a:off x="1143298" y="2194358"/>
            <a:ext cx="22097700" cy="67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514350" lvl="0" marL="457200" rtl="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C55A11"/>
              </a:buClr>
              <a:buSzPts val="4500"/>
              <a:buChar char="●"/>
              <a:defRPr b="0" i="0" sz="4500">
                <a:solidFill>
                  <a:srgbClr val="C55A1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63550" lvl="1" marL="914400" rtl="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3700"/>
              <a:buChar char="○"/>
              <a:defRPr/>
            </a:lvl2pPr>
            <a:lvl3pPr indent="-463550" lvl="2" marL="1371600" rtl="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3700"/>
              <a:buChar char="■"/>
              <a:defRPr/>
            </a:lvl3pPr>
            <a:lvl4pPr indent="-463550" lvl="3" marL="1828800" rtl="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3700"/>
              <a:buChar char="●"/>
              <a:defRPr/>
            </a:lvl4pPr>
            <a:lvl5pPr indent="-463550" lvl="4" marL="2286000" rtl="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3700"/>
              <a:buChar char="○"/>
              <a:defRPr/>
            </a:lvl5pPr>
            <a:lvl6pPr indent="-463550" lvl="5" marL="2743200" rtl="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3700"/>
              <a:buChar char="■"/>
              <a:defRPr/>
            </a:lvl6pPr>
            <a:lvl7pPr indent="-463550" lvl="6" marL="3200400" rtl="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3700"/>
              <a:buChar char="●"/>
              <a:defRPr/>
            </a:lvl7pPr>
            <a:lvl8pPr indent="-463550" lvl="7" marL="3657600" rtl="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3700"/>
              <a:buChar char="○"/>
              <a:defRPr/>
            </a:lvl8pPr>
            <a:lvl9pPr indent="-463550" lvl="8" marL="4114800" rtl="0" algn="l">
              <a:lnSpc>
                <a:spcPct val="90000"/>
              </a:lnSpc>
              <a:spcBef>
                <a:spcPts val="3200"/>
              </a:spcBef>
              <a:spcAft>
                <a:spcPts val="3200"/>
              </a:spcAft>
              <a:buClr>
                <a:schemeClr val="dk1"/>
              </a:buClr>
              <a:buSzPts val="3700"/>
              <a:buChar char="■"/>
              <a:defRPr/>
            </a:lvl9pPr>
          </a:lstStyle>
          <a:p/>
        </p:txBody>
      </p:sp>
      <p:sp>
        <p:nvSpPr>
          <p:cNvPr id="61" name="Google Shape;61;p14"/>
          <p:cNvSpPr txBox="1"/>
          <p:nvPr>
            <p:ph idx="11" type="ftr"/>
          </p:nvPr>
        </p:nvSpPr>
        <p:spPr>
          <a:xfrm>
            <a:off x="1156002" y="12820924"/>
            <a:ext cx="17747100" cy="42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75" spcFirstLastPara="1" rIns="182875" wrap="square" tIns="914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700"/>
              <a:buNone/>
              <a:defRPr sz="3700">
                <a:solidFill>
                  <a:schemeClr val="lt1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/>
        </p:txBody>
      </p:sp>
      <p:pic>
        <p:nvPicPr>
          <p:cNvPr descr="pasted-image.pdf" id="62" name="Google Shape;62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066892" y="1130920"/>
            <a:ext cx="1271801" cy="8901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w Plains" showMasterSp="0">
  <p:cSld name="Low Plains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" y="33554"/>
            <a:ext cx="24383976" cy="13712423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5"/>
          <p:cNvSpPr txBox="1"/>
          <p:nvPr>
            <p:ph idx="1" type="body"/>
          </p:nvPr>
        </p:nvSpPr>
        <p:spPr>
          <a:xfrm>
            <a:off x="1143298" y="3528568"/>
            <a:ext cx="22097700" cy="45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75" spcFirstLastPara="1" rIns="182875" wrap="square" tIns="91400">
            <a:normAutofit/>
          </a:bodyPr>
          <a:lstStyle>
            <a:lvl1pPr indent="-584200" lvl="0" marL="457200" rtl="0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5600"/>
              <a:buChar char="•"/>
              <a:defRPr/>
            </a:lvl1pPr>
            <a:lvl2pPr indent="-533400" lvl="1" marL="914400" rtl="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2"/>
              </a:buClr>
              <a:buSzPts val="4800"/>
              <a:buChar char="•"/>
              <a:defRPr>
                <a:solidFill>
                  <a:schemeClr val="lt2"/>
                </a:solidFill>
              </a:defRPr>
            </a:lvl2pPr>
            <a:lvl3pPr indent="-482600" lvl="2" marL="1371600" rtl="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lt2"/>
              </a:buClr>
              <a:buSzPts val="4000"/>
              <a:buChar char="•"/>
              <a:defRPr>
                <a:solidFill>
                  <a:schemeClr val="lt2"/>
                </a:solidFill>
              </a:defRPr>
            </a:lvl3pPr>
            <a:lvl4pPr indent="-463550" lvl="3" marL="1828800" rtl="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2"/>
              </a:buClr>
              <a:buSzPts val="3700"/>
              <a:buChar char="•"/>
              <a:defRPr>
                <a:solidFill>
                  <a:schemeClr val="lt2"/>
                </a:solidFill>
              </a:defRPr>
            </a:lvl4pPr>
            <a:lvl5pPr indent="-463550" lvl="4" marL="2286000" rtl="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700"/>
              <a:buChar char="•"/>
              <a:defRPr/>
            </a:lvl5pPr>
            <a:lvl6pPr indent="-463550" lvl="5" marL="27432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700"/>
              <a:buChar char="•"/>
              <a:defRPr/>
            </a:lvl6pPr>
            <a:lvl7pPr indent="-463550" lvl="6" marL="32004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700"/>
              <a:buChar char="•"/>
              <a:defRPr/>
            </a:lvl7pPr>
            <a:lvl8pPr indent="-463550" lvl="7" marL="36576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700"/>
              <a:buChar char="•"/>
              <a:defRPr/>
            </a:lvl8pPr>
            <a:lvl9pPr indent="-463550" lvl="8" marL="41148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700"/>
              <a:buChar char="•"/>
              <a:defRPr/>
            </a:lvl9pPr>
          </a:lstStyle>
          <a:p/>
        </p:txBody>
      </p:sp>
      <p:sp>
        <p:nvSpPr>
          <p:cNvPr id="66" name="Google Shape;66;p15"/>
          <p:cNvSpPr txBox="1"/>
          <p:nvPr>
            <p:ph idx="2" type="body"/>
          </p:nvPr>
        </p:nvSpPr>
        <p:spPr>
          <a:xfrm>
            <a:off x="1143298" y="2194358"/>
            <a:ext cx="22100100" cy="67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514350" lvl="0" marL="457200" rtl="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C55A11"/>
              </a:buClr>
              <a:buSzPts val="4500"/>
              <a:buChar char="•"/>
              <a:defRPr b="0" i="0" sz="4500">
                <a:solidFill>
                  <a:srgbClr val="C55A1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63550" lvl="1" marL="9144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700"/>
              <a:buChar char="•"/>
              <a:defRPr/>
            </a:lvl2pPr>
            <a:lvl3pPr indent="-463550" lvl="2" marL="13716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700"/>
              <a:buChar char="•"/>
              <a:defRPr/>
            </a:lvl3pPr>
            <a:lvl4pPr indent="-463550" lvl="3" marL="18288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700"/>
              <a:buChar char="•"/>
              <a:defRPr/>
            </a:lvl4pPr>
            <a:lvl5pPr indent="-463550" lvl="4" marL="22860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700"/>
              <a:buChar char="•"/>
              <a:defRPr/>
            </a:lvl5pPr>
            <a:lvl6pPr indent="-463550" lvl="5" marL="27432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700"/>
              <a:buChar char="•"/>
              <a:defRPr/>
            </a:lvl6pPr>
            <a:lvl7pPr indent="-463550" lvl="6" marL="32004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700"/>
              <a:buChar char="•"/>
              <a:defRPr/>
            </a:lvl7pPr>
            <a:lvl8pPr indent="-463550" lvl="7" marL="36576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700"/>
              <a:buChar char="•"/>
              <a:defRPr/>
            </a:lvl8pPr>
            <a:lvl9pPr indent="-463550" lvl="8" marL="41148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700"/>
              <a:buChar char="•"/>
              <a:defRPr/>
            </a:lvl9pPr>
          </a:lstStyle>
          <a:p/>
        </p:txBody>
      </p:sp>
      <p:sp>
        <p:nvSpPr>
          <p:cNvPr id="67" name="Google Shape;67;p15"/>
          <p:cNvSpPr txBox="1"/>
          <p:nvPr>
            <p:ph type="title"/>
          </p:nvPr>
        </p:nvSpPr>
        <p:spPr>
          <a:xfrm>
            <a:off x="1143298" y="127008"/>
            <a:ext cx="22097700" cy="19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75" spcFirstLastPara="1" rIns="182875" wrap="square" tIns="91400">
            <a:normAutofit/>
          </a:bodyPr>
          <a:lstStyle>
            <a:lvl1pPr lv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800"/>
              <a:buFont typeface="Calibri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9pPr>
          </a:lstStyle>
          <a:p/>
        </p:txBody>
      </p:sp>
      <p:sp>
        <p:nvSpPr>
          <p:cNvPr id="68" name="Google Shape;68;p15"/>
          <p:cNvSpPr txBox="1"/>
          <p:nvPr>
            <p:ph idx="11" type="ftr"/>
          </p:nvPr>
        </p:nvSpPr>
        <p:spPr>
          <a:xfrm>
            <a:off x="1156002" y="12820924"/>
            <a:ext cx="17747100" cy="42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75" spcFirstLastPara="1" rIns="182875" wrap="square" tIns="914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>
                <a:solidFill>
                  <a:schemeClr val="l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9pPr>
          </a:lstStyle>
          <a:p/>
        </p:txBody>
      </p:sp>
      <p:pic>
        <p:nvPicPr>
          <p:cNvPr descr="pasted-image.pdf" id="69" name="Google Shape;69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066892" y="1130920"/>
            <a:ext cx="1271801" cy="89019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3-Trees-2.png" id="70" name="Google Shape;70;p15"/>
          <p:cNvPicPr preferRelativeResize="0"/>
          <p:nvPr/>
        </p:nvPicPr>
        <p:blipFill rotWithShape="1">
          <a:blip r:embed="rId4">
            <a:alphaModFix/>
          </a:blip>
          <a:srcRect b="1390" l="0" r="41304" t="1399"/>
          <a:stretch/>
        </p:blipFill>
        <p:spPr>
          <a:xfrm>
            <a:off x="23311792" y="10460246"/>
            <a:ext cx="1066147" cy="291998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olden-Tree.png" id="71" name="Google Shape;71;p15"/>
          <p:cNvPicPr preferRelativeResize="0"/>
          <p:nvPr/>
        </p:nvPicPr>
        <p:blipFill rotWithShape="1">
          <a:blip r:embed="rId5">
            <a:alphaModFix/>
          </a:blip>
          <a:srcRect b="1171" l="31379" r="0" t="1181"/>
          <a:stretch/>
        </p:blipFill>
        <p:spPr>
          <a:xfrm>
            <a:off x="8" y="10827098"/>
            <a:ext cx="767112" cy="179718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rk Green Tree.png" id="72" name="Google Shape;72;p1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11434" y="11229474"/>
            <a:ext cx="651600" cy="11651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sic - Mountain Footer Left">
  <p:cSld name="Basic - Mountain Footer Lef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74"/>
            <a:ext cx="24390360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6"/>
          <p:cNvSpPr txBox="1"/>
          <p:nvPr>
            <p:ph type="title"/>
          </p:nvPr>
        </p:nvSpPr>
        <p:spPr>
          <a:xfrm>
            <a:off x="1143298" y="127008"/>
            <a:ext cx="22097700" cy="19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75" spcFirstLastPara="1" rIns="182875" wrap="square" tIns="91400">
            <a:noAutofit/>
          </a:bodyPr>
          <a:lstStyle>
            <a:lvl1pPr lv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800"/>
              <a:buFont typeface="Calibri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9pPr>
          </a:lstStyle>
          <a:p/>
        </p:txBody>
      </p:sp>
      <p:sp>
        <p:nvSpPr>
          <p:cNvPr id="76" name="Google Shape;76;p16"/>
          <p:cNvSpPr txBox="1"/>
          <p:nvPr>
            <p:ph idx="1" type="body"/>
          </p:nvPr>
        </p:nvSpPr>
        <p:spPr>
          <a:xfrm>
            <a:off x="1143298" y="3528570"/>
            <a:ext cx="22097700" cy="84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75" spcFirstLastPara="1" rIns="182875" wrap="square" tIns="91400">
            <a:normAutofit/>
          </a:bodyPr>
          <a:lstStyle>
            <a:lvl1pPr indent="-584200" lvl="0" marL="457200" rtl="0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5600"/>
              <a:buChar char="•"/>
              <a:defRPr/>
            </a:lvl1pPr>
            <a:lvl2pPr indent="-533400" lvl="1" marL="914400" rtl="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2"/>
              </a:buClr>
              <a:buSzPts val="4800"/>
              <a:buChar char="•"/>
              <a:defRPr>
                <a:solidFill>
                  <a:schemeClr val="lt2"/>
                </a:solidFill>
              </a:defRPr>
            </a:lvl2pPr>
            <a:lvl3pPr indent="-482600" lvl="2" marL="1371600" rtl="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2"/>
              </a:buClr>
              <a:buSzPts val="4000"/>
              <a:buChar char="•"/>
              <a:defRPr>
                <a:solidFill>
                  <a:schemeClr val="lt2"/>
                </a:solidFill>
              </a:defRPr>
            </a:lvl3pPr>
            <a:lvl4pPr indent="-463550" lvl="3" marL="1828800" rtl="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2"/>
              </a:buClr>
              <a:buSzPts val="3700"/>
              <a:buChar char="•"/>
              <a:defRPr>
                <a:solidFill>
                  <a:schemeClr val="lt2"/>
                </a:solidFill>
              </a:defRPr>
            </a:lvl4pPr>
            <a:lvl5pPr indent="-463550" lvl="4" marL="2286000" rtl="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700"/>
              <a:buChar char="•"/>
              <a:defRPr/>
            </a:lvl5pPr>
            <a:lvl6pPr indent="-463550" lvl="5" marL="27432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700"/>
              <a:buChar char="•"/>
              <a:defRPr/>
            </a:lvl6pPr>
            <a:lvl7pPr indent="-463550" lvl="6" marL="32004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700"/>
              <a:buChar char="•"/>
              <a:defRPr/>
            </a:lvl7pPr>
            <a:lvl8pPr indent="-463550" lvl="7" marL="36576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700"/>
              <a:buChar char="•"/>
              <a:defRPr/>
            </a:lvl8pPr>
            <a:lvl9pPr indent="-463550" lvl="8" marL="41148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700"/>
              <a:buChar char="•"/>
              <a:defRPr/>
            </a:lvl9pPr>
          </a:lstStyle>
          <a:p/>
        </p:txBody>
      </p:sp>
      <p:sp>
        <p:nvSpPr>
          <p:cNvPr id="77" name="Google Shape;77;p16"/>
          <p:cNvSpPr txBox="1"/>
          <p:nvPr>
            <p:ph idx="2" type="body"/>
          </p:nvPr>
        </p:nvSpPr>
        <p:spPr>
          <a:xfrm>
            <a:off x="1143306" y="2194358"/>
            <a:ext cx="22098300" cy="67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514350" lvl="0" marL="457200" rtl="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C55A11"/>
              </a:buClr>
              <a:buSzPts val="4500"/>
              <a:buChar char="•"/>
              <a:defRPr b="0" i="0" sz="4500">
                <a:solidFill>
                  <a:srgbClr val="C55A1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63550" lvl="1" marL="9144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700"/>
              <a:buChar char="•"/>
              <a:defRPr/>
            </a:lvl2pPr>
            <a:lvl3pPr indent="-463550" lvl="2" marL="13716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700"/>
              <a:buChar char="•"/>
              <a:defRPr/>
            </a:lvl3pPr>
            <a:lvl4pPr indent="-463550" lvl="3" marL="18288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700"/>
              <a:buChar char="•"/>
              <a:defRPr/>
            </a:lvl4pPr>
            <a:lvl5pPr indent="-463550" lvl="4" marL="22860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700"/>
              <a:buChar char="•"/>
              <a:defRPr/>
            </a:lvl5pPr>
            <a:lvl6pPr indent="-463550" lvl="5" marL="27432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700"/>
              <a:buChar char="•"/>
              <a:defRPr/>
            </a:lvl6pPr>
            <a:lvl7pPr indent="-463550" lvl="6" marL="32004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700"/>
              <a:buChar char="•"/>
              <a:defRPr/>
            </a:lvl7pPr>
            <a:lvl8pPr indent="-463550" lvl="7" marL="36576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700"/>
              <a:buChar char="•"/>
              <a:defRPr/>
            </a:lvl8pPr>
            <a:lvl9pPr indent="-463550" lvl="8" marL="41148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700"/>
              <a:buChar char="•"/>
              <a:defRPr/>
            </a:lvl9pPr>
          </a:lstStyle>
          <a:p/>
        </p:txBody>
      </p:sp>
      <p:sp>
        <p:nvSpPr>
          <p:cNvPr id="78" name="Google Shape;78;p16"/>
          <p:cNvSpPr txBox="1"/>
          <p:nvPr>
            <p:ph idx="11" type="ftr"/>
          </p:nvPr>
        </p:nvSpPr>
        <p:spPr>
          <a:xfrm>
            <a:off x="1156002" y="12820924"/>
            <a:ext cx="17747100" cy="42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75" spcFirstLastPara="1" rIns="182875" wrap="square" tIns="914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>
                <a:solidFill>
                  <a:schemeClr val="l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9pPr>
          </a:lstStyle>
          <a:p/>
        </p:txBody>
      </p:sp>
      <p:pic>
        <p:nvPicPr>
          <p:cNvPr descr="pasted-image.pdf" id="79" name="Google Shape;79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066892" y="1130920"/>
            <a:ext cx="1271801" cy="8901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lains - Right - Small">
  <p:cSld name="Plains - Right - Small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oogle Shape;81;p17"/>
          <p:cNvGrpSpPr/>
          <p:nvPr/>
        </p:nvGrpSpPr>
        <p:grpSpPr>
          <a:xfrm>
            <a:off x="3" y="2"/>
            <a:ext cx="24390089" cy="13715996"/>
            <a:chOff x="1" y="0"/>
            <a:chExt cx="12191997" cy="6857998"/>
          </a:xfrm>
        </p:grpSpPr>
        <p:pic>
          <p:nvPicPr>
            <p:cNvPr id="82" name="Google Shape;82;p17"/>
            <p:cNvPicPr preferRelativeResize="0"/>
            <p:nvPr/>
          </p:nvPicPr>
          <p:blipFill rotWithShape="1">
            <a:blip r:embed="rId2">
              <a:alphaModFix/>
            </a:blip>
            <a:srcRect b="0" l="-30" r="87220" t="-857"/>
            <a:stretch/>
          </p:blipFill>
          <p:spPr>
            <a:xfrm flipH="1">
              <a:off x="1" y="0"/>
              <a:ext cx="1402079" cy="68579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3" name="Google Shape;83;p17"/>
            <p:cNvPicPr preferRelativeResize="0"/>
            <p:nvPr/>
          </p:nvPicPr>
          <p:blipFill rotWithShape="1">
            <a:blip r:embed="rId3">
              <a:alphaModFix/>
            </a:blip>
            <a:srcRect b="0" l="-30" r="0" t="-857"/>
            <a:stretch/>
          </p:blipFill>
          <p:spPr>
            <a:xfrm>
              <a:off x="1243584" y="0"/>
              <a:ext cx="10948414" cy="685799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4" name="Google Shape;84;p17"/>
          <p:cNvSpPr txBox="1"/>
          <p:nvPr>
            <p:ph type="title"/>
          </p:nvPr>
        </p:nvSpPr>
        <p:spPr>
          <a:xfrm>
            <a:off x="1143298" y="117008"/>
            <a:ext cx="22097700" cy="19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800"/>
              <a:buFont typeface="Calibri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9pPr>
          </a:lstStyle>
          <a:p/>
        </p:txBody>
      </p:sp>
      <p:sp>
        <p:nvSpPr>
          <p:cNvPr id="85" name="Google Shape;85;p17"/>
          <p:cNvSpPr txBox="1"/>
          <p:nvPr>
            <p:ph idx="1" type="body"/>
          </p:nvPr>
        </p:nvSpPr>
        <p:spPr>
          <a:xfrm>
            <a:off x="1143298" y="3528574"/>
            <a:ext cx="22097700" cy="755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75" spcFirstLastPara="1" rIns="182875" wrap="square" tIns="91400">
            <a:normAutofit/>
          </a:bodyPr>
          <a:lstStyle>
            <a:lvl1pPr indent="-584200" lvl="0" marL="457200" rtl="0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5600"/>
              <a:buChar char="•"/>
              <a:defRPr/>
            </a:lvl1pPr>
            <a:lvl2pPr indent="-533400" lvl="1" marL="914400" rtl="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2"/>
              </a:buClr>
              <a:buSzPts val="4800"/>
              <a:buChar char="•"/>
              <a:defRPr>
                <a:solidFill>
                  <a:schemeClr val="lt2"/>
                </a:solidFill>
              </a:defRPr>
            </a:lvl2pPr>
            <a:lvl3pPr indent="-482600" lvl="2" marL="1371600" rtl="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lt2"/>
              </a:buClr>
              <a:buSzPts val="4000"/>
              <a:buChar char="•"/>
              <a:defRPr>
                <a:solidFill>
                  <a:schemeClr val="lt2"/>
                </a:solidFill>
              </a:defRPr>
            </a:lvl3pPr>
            <a:lvl4pPr indent="-463550" lvl="3" marL="1828800" rtl="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2"/>
              </a:buClr>
              <a:buSzPts val="3700"/>
              <a:buChar char="•"/>
              <a:defRPr>
                <a:solidFill>
                  <a:schemeClr val="lt2"/>
                </a:solidFill>
              </a:defRPr>
            </a:lvl4pPr>
            <a:lvl5pPr indent="-463550" lvl="4" marL="2286000" rtl="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700"/>
              <a:buChar char="•"/>
              <a:defRPr/>
            </a:lvl5pPr>
            <a:lvl6pPr indent="-463550" lvl="5" marL="27432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700"/>
              <a:buChar char="•"/>
              <a:defRPr/>
            </a:lvl6pPr>
            <a:lvl7pPr indent="-463550" lvl="6" marL="32004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700"/>
              <a:buChar char="•"/>
              <a:defRPr/>
            </a:lvl7pPr>
            <a:lvl8pPr indent="-463550" lvl="7" marL="36576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700"/>
              <a:buChar char="•"/>
              <a:defRPr/>
            </a:lvl8pPr>
            <a:lvl9pPr indent="-463550" lvl="8" marL="41148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700"/>
              <a:buChar char="•"/>
              <a:defRPr/>
            </a:lvl9pPr>
          </a:lstStyle>
          <a:p/>
        </p:txBody>
      </p:sp>
      <p:sp>
        <p:nvSpPr>
          <p:cNvPr id="86" name="Google Shape;86;p17"/>
          <p:cNvSpPr txBox="1"/>
          <p:nvPr>
            <p:ph idx="2" type="body"/>
          </p:nvPr>
        </p:nvSpPr>
        <p:spPr>
          <a:xfrm>
            <a:off x="1143298" y="2194358"/>
            <a:ext cx="22097700" cy="67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514350" lvl="0" marL="457200" rtl="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C55A11"/>
              </a:buClr>
              <a:buSzPts val="4500"/>
              <a:buChar char="•"/>
              <a:defRPr b="0" i="0" sz="4500">
                <a:solidFill>
                  <a:srgbClr val="C55A1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63550" lvl="1" marL="9144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700"/>
              <a:buChar char="•"/>
              <a:defRPr/>
            </a:lvl2pPr>
            <a:lvl3pPr indent="-463550" lvl="2" marL="13716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700"/>
              <a:buChar char="•"/>
              <a:defRPr/>
            </a:lvl3pPr>
            <a:lvl4pPr indent="-463550" lvl="3" marL="18288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700"/>
              <a:buChar char="•"/>
              <a:defRPr/>
            </a:lvl4pPr>
            <a:lvl5pPr indent="-463550" lvl="4" marL="22860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700"/>
              <a:buChar char="•"/>
              <a:defRPr/>
            </a:lvl5pPr>
            <a:lvl6pPr indent="-463550" lvl="5" marL="27432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700"/>
              <a:buChar char="•"/>
              <a:defRPr/>
            </a:lvl6pPr>
            <a:lvl7pPr indent="-463550" lvl="6" marL="32004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700"/>
              <a:buChar char="•"/>
              <a:defRPr/>
            </a:lvl7pPr>
            <a:lvl8pPr indent="-463550" lvl="7" marL="36576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700"/>
              <a:buChar char="•"/>
              <a:defRPr/>
            </a:lvl8pPr>
            <a:lvl9pPr indent="-463550" lvl="8" marL="41148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700"/>
              <a:buChar char="•"/>
              <a:defRPr/>
            </a:lvl9pPr>
          </a:lstStyle>
          <a:p/>
        </p:txBody>
      </p:sp>
      <p:sp>
        <p:nvSpPr>
          <p:cNvPr id="87" name="Google Shape;87;p17"/>
          <p:cNvSpPr txBox="1"/>
          <p:nvPr>
            <p:ph idx="11" type="ftr"/>
          </p:nvPr>
        </p:nvSpPr>
        <p:spPr>
          <a:xfrm>
            <a:off x="1156002" y="12820924"/>
            <a:ext cx="9900900" cy="55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75" spcFirstLastPara="1" rIns="182875" wrap="square" tIns="914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9pPr>
          </a:lstStyle>
          <a:p/>
        </p:txBody>
      </p:sp>
      <p:pic>
        <p:nvPicPr>
          <p:cNvPr descr="pasted-image.pdf" id="88" name="Google Shape;88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066892" y="1130920"/>
            <a:ext cx="1271801" cy="8901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 - Title Slide A" showMasterSp="0">
  <p:cSld name="A - Title Slide A">
    <p:bg>
      <p:bgPr>
        <a:solidFill>
          <a:srgbClr val="178BD1"/>
        </a:solid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18"/>
          <p:cNvPicPr preferRelativeResize="0"/>
          <p:nvPr/>
        </p:nvPicPr>
        <p:blipFill rotWithShape="1">
          <a:blip r:embed="rId2">
            <a:alphaModFix/>
          </a:blip>
          <a:srcRect b="0" l="39" r="39" t="0"/>
          <a:stretch/>
        </p:blipFill>
        <p:spPr>
          <a:xfrm>
            <a:off x="-22" y="-27274"/>
            <a:ext cx="24477400" cy="13770547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8"/>
          <p:cNvSpPr txBox="1"/>
          <p:nvPr>
            <p:ph type="ctrTitle"/>
          </p:nvPr>
        </p:nvSpPr>
        <p:spPr>
          <a:xfrm>
            <a:off x="2165074" y="238622"/>
            <a:ext cx="10371300" cy="2596800"/>
          </a:xfrm>
          <a:prstGeom prst="rect">
            <a:avLst/>
          </a:prstGeom>
          <a:noFill/>
          <a:ln>
            <a:noFill/>
          </a:ln>
        </p:spPr>
        <p:txBody>
          <a:bodyPr anchorCtr="0" anchor="b" bIns="137125" lIns="137125" spcFirstLastPara="1" rIns="137125" wrap="square" tIns="1371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Proxima Nova"/>
              <a:buNone/>
              <a:defRPr i="0" sz="53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Proxima Nova"/>
              <a:buNone/>
              <a:defRPr i="0" sz="6400" u="none" cap="none" strike="noStrike">
                <a:solidFill>
                  <a:schemeClr val="accent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Proxima Nova"/>
              <a:buNone/>
              <a:defRPr i="0" sz="6400" u="none" cap="none" strike="noStrike">
                <a:solidFill>
                  <a:schemeClr val="accent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Proxima Nova"/>
              <a:buNone/>
              <a:defRPr i="0" sz="6400" u="none" cap="none" strike="noStrike">
                <a:solidFill>
                  <a:schemeClr val="accent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Proxima Nova"/>
              <a:buNone/>
              <a:defRPr i="0" sz="6400" u="none" cap="none" strike="noStrike">
                <a:solidFill>
                  <a:schemeClr val="accent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Proxima Nova"/>
              <a:buNone/>
              <a:defRPr i="0" sz="6400" u="none" cap="none" strike="noStrike">
                <a:solidFill>
                  <a:schemeClr val="accent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Proxima Nova"/>
              <a:buNone/>
              <a:defRPr i="0" sz="6400" u="none" cap="none" strike="noStrike">
                <a:solidFill>
                  <a:schemeClr val="accent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Proxima Nova"/>
              <a:buNone/>
              <a:defRPr i="0" sz="6400" u="none" cap="none" strike="noStrike">
                <a:solidFill>
                  <a:schemeClr val="accent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Proxima Nova"/>
              <a:buNone/>
              <a:defRPr i="0" sz="6400" u="none" cap="none" strike="noStrike">
                <a:solidFill>
                  <a:schemeClr val="accent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92" name="Google Shape;92;p18"/>
          <p:cNvSpPr txBox="1"/>
          <p:nvPr>
            <p:ph idx="1" type="subTitle"/>
          </p:nvPr>
        </p:nvSpPr>
        <p:spPr>
          <a:xfrm>
            <a:off x="2165074" y="2870418"/>
            <a:ext cx="15396000" cy="9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137125" lIns="137125" spcFirstLastPara="1" rIns="137125" wrap="square" tIns="137125">
            <a:noAutofit/>
          </a:bodyPr>
          <a:lstStyle>
            <a:lvl1pPr lv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900"/>
              <a:buFont typeface="Proxima Nova"/>
              <a:buNone/>
              <a:defRPr i="0" sz="37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marR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2900"/>
              <a:buFont typeface="Proxima Nova"/>
              <a:buNone/>
              <a:defRPr i="0" sz="3700" u="none" cap="none" strike="noStrike">
                <a:solidFill>
                  <a:srgbClr val="8A9ABD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marR="0" rtl="0" algn="ctr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Proxima Nova"/>
              <a:buNone/>
              <a:defRPr i="0" sz="3200" u="none" cap="none" strike="noStrike">
                <a:solidFill>
                  <a:srgbClr val="8A9ABD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marR="0" rtl="0" algn="ctr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Proxima Nova"/>
              <a:buNone/>
              <a:defRPr b="1" i="0" sz="2900" u="none" cap="none" strike="noStrike">
                <a:solidFill>
                  <a:srgbClr val="8A9ABD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marR="0" rtl="0" algn="ctr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7F7F7F"/>
              </a:buClr>
              <a:buSzPts val="2900"/>
              <a:buFont typeface="Proxima Nova"/>
              <a:buNone/>
              <a:defRPr i="0" sz="4000" u="none" cap="none" strike="noStrike">
                <a:solidFill>
                  <a:srgbClr val="8A9ABD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marR="0" rtl="0" algn="ctr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8A9ABD"/>
              </a:buClr>
              <a:buSzPts val="2900"/>
              <a:buFont typeface="Proxima Nova"/>
              <a:buNone/>
              <a:defRPr i="0" sz="4000" u="none" cap="none" strike="noStrike">
                <a:solidFill>
                  <a:srgbClr val="8A9ABD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8A9ABD"/>
              </a:buClr>
              <a:buSzPts val="2900"/>
              <a:buFont typeface="Proxima Nova"/>
              <a:buNone/>
              <a:defRPr i="0" sz="4000" u="none" cap="none" strike="noStrike">
                <a:solidFill>
                  <a:srgbClr val="8A9ABD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8A9ABD"/>
              </a:buClr>
              <a:buSzPts val="2900"/>
              <a:buFont typeface="Proxima Nova"/>
              <a:buNone/>
              <a:defRPr i="0" sz="4000" u="none" cap="none" strike="noStrike">
                <a:solidFill>
                  <a:srgbClr val="8A9ABD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8A9ABD"/>
              </a:buClr>
              <a:buSzPts val="2900"/>
              <a:buFont typeface="Proxima Nova"/>
              <a:buNone/>
              <a:defRPr i="0" sz="4000" u="none" cap="none" strike="noStrike">
                <a:solidFill>
                  <a:srgbClr val="8A9ABD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0"/>
          <p:cNvSpPr txBox="1"/>
          <p:nvPr>
            <p:ph type="ctrTitle"/>
          </p:nvPr>
        </p:nvSpPr>
        <p:spPr>
          <a:xfrm>
            <a:off x="831222" y="1985533"/>
            <a:ext cx="22721700" cy="5473500"/>
          </a:xfrm>
          <a:prstGeom prst="rect">
            <a:avLst/>
          </a:prstGeom>
        </p:spPr>
        <p:txBody>
          <a:bodyPr anchorCtr="0" anchor="b" bIns="243800" lIns="243800" spcFirstLastPara="1" rIns="243800" wrap="square" tIns="2438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3900"/>
              <a:buNone/>
              <a:defRPr sz="139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3900"/>
              <a:buNone/>
              <a:defRPr sz="139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3900"/>
              <a:buNone/>
              <a:defRPr sz="139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3900"/>
              <a:buNone/>
              <a:defRPr sz="139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3900"/>
              <a:buNone/>
              <a:defRPr sz="139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3900"/>
              <a:buNone/>
              <a:defRPr sz="139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3900"/>
              <a:buNone/>
              <a:defRPr sz="139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3900"/>
              <a:buNone/>
              <a:defRPr sz="139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3900"/>
              <a:buNone/>
              <a:defRPr sz="13900"/>
            </a:lvl9pPr>
          </a:lstStyle>
          <a:p/>
        </p:txBody>
      </p:sp>
      <p:sp>
        <p:nvSpPr>
          <p:cNvPr id="102" name="Google Shape;102;p20"/>
          <p:cNvSpPr txBox="1"/>
          <p:nvPr>
            <p:ph idx="1" type="subTitle"/>
          </p:nvPr>
        </p:nvSpPr>
        <p:spPr>
          <a:xfrm>
            <a:off x="831200" y="7557667"/>
            <a:ext cx="22721700" cy="2113500"/>
          </a:xfrm>
          <a:prstGeom prst="rect">
            <a:avLst/>
          </a:prstGeom>
        </p:spPr>
        <p:txBody>
          <a:bodyPr anchorCtr="0" anchor="t" bIns="243800" lIns="243800" spcFirstLastPara="1" rIns="243800" wrap="square" tIns="243800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9pPr>
          </a:lstStyle>
          <a:p/>
        </p:txBody>
      </p:sp>
      <p:sp>
        <p:nvSpPr>
          <p:cNvPr id="103" name="Google Shape;103;p20"/>
          <p:cNvSpPr txBox="1"/>
          <p:nvPr>
            <p:ph idx="12" type="sldNum"/>
          </p:nvPr>
        </p:nvSpPr>
        <p:spPr>
          <a:xfrm>
            <a:off x="22593221" y="12435245"/>
            <a:ext cx="1463100" cy="1049700"/>
          </a:xfrm>
          <a:prstGeom prst="rect">
            <a:avLst/>
          </a:prstGeom>
        </p:spPr>
        <p:txBody>
          <a:bodyPr anchorCtr="0" anchor="ctr" bIns="243800" lIns="243800" spcFirstLastPara="1" rIns="243800" wrap="square" tIns="24380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104" name="Google Shape;104;p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06400"/>
            <a:ext cx="11227299" cy="129032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20"/>
          <p:cNvPicPr preferRelativeResize="0"/>
          <p:nvPr/>
        </p:nvPicPr>
        <p:blipFill rotWithShape="1">
          <a:blip r:embed="rId3">
            <a:alphaModFix/>
          </a:blip>
          <a:srcRect b="0" l="5494" r="4731" t="9901"/>
          <a:stretch/>
        </p:blipFill>
        <p:spPr>
          <a:xfrm>
            <a:off x="21194734" y="0"/>
            <a:ext cx="3189268" cy="2926732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20"/>
          <p:cNvSpPr/>
          <p:nvPr/>
        </p:nvSpPr>
        <p:spPr>
          <a:xfrm>
            <a:off x="21951733" y="11444800"/>
            <a:ext cx="2300700" cy="2271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243800" lIns="243800" spcFirstLastPara="1" rIns="243800" wrap="square" tIns="243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07" name="Google Shape;107;p20"/>
          <p:cNvCxnSpPr/>
          <p:nvPr/>
        </p:nvCxnSpPr>
        <p:spPr>
          <a:xfrm>
            <a:off x="21952533" y="13716000"/>
            <a:ext cx="2271300" cy="0"/>
          </a:xfrm>
          <a:prstGeom prst="straightConnector1">
            <a:avLst/>
          </a:prstGeom>
          <a:noFill/>
          <a:ln cap="flat" cmpd="sng" w="19050">
            <a:solidFill>
              <a:srgbClr val="00A9FA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1"/>
          <p:cNvSpPr txBox="1"/>
          <p:nvPr>
            <p:ph type="title"/>
          </p:nvPr>
        </p:nvSpPr>
        <p:spPr>
          <a:xfrm>
            <a:off x="831200" y="5735600"/>
            <a:ext cx="22721700" cy="2244900"/>
          </a:xfrm>
          <a:prstGeom prst="rect">
            <a:avLst/>
          </a:prstGeom>
        </p:spPr>
        <p:txBody>
          <a:bodyPr anchorCtr="0" anchor="ctr" bIns="243800" lIns="243800" spcFirstLastPara="1" rIns="243800" wrap="square" tIns="2438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/>
        </p:txBody>
      </p:sp>
      <p:sp>
        <p:nvSpPr>
          <p:cNvPr id="110" name="Google Shape;110;p21"/>
          <p:cNvSpPr txBox="1"/>
          <p:nvPr>
            <p:ph idx="12" type="sldNum"/>
          </p:nvPr>
        </p:nvSpPr>
        <p:spPr>
          <a:xfrm>
            <a:off x="22593221" y="12435245"/>
            <a:ext cx="1463100" cy="1049700"/>
          </a:xfrm>
          <a:prstGeom prst="rect">
            <a:avLst/>
          </a:prstGeom>
        </p:spPr>
        <p:txBody>
          <a:bodyPr anchorCtr="0" anchor="ctr" bIns="243800" lIns="243800" spcFirstLastPara="1" rIns="243800" wrap="square" tIns="24380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831200" y="5735600"/>
            <a:ext cx="22721700" cy="2244900"/>
          </a:xfrm>
          <a:prstGeom prst="rect">
            <a:avLst/>
          </a:prstGeom>
        </p:spPr>
        <p:txBody>
          <a:bodyPr anchorCtr="0" anchor="ctr" bIns="243800" lIns="243800" spcFirstLastPara="1" rIns="243800" wrap="square" tIns="2438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22593221" y="12435245"/>
            <a:ext cx="1463100" cy="1049700"/>
          </a:xfrm>
          <a:prstGeom prst="rect">
            <a:avLst/>
          </a:prstGeom>
        </p:spPr>
        <p:txBody>
          <a:bodyPr anchorCtr="0" anchor="ctr" bIns="243800" lIns="243800" spcFirstLastPara="1" rIns="243800" wrap="square" tIns="2438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2"/>
          <p:cNvSpPr txBox="1"/>
          <p:nvPr>
            <p:ph type="title"/>
          </p:nvPr>
        </p:nvSpPr>
        <p:spPr>
          <a:xfrm>
            <a:off x="831200" y="1186733"/>
            <a:ext cx="22721700" cy="1527300"/>
          </a:xfrm>
          <a:prstGeom prst="rect">
            <a:avLst/>
          </a:prstGeom>
        </p:spPr>
        <p:txBody>
          <a:bodyPr anchorCtr="0" anchor="t" bIns="243800" lIns="243800" spcFirstLastPara="1" rIns="243800" wrap="square" tIns="24380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9pPr>
          </a:lstStyle>
          <a:p/>
        </p:txBody>
      </p:sp>
      <p:sp>
        <p:nvSpPr>
          <p:cNvPr id="113" name="Google Shape;113;p22"/>
          <p:cNvSpPr txBox="1"/>
          <p:nvPr>
            <p:ph idx="1" type="body"/>
          </p:nvPr>
        </p:nvSpPr>
        <p:spPr>
          <a:xfrm>
            <a:off x="831200" y="3073267"/>
            <a:ext cx="22721700" cy="9110400"/>
          </a:xfrm>
          <a:prstGeom prst="rect">
            <a:avLst/>
          </a:prstGeom>
        </p:spPr>
        <p:txBody>
          <a:bodyPr anchorCtr="0" anchor="t" bIns="243800" lIns="243800" spcFirstLastPara="1" rIns="243800" wrap="square" tIns="243800">
            <a:normAutofit/>
          </a:bodyPr>
          <a:lstStyle>
            <a:lvl1pPr indent="-533400" lvl="0" marL="457200" rtl="0">
              <a:spcBef>
                <a:spcPts val="0"/>
              </a:spcBef>
              <a:spcAft>
                <a:spcPts val="0"/>
              </a:spcAft>
              <a:buSzPts val="4800"/>
              <a:buChar char="●"/>
              <a:defRPr/>
            </a:lvl1pPr>
            <a:lvl2pPr indent="-463550" lvl="1" marL="914400" rtl="0">
              <a:spcBef>
                <a:spcPts val="0"/>
              </a:spcBef>
              <a:spcAft>
                <a:spcPts val="0"/>
              </a:spcAft>
              <a:buSzPts val="3700"/>
              <a:buChar char="○"/>
              <a:defRPr/>
            </a:lvl2pPr>
            <a:lvl3pPr indent="-463550" lvl="2" marL="1371600" rtl="0">
              <a:spcBef>
                <a:spcPts val="0"/>
              </a:spcBef>
              <a:spcAft>
                <a:spcPts val="0"/>
              </a:spcAft>
              <a:buSzPts val="3700"/>
              <a:buChar char="■"/>
              <a:defRPr/>
            </a:lvl3pPr>
            <a:lvl4pPr indent="-463550" lvl="3" marL="1828800" rtl="0">
              <a:spcBef>
                <a:spcPts val="0"/>
              </a:spcBef>
              <a:spcAft>
                <a:spcPts val="0"/>
              </a:spcAft>
              <a:buSzPts val="3700"/>
              <a:buChar char="●"/>
              <a:defRPr/>
            </a:lvl4pPr>
            <a:lvl5pPr indent="-463550" lvl="4" marL="2286000" rtl="0">
              <a:spcBef>
                <a:spcPts val="0"/>
              </a:spcBef>
              <a:spcAft>
                <a:spcPts val="0"/>
              </a:spcAft>
              <a:buSzPts val="3700"/>
              <a:buChar char="○"/>
              <a:defRPr/>
            </a:lvl5pPr>
            <a:lvl6pPr indent="-463550" lvl="5" marL="2743200" rtl="0">
              <a:spcBef>
                <a:spcPts val="0"/>
              </a:spcBef>
              <a:spcAft>
                <a:spcPts val="0"/>
              </a:spcAft>
              <a:buSzPts val="3700"/>
              <a:buChar char="■"/>
              <a:defRPr/>
            </a:lvl6pPr>
            <a:lvl7pPr indent="-463550" lvl="6" marL="3200400" rtl="0">
              <a:spcBef>
                <a:spcPts val="0"/>
              </a:spcBef>
              <a:spcAft>
                <a:spcPts val="0"/>
              </a:spcAft>
              <a:buSzPts val="3700"/>
              <a:buChar char="●"/>
              <a:defRPr/>
            </a:lvl7pPr>
            <a:lvl8pPr indent="-463550" lvl="7" marL="3657600" rtl="0">
              <a:spcBef>
                <a:spcPts val="0"/>
              </a:spcBef>
              <a:spcAft>
                <a:spcPts val="0"/>
              </a:spcAft>
              <a:buSzPts val="3700"/>
              <a:buChar char="○"/>
              <a:defRPr/>
            </a:lvl8pPr>
            <a:lvl9pPr indent="-463550" lvl="8" marL="4114800" rtl="0">
              <a:spcBef>
                <a:spcPts val="0"/>
              </a:spcBef>
              <a:spcAft>
                <a:spcPts val="0"/>
              </a:spcAft>
              <a:buSzPts val="3700"/>
              <a:buChar char="■"/>
              <a:defRPr/>
            </a:lvl9pPr>
          </a:lstStyle>
          <a:p/>
        </p:txBody>
      </p:sp>
      <p:sp>
        <p:nvSpPr>
          <p:cNvPr id="114" name="Google Shape;114;p22"/>
          <p:cNvSpPr txBox="1"/>
          <p:nvPr>
            <p:ph idx="12" type="sldNum"/>
          </p:nvPr>
        </p:nvSpPr>
        <p:spPr>
          <a:xfrm>
            <a:off x="22593221" y="12435245"/>
            <a:ext cx="1463100" cy="1049700"/>
          </a:xfrm>
          <a:prstGeom prst="rect">
            <a:avLst/>
          </a:prstGeom>
        </p:spPr>
        <p:txBody>
          <a:bodyPr anchorCtr="0" anchor="ctr" bIns="243800" lIns="243800" spcFirstLastPara="1" rIns="243800" wrap="square" tIns="24380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3"/>
          <p:cNvSpPr txBox="1"/>
          <p:nvPr>
            <p:ph type="title"/>
          </p:nvPr>
        </p:nvSpPr>
        <p:spPr>
          <a:xfrm>
            <a:off x="831200" y="1186733"/>
            <a:ext cx="22721700" cy="1527300"/>
          </a:xfrm>
          <a:prstGeom prst="rect">
            <a:avLst/>
          </a:prstGeom>
        </p:spPr>
        <p:txBody>
          <a:bodyPr anchorCtr="0" anchor="t" bIns="243800" lIns="243800" spcFirstLastPara="1" rIns="243800" wrap="square" tIns="24380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9pPr>
          </a:lstStyle>
          <a:p/>
        </p:txBody>
      </p:sp>
      <p:sp>
        <p:nvSpPr>
          <p:cNvPr id="117" name="Google Shape;117;p23"/>
          <p:cNvSpPr txBox="1"/>
          <p:nvPr>
            <p:ph idx="1" type="body"/>
          </p:nvPr>
        </p:nvSpPr>
        <p:spPr>
          <a:xfrm>
            <a:off x="831200" y="3073267"/>
            <a:ext cx="10666500" cy="9110400"/>
          </a:xfrm>
          <a:prstGeom prst="rect">
            <a:avLst/>
          </a:prstGeom>
        </p:spPr>
        <p:txBody>
          <a:bodyPr anchorCtr="0" anchor="t" bIns="243800" lIns="243800" spcFirstLastPara="1" rIns="243800" wrap="square" tIns="243800">
            <a:normAutofit/>
          </a:bodyPr>
          <a:lstStyle>
            <a:lvl1pPr indent="-463550" lvl="0" marL="457200" rtl="0">
              <a:spcBef>
                <a:spcPts val="0"/>
              </a:spcBef>
              <a:spcAft>
                <a:spcPts val="0"/>
              </a:spcAft>
              <a:buSzPts val="3700"/>
              <a:buChar char="●"/>
              <a:defRPr sz="3700"/>
            </a:lvl1pPr>
            <a:lvl2pPr indent="-431800" lvl="1" marL="914400" rtl="0"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2pPr>
            <a:lvl3pPr indent="-431800" lvl="2" marL="1371600" rtl="0"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3pPr>
            <a:lvl4pPr indent="-431800" lvl="3" marL="18288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4pPr>
            <a:lvl5pPr indent="-431800" lvl="4" marL="2286000" rtl="0"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5pPr>
            <a:lvl6pPr indent="-431800" lvl="5" marL="2743200" rtl="0"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6pPr>
            <a:lvl7pPr indent="-431800" lvl="6" marL="32004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7pPr>
            <a:lvl8pPr indent="-431800" lvl="7" marL="3657600" rtl="0"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8pPr>
            <a:lvl9pPr indent="-431800" lvl="8" marL="4114800" rtl="0"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9pPr>
          </a:lstStyle>
          <a:p/>
        </p:txBody>
      </p:sp>
      <p:sp>
        <p:nvSpPr>
          <p:cNvPr id="118" name="Google Shape;118;p23"/>
          <p:cNvSpPr txBox="1"/>
          <p:nvPr>
            <p:ph idx="2" type="body"/>
          </p:nvPr>
        </p:nvSpPr>
        <p:spPr>
          <a:xfrm>
            <a:off x="12886400" y="3073267"/>
            <a:ext cx="10666500" cy="9110400"/>
          </a:xfrm>
          <a:prstGeom prst="rect">
            <a:avLst/>
          </a:prstGeom>
        </p:spPr>
        <p:txBody>
          <a:bodyPr anchorCtr="0" anchor="t" bIns="243800" lIns="243800" spcFirstLastPara="1" rIns="243800" wrap="square" tIns="243800">
            <a:normAutofit/>
          </a:bodyPr>
          <a:lstStyle>
            <a:lvl1pPr indent="-463550" lvl="0" marL="457200" rtl="0">
              <a:spcBef>
                <a:spcPts val="0"/>
              </a:spcBef>
              <a:spcAft>
                <a:spcPts val="0"/>
              </a:spcAft>
              <a:buSzPts val="3700"/>
              <a:buChar char="●"/>
              <a:defRPr sz="3700"/>
            </a:lvl1pPr>
            <a:lvl2pPr indent="-431800" lvl="1" marL="914400" rtl="0"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2pPr>
            <a:lvl3pPr indent="-431800" lvl="2" marL="1371600" rtl="0"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3pPr>
            <a:lvl4pPr indent="-431800" lvl="3" marL="18288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4pPr>
            <a:lvl5pPr indent="-431800" lvl="4" marL="2286000" rtl="0"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5pPr>
            <a:lvl6pPr indent="-431800" lvl="5" marL="2743200" rtl="0"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6pPr>
            <a:lvl7pPr indent="-431800" lvl="6" marL="32004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7pPr>
            <a:lvl8pPr indent="-431800" lvl="7" marL="3657600" rtl="0"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8pPr>
            <a:lvl9pPr indent="-431800" lvl="8" marL="4114800" rtl="0"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9pPr>
          </a:lstStyle>
          <a:p/>
        </p:txBody>
      </p:sp>
      <p:sp>
        <p:nvSpPr>
          <p:cNvPr id="119" name="Google Shape;119;p23"/>
          <p:cNvSpPr txBox="1"/>
          <p:nvPr>
            <p:ph idx="12" type="sldNum"/>
          </p:nvPr>
        </p:nvSpPr>
        <p:spPr>
          <a:xfrm>
            <a:off x="22593221" y="12435245"/>
            <a:ext cx="1463100" cy="1049700"/>
          </a:xfrm>
          <a:prstGeom prst="rect">
            <a:avLst/>
          </a:prstGeom>
        </p:spPr>
        <p:txBody>
          <a:bodyPr anchorCtr="0" anchor="ctr" bIns="243800" lIns="243800" spcFirstLastPara="1" rIns="243800" wrap="square" tIns="24380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4"/>
          <p:cNvSpPr txBox="1"/>
          <p:nvPr>
            <p:ph type="title"/>
          </p:nvPr>
        </p:nvSpPr>
        <p:spPr>
          <a:xfrm>
            <a:off x="831200" y="1186733"/>
            <a:ext cx="22721700" cy="1527300"/>
          </a:xfrm>
          <a:prstGeom prst="rect">
            <a:avLst/>
          </a:prstGeom>
        </p:spPr>
        <p:txBody>
          <a:bodyPr anchorCtr="0" anchor="t" bIns="243800" lIns="243800" spcFirstLastPara="1" rIns="243800" wrap="square" tIns="24380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9pPr>
          </a:lstStyle>
          <a:p/>
        </p:txBody>
      </p:sp>
      <p:sp>
        <p:nvSpPr>
          <p:cNvPr id="122" name="Google Shape;122;p24"/>
          <p:cNvSpPr txBox="1"/>
          <p:nvPr>
            <p:ph idx="12" type="sldNum"/>
          </p:nvPr>
        </p:nvSpPr>
        <p:spPr>
          <a:xfrm>
            <a:off x="22593221" y="12435245"/>
            <a:ext cx="1463100" cy="1049700"/>
          </a:xfrm>
          <a:prstGeom prst="rect">
            <a:avLst/>
          </a:prstGeom>
        </p:spPr>
        <p:txBody>
          <a:bodyPr anchorCtr="0" anchor="ctr" bIns="243800" lIns="243800" spcFirstLastPara="1" rIns="243800" wrap="square" tIns="24380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5"/>
          <p:cNvSpPr txBox="1"/>
          <p:nvPr>
            <p:ph type="title"/>
          </p:nvPr>
        </p:nvSpPr>
        <p:spPr>
          <a:xfrm>
            <a:off x="831200" y="1481600"/>
            <a:ext cx="7488000" cy="2015100"/>
          </a:xfrm>
          <a:prstGeom prst="rect">
            <a:avLst/>
          </a:prstGeom>
        </p:spPr>
        <p:txBody>
          <a:bodyPr anchorCtr="0" anchor="b" bIns="243800" lIns="243800" spcFirstLastPara="1" rIns="243800" wrap="square" tIns="24380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/>
        </p:txBody>
      </p:sp>
      <p:sp>
        <p:nvSpPr>
          <p:cNvPr id="125" name="Google Shape;125;p25"/>
          <p:cNvSpPr txBox="1"/>
          <p:nvPr>
            <p:ph idx="1" type="body"/>
          </p:nvPr>
        </p:nvSpPr>
        <p:spPr>
          <a:xfrm>
            <a:off x="831200" y="3705600"/>
            <a:ext cx="7488000" cy="8478300"/>
          </a:xfrm>
          <a:prstGeom prst="rect">
            <a:avLst/>
          </a:prstGeom>
        </p:spPr>
        <p:txBody>
          <a:bodyPr anchorCtr="0" anchor="t" bIns="243800" lIns="243800" spcFirstLastPara="1" rIns="243800" wrap="square" tIns="243800">
            <a:norm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1pPr>
            <a:lvl2pPr indent="-431800" lvl="1" marL="914400" rtl="0"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2pPr>
            <a:lvl3pPr indent="-431800" lvl="2" marL="1371600" rtl="0"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3pPr>
            <a:lvl4pPr indent="-431800" lvl="3" marL="18288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4pPr>
            <a:lvl5pPr indent="-431800" lvl="4" marL="2286000" rtl="0"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5pPr>
            <a:lvl6pPr indent="-431800" lvl="5" marL="2743200" rtl="0"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6pPr>
            <a:lvl7pPr indent="-431800" lvl="6" marL="32004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7pPr>
            <a:lvl8pPr indent="-431800" lvl="7" marL="3657600" rtl="0"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8pPr>
            <a:lvl9pPr indent="-431800" lvl="8" marL="4114800" rtl="0"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9pPr>
          </a:lstStyle>
          <a:p/>
        </p:txBody>
      </p:sp>
      <p:sp>
        <p:nvSpPr>
          <p:cNvPr id="126" name="Google Shape;126;p25"/>
          <p:cNvSpPr txBox="1"/>
          <p:nvPr>
            <p:ph idx="12" type="sldNum"/>
          </p:nvPr>
        </p:nvSpPr>
        <p:spPr>
          <a:xfrm>
            <a:off x="22593221" y="12435245"/>
            <a:ext cx="1463100" cy="1049700"/>
          </a:xfrm>
          <a:prstGeom prst="rect">
            <a:avLst/>
          </a:prstGeom>
        </p:spPr>
        <p:txBody>
          <a:bodyPr anchorCtr="0" anchor="ctr" bIns="243800" lIns="243800" spcFirstLastPara="1" rIns="243800" wrap="square" tIns="24380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6"/>
          <p:cNvSpPr txBox="1"/>
          <p:nvPr>
            <p:ph type="title"/>
          </p:nvPr>
        </p:nvSpPr>
        <p:spPr>
          <a:xfrm>
            <a:off x="1307333" y="1200400"/>
            <a:ext cx="16980900" cy="10908900"/>
          </a:xfrm>
          <a:prstGeom prst="rect">
            <a:avLst/>
          </a:prstGeom>
        </p:spPr>
        <p:txBody>
          <a:bodyPr anchorCtr="0" anchor="ctr" bIns="243800" lIns="243800" spcFirstLastPara="1" rIns="243800" wrap="square" tIns="24380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1pPr>
            <a:lvl2pPr lvl="1" rtl="0"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2pPr>
            <a:lvl3pPr lvl="2" rtl="0"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3pPr>
            <a:lvl4pPr lvl="3" rtl="0"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4pPr>
            <a:lvl5pPr lvl="4" rtl="0"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5pPr>
            <a:lvl6pPr lvl="5" rtl="0"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6pPr>
            <a:lvl7pPr lvl="6" rtl="0"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7pPr>
            <a:lvl8pPr lvl="7" rtl="0"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8pPr>
            <a:lvl9pPr lvl="8" rtl="0"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9pPr>
          </a:lstStyle>
          <a:p/>
        </p:txBody>
      </p:sp>
      <p:sp>
        <p:nvSpPr>
          <p:cNvPr id="129" name="Google Shape;129;p26"/>
          <p:cNvSpPr txBox="1"/>
          <p:nvPr>
            <p:ph idx="12" type="sldNum"/>
          </p:nvPr>
        </p:nvSpPr>
        <p:spPr>
          <a:xfrm>
            <a:off x="22593221" y="12435245"/>
            <a:ext cx="1463100" cy="1049700"/>
          </a:xfrm>
          <a:prstGeom prst="rect">
            <a:avLst/>
          </a:prstGeom>
        </p:spPr>
        <p:txBody>
          <a:bodyPr anchorCtr="0" anchor="ctr" bIns="243800" lIns="243800" spcFirstLastPara="1" rIns="243800" wrap="square" tIns="24380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7"/>
          <p:cNvSpPr/>
          <p:nvPr/>
        </p:nvSpPr>
        <p:spPr>
          <a:xfrm>
            <a:off x="12192000" y="-333"/>
            <a:ext cx="12192000" cy="13716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243800" lIns="243800" spcFirstLastPara="1" rIns="243800" wrap="square" tIns="243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27"/>
          <p:cNvSpPr txBox="1"/>
          <p:nvPr>
            <p:ph type="title"/>
          </p:nvPr>
        </p:nvSpPr>
        <p:spPr>
          <a:xfrm>
            <a:off x="708000" y="3288467"/>
            <a:ext cx="10787100" cy="3952800"/>
          </a:xfrm>
          <a:prstGeom prst="rect">
            <a:avLst/>
          </a:prstGeom>
        </p:spPr>
        <p:txBody>
          <a:bodyPr anchorCtr="0" anchor="b" bIns="243800" lIns="243800" spcFirstLastPara="1" rIns="243800" wrap="square" tIns="2438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9pPr>
          </a:lstStyle>
          <a:p/>
        </p:txBody>
      </p:sp>
      <p:sp>
        <p:nvSpPr>
          <p:cNvPr id="133" name="Google Shape;133;p27"/>
          <p:cNvSpPr txBox="1"/>
          <p:nvPr>
            <p:ph idx="1" type="subTitle"/>
          </p:nvPr>
        </p:nvSpPr>
        <p:spPr>
          <a:xfrm>
            <a:off x="708000" y="7474867"/>
            <a:ext cx="10787100" cy="3293700"/>
          </a:xfrm>
          <a:prstGeom prst="rect">
            <a:avLst/>
          </a:prstGeom>
        </p:spPr>
        <p:txBody>
          <a:bodyPr anchorCtr="0" anchor="t" bIns="243800" lIns="243800" spcFirstLastPara="1" rIns="243800" wrap="square" tIns="243800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/>
        </p:txBody>
      </p:sp>
      <p:sp>
        <p:nvSpPr>
          <p:cNvPr id="134" name="Google Shape;134;p27"/>
          <p:cNvSpPr txBox="1"/>
          <p:nvPr>
            <p:ph idx="2" type="body"/>
          </p:nvPr>
        </p:nvSpPr>
        <p:spPr>
          <a:xfrm>
            <a:off x="13172000" y="1930867"/>
            <a:ext cx="10232100" cy="9853500"/>
          </a:xfrm>
          <a:prstGeom prst="rect">
            <a:avLst/>
          </a:prstGeom>
        </p:spPr>
        <p:txBody>
          <a:bodyPr anchorCtr="0" anchor="ctr" bIns="243800" lIns="243800" spcFirstLastPara="1" rIns="243800" wrap="square" tIns="243800">
            <a:normAutofit/>
          </a:bodyPr>
          <a:lstStyle>
            <a:lvl1pPr indent="-533400" lvl="0" marL="457200" rtl="0">
              <a:spcBef>
                <a:spcPts val="0"/>
              </a:spcBef>
              <a:spcAft>
                <a:spcPts val="0"/>
              </a:spcAft>
              <a:buSzPts val="4800"/>
              <a:buChar char="●"/>
              <a:defRPr/>
            </a:lvl1pPr>
            <a:lvl2pPr indent="-463550" lvl="1" marL="914400" rtl="0">
              <a:spcBef>
                <a:spcPts val="0"/>
              </a:spcBef>
              <a:spcAft>
                <a:spcPts val="0"/>
              </a:spcAft>
              <a:buSzPts val="3700"/>
              <a:buChar char="○"/>
              <a:defRPr/>
            </a:lvl2pPr>
            <a:lvl3pPr indent="-463550" lvl="2" marL="1371600" rtl="0">
              <a:spcBef>
                <a:spcPts val="0"/>
              </a:spcBef>
              <a:spcAft>
                <a:spcPts val="0"/>
              </a:spcAft>
              <a:buSzPts val="3700"/>
              <a:buChar char="■"/>
              <a:defRPr/>
            </a:lvl3pPr>
            <a:lvl4pPr indent="-463550" lvl="3" marL="1828800" rtl="0">
              <a:spcBef>
                <a:spcPts val="0"/>
              </a:spcBef>
              <a:spcAft>
                <a:spcPts val="0"/>
              </a:spcAft>
              <a:buSzPts val="3700"/>
              <a:buChar char="●"/>
              <a:defRPr/>
            </a:lvl4pPr>
            <a:lvl5pPr indent="-463550" lvl="4" marL="2286000" rtl="0">
              <a:spcBef>
                <a:spcPts val="0"/>
              </a:spcBef>
              <a:spcAft>
                <a:spcPts val="0"/>
              </a:spcAft>
              <a:buSzPts val="3700"/>
              <a:buChar char="○"/>
              <a:defRPr/>
            </a:lvl5pPr>
            <a:lvl6pPr indent="-463550" lvl="5" marL="2743200" rtl="0">
              <a:spcBef>
                <a:spcPts val="0"/>
              </a:spcBef>
              <a:spcAft>
                <a:spcPts val="0"/>
              </a:spcAft>
              <a:buSzPts val="3700"/>
              <a:buChar char="■"/>
              <a:defRPr/>
            </a:lvl6pPr>
            <a:lvl7pPr indent="-463550" lvl="6" marL="3200400" rtl="0">
              <a:spcBef>
                <a:spcPts val="0"/>
              </a:spcBef>
              <a:spcAft>
                <a:spcPts val="0"/>
              </a:spcAft>
              <a:buSzPts val="3700"/>
              <a:buChar char="●"/>
              <a:defRPr/>
            </a:lvl7pPr>
            <a:lvl8pPr indent="-463550" lvl="7" marL="3657600" rtl="0">
              <a:spcBef>
                <a:spcPts val="0"/>
              </a:spcBef>
              <a:spcAft>
                <a:spcPts val="0"/>
              </a:spcAft>
              <a:buSzPts val="3700"/>
              <a:buChar char="○"/>
              <a:defRPr/>
            </a:lvl8pPr>
            <a:lvl9pPr indent="-463550" lvl="8" marL="4114800" rtl="0">
              <a:spcBef>
                <a:spcPts val="0"/>
              </a:spcBef>
              <a:spcAft>
                <a:spcPts val="0"/>
              </a:spcAft>
              <a:buSzPts val="3700"/>
              <a:buChar char="■"/>
              <a:defRPr/>
            </a:lvl9pPr>
          </a:lstStyle>
          <a:p/>
        </p:txBody>
      </p:sp>
      <p:sp>
        <p:nvSpPr>
          <p:cNvPr id="135" name="Google Shape;135;p27"/>
          <p:cNvSpPr txBox="1"/>
          <p:nvPr>
            <p:ph idx="12" type="sldNum"/>
          </p:nvPr>
        </p:nvSpPr>
        <p:spPr>
          <a:xfrm>
            <a:off x="22593221" y="12435245"/>
            <a:ext cx="1463100" cy="1049700"/>
          </a:xfrm>
          <a:prstGeom prst="rect">
            <a:avLst/>
          </a:prstGeom>
        </p:spPr>
        <p:txBody>
          <a:bodyPr anchorCtr="0" anchor="ctr" bIns="243800" lIns="243800" spcFirstLastPara="1" rIns="243800" wrap="square" tIns="24380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8"/>
          <p:cNvSpPr txBox="1"/>
          <p:nvPr>
            <p:ph idx="1" type="body"/>
          </p:nvPr>
        </p:nvSpPr>
        <p:spPr>
          <a:xfrm>
            <a:off x="831200" y="11281533"/>
            <a:ext cx="15996900" cy="1613700"/>
          </a:xfrm>
          <a:prstGeom prst="rect">
            <a:avLst/>
          </a:prstGeom>
        </p:spPr>
        <p:txBody>
          <a:bodyPr anchorCtr="0" anchor="ctr" bIns="243800" lIns="243800" spcFirstLastPara="1" rIns="243800" wrap="square" tIns="243800">
            <a:norm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</a:lstStyle>
          <a:p/>
        </p:txBody>
      </p:sp>
      <p:sp>
        <p:nvSpPr>
          <p:cNvPr id="138" name="Google Shape;138;p28"/>
          <p:cNvSpPr txBox="1"/>
          <p:nvPr>
            <p:ph idx="12" type="sldNum"/>
          </p:nvPr>
        </p:nvSpPr>
        <p:spPr>
          <a:xfrm>
            <a:off x="22593221" y="12435245"/>
            <a:ext cx="1463100" cy="1049700"/>
          </a:xfrm>
          <a:prstGeom prst="rect">
            <a:avLst/>
          </a:prstGeom>
        </p:spPr>
        <p:txBody>
          <a:bodyPr anchorCtr="0" anchor="ctr" bIns="243800" lIns="243800" spcFirstLastPara="1" rIns="243800" wrap="square" tIns="24380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9"/>
          <p:cNvSpPr txBox="1"/>
          <p:nvPr>
            <p:ph hasCustomPrompt="1" type="title"/>
          </p:nvPr>
        </p:nvSpPr>
        <p:spPr>
          <a:xfrm>
            <a:off x="831200" y="2949667"/>
            <a:ext cx="22721700" cy="5235900"/>
          </a:xfrm>
          <a:prstGeom prst="rect">
            <a:avLst/>
          </a:prstGeom>
        </p:spPr>
        <p:txBody>
          <a:bodyPr anchorCtr="0" anchor="b" bIns="243800" lIns="243800" spcFirstLastPara="1" rIns="243800" wrap="square" tIns="2438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2000"/>
              <a:buNone/>
              <a:defRPr sz="3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2000"/>
              <a:buNone/>
              <a:defRPr sz="3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2000"/>
              <a:buNone/>
              <a:defRPr sz="3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2000"/>
              <a:buNone/>
              <a:defRPr sz="3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2000"/>
              <a:buNone/>
              <a:defRPr sz="3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2000"/>
              <a:buNone/>
              <a:defRPr sz="3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2000"/>
              <a:buNone/>
              <a:defRPr sz="3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2000"/>
              <a:buNone/>
              <a:defRPr sz="3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2000"/>
              <a:buNone/>
              <a:defRPr sz="32000"/>
            </a:lvl9pPr>
          </a:lstStyle>
          <a:p>
            <a:r>
              <a:t>xx%</a:t>
            </a:r>
          </a:p>
        </p:txBody>
      </p:sp>
      <p:sp>
        <p:nvSpPr>
          <p:cNvPr id="141" name="Google Shape;141;p29"/>
          <p:cNvSpPr txBox="1"/>
          <p:nvPr>
            <p:ph idx="1" type="body"/>
          </p:nvPr>
        </p:nvSpPr>
        <p:spPr>
          <a:xfrm>
            <a:off x="831200" y="8405933"/>
            <a:ext cx="22721700" cy="3468900"/>
          </a:xfrm>
          <a:prstGeom prst="rect">
            <a:avLst/>
          </a:prstGeom>
        </p:spPr>
        <p:txBody>
          <a:bodyPr anchorCtr="0" anchor="t" bIns="243800" lIns="243800" spcFirstLastPara="1" rIns="243800" wrap="square" tIns="243800">
            <a:normAutofit/>
          </a:bodyPr>
          <a:lstStyle>
            <a:lvl1pPr indent="-533400" lvl="0" marL="457200" rtl="0" algn="ctr">
              <a:spcBef>
                <a:spcPts val="0"/>
              </a:spcBef>
              <a:spcAft>
                <a:spcPts val="0"/>
              </a:spcAft>
              <a:buSzPts val="4800"/>
              <a:buChar char="●"/>
              <a:defRPr/>
            </a:lvl1pPr>
            <a:lvl2pPr indent="-463550" lvl="1" marL="914400" rtl="0" algn="ctr">
              <a:spcBef>
                <a:spcPts val="0"/>
              </a:spcBef>
              <a:spcAft>
                <a:spcPts val="0"/>
              </a:spcAft>
              <a:buSzPts val="3700"/>
              <a:buChar char="○"/>
              <a:defRPr/>
            </a:lvl2pPr>
            <a:lvl3pPr indent="-463550" lvl="2" marL="1371600" rtl="0" algn="ctr">
              <a:spcBef>
                <a:spcPts val="0"/>
              </a:spcBef>
              <a:spcAft>
                <a:spcPts val="0"/>
              </a:spcAft>
              <a:buSzPts val="3700"/>
              <a:buChar char="■"/>
              <a:defRPr/>
            </a:lvl3pPr>
            <a:lvl4pPr indent="-463550" lvl="3" marL="1828800" rtl="0" algn="ctr">
              <a:spcBef>
                <a:spcPts val="0"/>
              </a:spcBef>
              <a:spcAft>
                <a:spcPts val="0"/>
              </a:spcAft>
              <a:buSzPts val="3700"/>
              <a:buChar char="●"/>
              <a:defRPr/>
            </a:lvl4pPr>
            <a:lvl5pPr indent="-463550" lvl="4" marL="2286000" rtl="0" algn="ctr">
              <a:spcBef>
                <a:spcPts val="0"/>
              </a:spcBef>
              <a:spcAft>
                <a:spcPts val="0"/>
              </a:spcAft>
              <a:buSzPts val="3700"/>
              <a:buChar char="○"/>
              <a:defRPr/>
            </a:lvl5pPr>
            <a:lvl6pPr indent="-463550" lvl="5" marL="2743200" rtl="0" algn="ctr">
              <a:spcBef>
                <a:spcPts val="0"/>
              </a:spcBef>
              <a:spcAft>
                <a:spcPts val="0"/>
              </a:spcAft>
              <a:buSzPts val="3700"/>
              <a:buChar char="■"/>
              <a:defRPr/>
            </a:lvl6pPr>
            <a:lvl7pPr indent="-463550" lvl="6" marL="3200400" rtl="0" algn="ctr">
              <a:spcBef>
                <a:spcPts val="0"/>
              </a:spcBef>
              <a:spcAft>
                <a:spcPts val="0"/>
              </a:spcAft>
              <a:buSzPts val="3700"/>
              <a:buChar char="●"/>
              <a:defRPr/>
            </a:lvl7pPr>
            <a:lvl8pPr indent="-463550" lvl="7" marL="3657600" rtl="0" algn="ctr">
              <a:spcBef>
                <a:spcPts val="0"/>
              </a:spcBef>
              <a:spcAft>
                <a:spcPts val="0"/>
              </a:spcAft>
              <a:buSzPts val="3700"/>
              <a:buChar char="○"/>
              <a:defRPr/>
            </a:lvl8pPr>
            <a:lvl9pPr indent="-463550" lvl="8" marL="4114800" rtl="0" algn="ctr">
              <a:spcBef>
                <a:spcPts val="0"/>
              </a:spcBef>
              <a:spcAft>
                <a:spcPts val="0"/>
              </a:spcAft>
              <a:buSzPts val="3700"/>
              <a:buChar char="■"/>
              <a:defRPr/>
            </a:lvl9pPr>
          </a:lstStyle>
          <a:p/>
        </p:txBody>
      </p:sp>
      <p:sp>
        <p:nvSpPr>
          <p:cNvPr id="142" name="Google Shape;142;p29"/>
          <p:cNvSpPr txBox="1"/>
          <p:nvPr>
            <p:ph idx="12" type="sldNum"/>
          </p:nvPr>
        </p:nvSpPr>
        <p:spPr>
          <a:xfrm>
            <a:off x="22593221" y="12435245"/>
            <a:ext cx="1463100" cy="1049700"/>
          </a:xfrm>
          <a:prstGeom prst="rect">
            <a:avLst/>
          </a:prstGeom>
        </p:spPr>
        <p:txBody>
          <a:bodyPr anchorCtr="0" anchor="ctr" bIns="243800" lIns="243800" spcFirstLastPara="1" rIns="243800" wrap="square" tIns="24380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0"/>
          <p:cNvSpPr txBox="1"/>
          <p:nvPr>
            <p:ph idx="12" type="sldNum"/>
          </p:nvPr>
        </p:nvSpPr>
        <p:spPr>
          <a:xfrm>
            <a:off x="22593221" y="12435245"/>
            <a:ext cx="1463100" cy="1049700"/>
          </a:xfrm>
          <a:prstGeom prst="rect">
            <a:avLst/>
          </a:prstGeom>
        </p:spPr>
        <p:txBody>
          <a:bodyPr anchorCtr="0" anchor="ctr" bIns="243800" lIns="243800" spcFirstLastPara="1" rIns="243800" wrap="square" tIns="24380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2"/>
          <p:cNvSpPr txBox="1"/>
          <p:nvPr>
            <p:ph type="ctrTitle"/>
          </p:nvPr>
        </p:nvSpPr>
        <p:spPr>
          <a:xfrm>
            <a:off x="831222" y="1985533"/>
            <a:ext cx="22721700" cy="5473500"/>
          </a:xfrm>
          <a:prstGeom prst="rect">
            <a:avLst/>
          </a:prstGeom>
        </p:spPr>
        <p:txBody>
          <a:bodyPr anchorCtr="0" anchor="b" bIns="243800" lIns="243800" spcFirstLastPara="1" rIns="243800" wrap="square" tIns="2438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3900"/>
              <a:buNone/>
              <a:defRPr sz="139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3900"/>
              <a:buNone/>
              <a:defRPr sz="139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3900"/>
              <a:buNone/>
              <a:defRPr sz="139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3900"/>
              <a:buNone/>
              <a:defRPr sz="139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3900"/>
              <a:buNone/>
              <a:defRPr sz="139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3900"/>
              <a:buNone/>
              <a:defRPr sz="139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3900"/>
              <a:buNone/>
              <a:defRPr sz="139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3900"/>
              <a:buNone/>
              <a:defRPr sz="139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3900"/>
              <a:buNone/>
              <a:defRPr sz="13900"/>
            </a:lvl9pPr>
          </a:lstStyle>
          <a:p/>
        </p:txBody>
      </p:sp>
      <p:sp>
        <p:nvSpPr>
          <p:cNvPr id="154" name="Google Shape;154;p32"/>
          <p:cNvSpPr txBox="1"/>
          <p:nvPr>
            <p:ph idx="1" type="subTitle"/>
          </p:nvPr>
        </p:nvSpPr>
        <p:spPr>
          <a:xfrm>
            <a:off x="831200" y="7557667"/>
            <a:ext cx="22721700" cy="2113500"/>
          </a:xfrm>
          <a:prstGeom prst="rect">
            <a:avLst/>
          </a:prstGeom>
        </p:spPr>
        <p:txBody>
          <a:bodyPr anchorCtr="0" anchor="t" bIns="243800" lIns="243800" spcFirstLastPara="1" rIns="243800" wrap="square" tIns="243800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9pPr>
          </a:lstStyle>
          <a:p/>
        </p:txBody>
      </p:sp>
      <p:sp>
        <p:nvSpPr>
          <p:cNvPr id="155" name="Google Shape;155;p32"/>
          <p:cNvSpPr txBox="1"/>
          <p:nvPr>
            <p:ph idx="12" type="sldNum"/>
          </p:nvPr>
        </p:nvSpPr>
        <p:spPr>
          <a:xfrm>
            <a:off x="22593221" y="12435245"/>
            <a:ext cx="1463100" cy="1049700"/>
          </a:xfrm>
          <a:prstGeom prst="rect">
            <a:avLst/>
          </a:prstGeom>
        </p:spPr>
        <p:txBody>
          <a:bodyPr anchorCtr="0" anchor="ctr" bIns="243800" lIns="243800" spcFirstLastPara="1" rIns="243800" wrap="square" tIns="24380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156" name="Google Shape;156;p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06400"/>
            <a:ext cx="11227299" cy="129032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32"/>
          <p:cNvPicPr preferRelativeResize="0"/>
          <p:nvPr/>
        </p:nvPicPr>
        <p:blipFill rotWithShape="1">
          <a:blip r:embed="rId3">
            <a:alphaModFix/>
          </a:blip>
          <a:srcRect b="0" l="5494" r="4731" t="9901"/>
          <a:stretch/>
        </p:blipFill>
        <p:spPr>
          <a:xfrm>
            <a:off x="21194734" y="0"/>
            <a:ext cx="3189268" cy="2926732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32"/>
          <p:cNvSpPr/>
          <p:nvPr/>
        </p:nvSpPr>
        <p:spPr>
          <a:xfrm>
            <a:off x="21951733" y="11444800"/>
            <a:ext cx="2300700" cy="2271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243800" lIns="243800" spcFirstLastPara="1" rIns="243800" wrap="square" tIns="243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59" name="Google Shape;159;p32"/>
          <p:cNvCxnSpPr/>
          <p:nvPr/>
        </p:nvCxnSpPr>
        <p:spPr>
          <a:xfrm>
            <a:off x="21952533" y="13716000"/>
            <a:ext cx="2271300" cy="0"/>
          </a:xfrm>
          <a:prstGeom prst="straightConnector1">
            <a:avLst/>
          </a:prstGeom>
          <a:noFill/>
          <a:ln cap="flat" cmpd="sng" w="19050">
            <a:solidFill>
              <a:srgbClr val="00A9FA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831200" y="1186733"/>
            <a:ext cx="22721700" cy="1527300"/>
          </a:xfrm>
          <a:prstGeom prst="rect">
            <a:avLst/>
          </a:prstGeom>
        </p:spPr>
        <p:txBody>
          <a:bodyPr anchorCtr="0" anchor="t" bIns="243800" lIns="243800" spcFirstLastPara="1" rIns="243800" wrap="square" tIns="2438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831200" y="3073267"/>
            <a:ext cx="22721700" cy="9110400"/>
          </a:xfrm>
          <a:prstGeom prst="rect">
            <a:avLst/>
          </a:prstGeom>
        </p:spPr>
        <p:txBody>
          <a:bodyPr anchorCtr="0" anchor="t" bIns="243800" lIns="243800" spcFirstLastPara="1" rIns="243800" wrap="square" tIns="243800">
            <a:normAutofit/>
          </a:bodyPr>
          <a:lstStyle>
            <a:lvl1pPr indent="-533400" lvl="0" marL="457200">
              <a:spcBef>
                <a:spcPts val="0"/>
              </a:spcBef>
              <a:spcAft>
                <a:spcPts val="0"/>
              </a:spcAft>
              <a:buSzPts val="4800"/>
              <a:buChar char="●"/>
              <a:defRPr/>
            </a:lvl1pPr>
            <a:lvl2pPr indent="-463550" lvl="1" marL="914400">
              <a:spcBef>
                <a:spcPts val="0"/>
              </a:spcBef>
              <a:spcAft>
                <a:spcPts val="0"/>
              </a:spcAft>
              <a:buSzPts val="3700"/>
              <a:buChar char="○"/>
              <a:defRPr/>
            </a:lvl2pPr>
            <a:lvl3pPr indent="-463550" lvl="2" marL="1371600">
              <a:spcBef>
                <a:spcPts val="0"/>
              </a:spcBef>
              <a:spcAft>
                <a:spcPts val="0"/>
              </a:spcAft>
              <a:buSzPts val="3700"/>
              <a:buChar char="■"/>
              <a:defRPr/>
            </a:lvl3pPr>
            <a:lvl4pPr indent="-463550" lvl="3" marL="1828800">
              <a:spcBef>
                <a:spcPts val="0"/>
              </a:spcBef>
              <a:spcAft>
                <a:spcPts val="0"/>
              </a:spcAft>
              <a:buSzPts val="3700"/>
              <a:buChar char="●"/>
              <a:defRPr/>
            </a:lvl4pPr>
            <a:lvl5pPr indent="-463550" lvl="4" marL="2286000">
              <a:spcBef>
                <a:spcPts val="0"/>
              </a:spcBef>
              <a:spcAft>
                <a:spcPts val="0"/>
              </a:spcAft>
              <a:buSzPts val="3700"/>
              <a:buChar char="○"/>
              <a:defRPr/>
            </a:lvl5pPr>
            <a:lvl6pPr indent="-463550" lvl="5" marL="2743200">
              <a:spcBef>
                <a:spcPts val="0"/>
              </a:spcBef>
              <a:spcAft>
                <a:spcPts val="0"/>
              </a:spcAft>
              <a:buSzPts val="3700"/>
              <a:buChar char="■"/>
              <a:defRPr/>
            </a:lvl6pPr>
            <a:lvl7pPr indent="-463550" lvl="6" marL="3200400">
              <a:spcBef>
                <a:spcPts val="0"/>
              </a:spcBef>
              <a:spcAft>
                <a:spcPts val="0"/>
              </a:spcAft>
              <a:buSzPts val="3700"/>
              <a:buChar char="●"/>
              <a:defRPr/>
            </a:lvl7pPr>
            <a:lvl8pPr indent="-463550" lvl="7" marL="3657600">
              <a:spcBef>
                <a:spcPts val="0"/>
              </a:spcBef>
              <a:spcAft>
                <a:spcPts val="0"/>
              </a:spcAft>
              <a:buSzPts val="3700"/>
              <a:buChar char="○"/>
              <a:defRPr/>
            </a:lvl8pPr>
            <a:lvl9pPr indent="-463550" lvl="8" marL="4114800">
              <a:spcBef>
                <a:spcPts val="0"/>
              </a:spcBef>
              <a:spcAft>
                <a:spcPts val="0"/>
              </a:spcAft>
              <a:buSzPts val="37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22593221" y="12435245"/>
            <a:ext cx="1463100" cy="1049700"/>
          </a:xfrm>
          <a:prstGeom prst="rect">
            <a:avLst/>
          </a:prstGeom>
        </p:spPr>
        <p:txBody>
          <a:bodyPr anchorCtr="0" anchor="ctr" bIns="243800" lIns="243800" spcFirstLastPara="1" rIns="243800" wrap="square" tIns="2438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3"/>
          <p:cNvSpPr txBox="1"/>
          <p:nvPr>
            <p:ph type="title"/>
          </p:nvPr>
        </p:nvSpPr>
        <p:spPr>
          <a:xfrm>
            <a:off x="831200" y="5735600"/>
            <a:ext cx="22721700" cy="2244900"/>
          </a:xfrm>
          <a:prstGeom prst="rect">
            <a:avLst/>
          </a:prstGeom>
        </p:spPr>
        <p:txBody>
          <a:bodyPr anchorCtr="0" anchor="ctr" bIns="243800" lIns="243800" spcFirstLastPara="1" rIns="243800" wrap="square" tIns="2438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/>
        </p:txBody>
      </p:sp>
      <p:sp>
        <p:nvSpPr>
          <p:cNvPr id="162" name="Google Shape;162;p33"/>
          <p:cNvSpPr txBox="1"/>
          <p:nvPr>
            <p:ph idx="12" type="sldNum"/>
          </p:nvPr>
        </p:nvSpPr>
        <p:spPr>
          <a:xfrm>
            <a:off x="22593221" y="12435245"/>
            <a:ext cx="1463100" cy="1049700"/>
          </a:xfrm>
          <a:prstGeom prst="rect">
            <a:avLst/>
          </a:prstGeom>
        </p:spPr>
        <p:txBody>
          <a:bodyPr anchorCtr="0" anchor="ctr" bIns="243800" lIns="243800" spcFirstLastPara="1" rIns="243800" wrap="square" tIns="24380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4"/>
          <p:cNvSpPr txBox="1"/>
          <p:nvPr>
            <p:ph type="title"/>
          </p:nvPr>
        </p:nvSpPr>
        <p:spPr>
          <a:xfrm>
            <a:off x="831200" y="1186733"/>
            <a:ext cx="22721700" cy="1527300"/>
          </a:xfrm>
          <a:prstGeom prst="rect">
            <a:avLst/>
          </a:prstGeom>
        </p:spPr>
        <p:txBody>
          <a:bodyPr anchorCtr="0" anchor="t" bIns="243800" lIns="243800" spcFirstLastPara="1" rIns="243800" wrap="square" tIns="24380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9pPr>
          </a:lstStyle>
          <a:p/>
        </p:txBody>
      </p:sp>
      <p:sp>
        <p:nvSpPr>
          <p:cNvPr id="165" name="Google Shape;165;p34"/>
          <p:cNvSpPr txBox="1"/>
          <p:nvPr>
            <p:ph idx="1" type="body"/>
          </p:nvPr>
        </p:nvSpPr>
        <p:spPr>
          <a:xfrm>
            <a:off x="831200" y="3073267"/>
            <a:ext cx="22721700" cy="9110400"/>
          </a:xfrm>
          <a:prstGeom prst="rect">
            <a:avLst/>
          </a:prstGeom>
        </p:spPr>
        <p:txBody>
          <a:bodyPr anchorCtr="0" anchor="t" bIns="243800" lIns="243800" spcFirstLastPara="1" rIns="243800" wrap="square" tIns="243800">
            <a:normAutofit/>
          </a:bodyPr>
          <a:lstStyle>
            <a:lvl1pPr indent="-533400" lvl="0" marL="457200" rtl="0">
              <a:spcBef>
                <a:spcPts val="0"/>
              </a:spcBef>
              <a:spcAft>
                <a:spcPts val="0"/>
              </a:spcAft>
              <a:buSzPts val="4800"/>
              <a:buChar char="●"/>
              <a:defRPr/>
            </a:lvl1pPr>
            <a:lvl2pPr indent="-463550" lvl="1" marL="914400" rtl="0">
              <a:spcBef>
                <a:spcPts val="0"/>
              </a:spcBef>
              <a:spcAft>
                <a:spcPts val="0"/>
              </a:spcAft>
              <a:buSzPts val="3700"/>
              <a:buChar char="○"/>
              <a:defRPr/>
            </a:lvl2pPr>
            <a:lvl3pPr indent="-463550" lvl="2" marL="1371600" rtl="0">
              <a:spcBef>
                <a:spcPts val="0"/>
              </a:spcBef>
              <a:spcAft>
                <a:spcPts val="0"/>
              </a:spcAft>
              <a:buSzPts val="3700"/>
              <a:buChar char="■"/>
              <a:defRPr/>
            </a:lvl3pPr>
            <a:lvl4pPr indent="-463550" lvl="3" marL="1828800" rtl="0">
              <a:spcBef>
                <a:spcPts val="0"/>
              </a:spcBef>
              <a:spcAft>
                <a:spcPts val="0"/>
              </a:spcAft>
              <a:buSzPts val="3700"/>
              <a:buChar char="●"/>
              <a:defRPr/>
            </a:lvl4pPr>
            <a:lvl5pPr indent="-463550" lvl="4" marL="2286000" rtl="0">
              <a:spcBef>
                <a:spcPts val="0"/>
              </a:spcBef>
              <a:spcAft>
                <a:spcPts val="0"/>
              </a:spcAft>
              <a:buSzPts val="3700"/>
              <a:buChar char="○"/>
              <a:defRPr/>
            </a:lvl5pPr>
            <a:lvl6pPr indent="-463550" lvl="5" marL="2743200" rtl="0">
              <a:spcBef>
                <a:spcPts val="0"/>
              </a:spcBef>
              <a:spcAft>
                <a:spcPts val="0"/>
              </a:spcAft>
              <a:buSzPts val="3700"/>
              <a:buChar char="■"/>
              <a:defRPr/>
            </a:lvl6pPr>
            <a:lvl7pPr indent="-463550" lvl="6" marL="3200400" rtl="0">
              <a:spcBef>
                <a:spcPts val="0"/>
              </a:spcBef>
              <a:spcAft>
                <a:spcPts val="0"/>
              </a:spcAft>
              <a:buSzPts val="3700"/>
              <a:buChar char="●"/>
              <a:defRPr/>
            </a:lvl7pPr>
            <a:lvl8pPr indent="-463550" lvl="7" marL="3657600" rtl="0">
              <a:spcBef>
                <a:spcPts val="0"/>
              </a:spcBef>
              <a:spcAft>
                <a:spcPts val="0"/>
              </a:spcAft>
              <a:buSzPts val="3700"/>
              <a:buChar char="○"/>
              <a:defRPr/>
            </a:lvl8pPr>
            <a:lvl9pPr indent="-463550" lvl="8" marL="4114800" rtl="0">
              <a:spcBef>
                <a:spcPts val="0"/>
              </a:spcBef>
              <a:spcAft>
                <a:spcPts val="0"/>
              </a:spcAft>
              <a:buSzPts val="3700"/>
              <a:buChar char="■"/>
              <a:defRPr/>
            </a:lvl9pPr>
          </a:lstStyle>
          <a:p/>
        </p:txBody>
      </p:sp>
      <p:sp>
        <p:nvSpPr>
          <p:cNvPr id="166" name="Google Shape;166;p34"/>
          <p:cNvSpPr txBox="1"/>
          <p:nvPr>
            <p:ph idx="12" type="sldNum"/>
          </p:nvPr>
        </p:nvSpPr>
        <p:spPr>
          <a:xfrm>
            <a:off x="22593221" y="12435245"/>
            <a:ext cx="1463100" cy="1049700"/>
          </a:xfrm>
          <a:prstGeom prst="rect">
            <a:avLst/>
          </a:prstGeom>
        </p:spPr>
        <p:txBody>
          <a:bodyPr anchorCtr="0" anchor="ctr" bIns="243800" lIns="243800" spcFirstLastPara="1" rIns="243800" wrap="square" tIns="24380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5"/>
          <p:cNvSpPr txBox="1"/>
          <p:nvPr>
            <p:ph type="title"/>
          </p:nvPr>
        </p:nvSpPr>
        <p:spPr>
          <a:xfrm>
            <a:off x="831200" y="1186733"/>
            <a:ext cx="22721700" cy="1527300"/>
          </a:xfrm>
          <a:prstGeom prst="rect">
            <a:avLst/>
          </a:prstGeom>
        </p:spPr>
        <p:txBody>
          <a:bodyPr anchorCtr="0" anchor="t" bIns="243800" lIns="243800" spcFirstLastPara="1" rIns="243800" wrap="square" tIns="24380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9pPr>
          </a:lstStyle>
          <a:p/>
        </p:txBody>
      </p:sp>
      <p:sp>
        <p:nvSpPr>
          <p:cNvPr id="169" name="Google Shape;169;p35"/>
          <p:cNvSpPr txBox="1"/>
          <p:nvPr>
            <p:ph idx="1" type="body"/>
          </p:nvPr>
        </p:nvSpPr>
        <p:spPr>
          <a:xfrm>
            <a:off x="831200" y="3073267"/>
            <a:ext cx="10666500" cy="9110400"/>
          </a:xfrm>
          <a:prstGeom prst="rect">
            <a:avLst/>
          </a:prstGeom>
        </p:spPr>
        <p:txBody>
          <a:bodyPr anchorCtr="0" anchor="t" bIns="243800" lIns="243800" spcFirstLastPara="1" rIns="243800" wrap="square" tIns="243800">
            <a:normAutofit/>
          </a:bodyPr>
          <a:lstStyle>
            <a:lvl1pPr indent="-463550" lvl="0" marL="457200" rtl="0">
              <a:spcBef>
                <a:spcPts val="0"/>
              </a:spcBef>
              <a:spcAft>
                <a:spcPts val="0"/>
              </a:spcAft>
              <a:buSzPts val="3700"/>
              <a:buChar char="●"/>
              <a:defRPr sz="3700"/>
            </a:lvl1pPr>
            <a:lvl2pPr indent="-431800" lvl="1" marL="914400" rtl="0"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2pPr>
            <a:lvl3pPr indent="-431800" lvl="2" marL="1371600" rtl="0"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3pPr>
            <a:lvl4pPr indent="-431800" lvl="3" marL="18288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4pPr>
            <a:lvl5pPr indent="-431800" lvl="4" marL="2286000" rtl="0"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5pPr>
            <a:lvl6pPr indent="-431800" lvl="5" marL="2743200" rtl="0"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6pPr>
            <a:lvl7pPr indent="-431800" lvl="6" marL="32004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7pPr>
            <a:lvl8pPr indent="-431800" lvl="7" marL="3657600" rtl="0"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8pPr>
            <a:lvl9pPr indent="-431800" lvl="8" marL="4114800" rtl="0"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9pPr>
          </a:lstStyle>
          <a:p/>
        </p:txBody>
      </p:sp>
      <p:sp>
        <p:nvSpPr>
          <p:cNvPr id="170" name="Google Shape;170;p35"/>
          <p:cNvSpPr txBox="1"/>
          <p:nvPr>
            <p:ph idx="2" type="body"/>
          </p:nvPr>
        </p:nvSpPr>
        <p:spPr>
          <a:xfrm>
            <a:off x="12886400" y="3073267"/>
            <a:ext cx="10666500" cy="9110400"/>
          </a:xfrm>
          <a:prstGeom prst="rect">
            <a:avLst/>
          </a:prstGeom>
        </p:spPr>
        <p:txBody>
          <a:bodyPr anchorCtr="0" anchor="t" bIns="243800" lIns="243800" spcFirstLastPara="1" rIns="243800" wrap="square" tIns="243800">
            <a:normAutofit/>
          </a:bodyPr>
          <a:lstStyle>
            <a:lvl1pPr indent="-463550" lvl="0" marL="457200" rtl="0">
              <a:spcBef>
                <a:spcPts val="0"/>
              </a:spcBef>
              <a:spcAft>
                <a:spcPts val="0"/>
              </a:spcAft>
              <a:buSzPts val="3700"/>
              <a:buChar char="●"/>
              <a:defRPr sz="3700"/>
            </a:lvl1pPr>
            <a:lvl2pPr indent="-431800" lvl="1" marL="914400" rtl="0"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2pPr>
            <a:lvl3pPr indent="-431800" lvl="2" marL="1371600" rtl="0"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3pPr>
            <a:lvl4pPr indent="-431800" lvl="3" marL="18288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4pPr>
            <a:lvl5pPr indent="-431800" lvl="4" marL="2286000" rtl="0"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5pPr>
            <a:lvl6pPr indent="-431800" lvl="5" marL="2743200" rtl="0"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6pPr>
            <a:lvl7pPr indent="-431800" lvl="6" marL="32004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7pPr>
            <a:lvl8pPr indent="-431800" lvl="7" marL="3657600" rtl="0"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8pPr>
            <a:lvl9pPr indent="-431800" lvl="8" marL="4114800" rtl="0"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9pPr>
          </a:lstStyle>
          <a:p/>
        </p:txBody>
      </p:sp>
      <p:sp>
        <p:nvSpPr>
          <p:cNvPr id="171" name="Google Shape;171;p35"/>
          <p:cNvSpPr txBox="1"/>
          <p:nvPr>
            <p:ph idx="12" type="sldNum"/>
          </p:nvPr>
        </p:nvSpPr>
        <p:spPr>
          <a:xfrm>
            <a:off x="22593221" y="12435245"/>
            <a:ext cx="1463100" cy="1049700"/>
          </a:xfrm>
          <a:prstGeom prst="rect">
            <a:avLst/>
          </a:prstGeom>
        </p:spPr>
        <p:txBody>
          <a:bodyPr anchorCtr="0" anchor="ctr" bIns="243800" lIns="243800" spcFirstLastPara="1" rIns="243800" wrap="square" tIns="24380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6"/>
          <p:cNvSpPr txBox="1"/>
          <p:nvPr>
            <p:ph type="title"/>
          </p:nvPr>
        </p:nvSpPr>
        <p:spPr>
          <a:xfrm>
            <a:off x="831200" y="1186733"/>
            <a:ext cx="22721700" cy="1527300"/>
          </a:xfrm>
          <a:prstGeom prst="rect">
            <a:avLst/>
          </a:prstGeom>
        </p:spPr>
        <p:txBody>
          <a:bodyPr anchorCtr="0" anchor="t" bIns="243800" lIns="243800" spcFirstLastPara="1" rIns="243800" wrap="square" tIns="24380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9pPr>
          </a:lstStyle>
          <a:p/>
        </p:txBody>
      </p:sp>
      <p:sp>
        <p:nvSpPr>
          <p:cNvPr id="174" name="Google Shape;174;p36"/>
          <p:cNvSpPr txBox="1"/>
          <p:nvPr>
            <p:ph idx="12" type="sldNum"/>
          </p:nvPr>
        </p:nvSpPr>
        <p:spPr>
          <a:xfrm>
            <a:off x="22593221" y="12435245"/>
            <a:ext cx="1463100" cy="1049700"/>
          </a:xfrm>
          <a:prstGeom prst="rect">
            <a:avLst/>
          </a:prstGeom>
        </p:spPr>
        <p:txBody>
          <a:bodyPr anchorCtr="0" anchor="ctr" bIns="243800" lIns="243800" spcFirstLastPara="1" rIns="243800" wrap="square" tIns="24380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7"/>
          <p:cNvSpPr txBox="1"/>
          <p:nvPr>
            <p:ph type="title"/>
          </p:nvPr>
        </p:nvSpPr>
        <p:spPr>
          <a:xfrm>
            <a:off x="831200" y="1481600"/>
            <a:ext cx="7488000" cy="2015100"/>
          </a:xfrm>
          <a:prstGeom prst="rect">
            <a:avLst/>
          </a:prstGeom>
        </p:spPr>
        <p:txBody>
          <a:bodyPr anchorCtr="0" anchor="b" bIns="243800" lIns="243800" spcFirstLastPara="1" rIns="243800" wrap="square" tIns="24380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/>
        </p:txBody>
      </p:sp>
      <p:sp>
        <p:nvSpPr>
          <p:cNvPr id="177" name="Google Shape;177;p37"/>
          <p:cNvSpPr txBox="1"/>
          <p:nvPr>
            <p:ph idx="1" type="body"/>
          </p:nvPr>
        </p:nvSpPr>
        <p:spPr>
          <a:xfrm>
            <a:off x="831200" y="3705600"/>
            <a:ext cx="7488000" cy="8478300"/>
          </a:xfrm>
          <a:prstGeom prst="rect">
            <a:avLst/>
          </a:prstGeom>
        </p:spPr>
        <p:txBody>
          <a:bodyPr anchorCtr="0" anchor="t" bIns="243800" lIns="243800" spcFirstLastPara="1" rIns="243800" wrap="square" tIns="243800">
            <a:norm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1pPr>
            <a:lvl2pPr indent="-431800" lvl="1" marL="914400" rtl="0"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2pPr>
            <a:lvl3pPr indent="-431800" lvl="2" marL="1371600" rtl="0"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3pPr>
            <a:lvl4pPr indent="-431800" lvl="3" marL="18288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4pPr>
            <a:lvl5pPr indent="-431800" lvl="4" marL="2286000" rtl="0"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5pPr>
            <a:lvl6pPr indent="-431800" lvl="5" marL="2743200" rtl="0"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6pPr>
            <a:lvl7pPr indent="-431800" lvl="6" marL="32004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7pPr>
            <a:lvl8pPr indent="-431800" lvl="7" marL="3657600" rtl="0"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8pPr>
            <a:lvl9pPr indent="-431800" lvl="8" marL="4114800" rtl="0"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9pPr>
          </a:lstStyle>
          <a:p/>
        </p:txBody>
      </p:sp>
      <p:sp>
        <p:nvSpPr>
          <p:cNvPr id="178" name="Google Shape;178;p37"/>
          <p:cNvSpPr txBox="1"/>
          <p:nvPr>
            <p:ph idx="12" type="sldNum"/>
          </p:nvPr>
        </p:nvSpPr>
        <p:spPr>
          <a:xfrm>
            <a:off x="22593221" y="12435245"/>
            <a:ext cx="1463100" cy="1049700"/>
          </a:xfrm>
          <a:prstGeom prst="rect">
            <a:avLst/>
          </a:prstGeom>
        </p:spPr>
        <p:txBody>
          <a:bodyPr anchorCtr="0" anchor="ctr" bIns="243800" lIns="243800" spcFirstLastPara="1" rIns="243800" wrap="square" tIns="24380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8"/>
          <p:cNvSpPr txBox="1"/>
          <p:nvPr>
            <p:ph type="title"/>
          </p:nvPr>
        </p:nvSpPr>
        <p:spPr>
          <a:xfrm>
            <a:off x="1307333" y="1200400"/>
            <a:ext cx="16980900" cy="10908900"/>
          </a:xfrm>
          <a:prstGeom prst="rect">
            <a:avLst/>
          </a:prstGeom>
        </p:spPr>
        <p:txBody>
          <a:bodyPr anchorCtr="0" anchor="ctr" bIns="243800" lIns="243800" spcFirstLastPara="1" rIns="243800" wrap="square" tIns="24380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1pPr>
            <a:lvl2pPr lvl="1" rtl="0"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2pPr>
            <a:lvl3pPr lvl="2" rtl="0"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3pPr>
            <a:lvl4pPr lvl="3" rtl="0"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4pPr>
            <a:lvl5pPr lvl="4" rtl="0"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5pPr>
            <a:lvl6pPr lvl="5" rtl="0"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6pPr>
            <a:lvl7pPr lvl="6" rtl="0"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7pPr>
            <a:lvl8pPr lvl="7" rtl="0"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8pPr>
            <a:lvl9pPr lvl="8" rtl="0"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9pPr>
          </a:lstStyle>
          <a:p/>
        </p:txBody>
      </p:sp>
      <p:sp>
        <p:nvSpPr>
          <p:cNvPr id="181" name="Google Shape;181;p38"/>
          <p:cNvSpPr txBox="1"/>
          <p:nvPr>
            <p:ph idx="12" type="sldNum"/>
          </p:nvPr>
        </p:nvSpPr>
        <p:spPr>
          <a:xfrm>
            <a:off x="22593221" y="12435245"/>
            <a:ext cx="1463100" cy="1049700"/>
          </a:xfrm>
          <a:prstGeom prst="rect">
            <a:avLst/>
          </a:prstGeom>
        </p:spPr>
        <p:txBody>
          <a:bodyPr anchorCtr="0" anchor="ctr" bIns="243800" lIns="243800" spcFirstLastPara="1" rIns="243800" wrap="square" tIns="24380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9"/>
          <p:cNvSpPr/>
          <p:nvPr/>
        </p:nvSpPr>
        <p:spPr>
          <a:xfrm>
            <a:off x="12192000" y="-333"/>
            <a:ext cx="12192000" cy="13716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243800" lIns="243800" spcFirstLastPara="1" rIns="243800" wrap="square" tIns="243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39"/>
          <p:cNvSpPr txBox="1"/>
          <p:nvPr>
            <p:ph type="title"/>
          </p:nvPr>
        </p:nvSpPr>
        <p:spPr>
          <a:xfrm>
            <a:off x="708000" y="3288467"/>
            <a:ext cx="10787100" cy="3952800"/>
          </a:xfrm>
          <a:prstGeom prst="rect">
            <a:avLst/>
          </a:prstGeom>
        </p:spPr>
        <p:txBody>
          <a:bodyPr anchorCtr="0" anchor="b" bIns="243800" lIns="243800" spcFirstLastPara="1" rIns="243800" wrap="square" tIns="2438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9pPr>
          </a:lstStyle>
          <a:p/>
        </p:txBody>
      </p:sp>
      <p:sp>
        <p:nvSpPr>
          <p:cNvPr id="185" name="Google Shape;185;p39"/>
          <p:cNvSpPr txBox="1"/>
          <p:nvPr>
            <p:ph idx="1" type="subTitle"/>
          </p:nvPr>
        </p:nvSpPr>
        <p:spPr>
          <a:xfrm>
            <a:off x="708000" y="7474867"/>
            <a:ext cx="10787100" cy="3293700"/>
          </a:xfrm>
          <a:prstGeom prst="rect">
            <a:avLst/>
          </a:prstGeom>
        </p:spPr>
        <p:txBody>
          <a:bodyPr anchorCtr="0" anchor="t" bIns="243800" lIns="243800" spcFirstLastPara="1" rIns="243800" wrap="square" tIns="243800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/>
        </p:txBody>
      </p:sp>
      <p:sp>
        <p:nvSpPr>
          <p:cNvPr id="186" name="Google Shape;186;p39"/>
          <p:cNvSpPr txBox="1"/>
          <p:nvPr>
            <p:ph idx="2" type="body"/>
          </p:nvPr>
        </p:nvSpPr>
        <p:spPr>
          <a:xfrm>
            <a:off x="13172000" y="1930867"/>
            <a:ext cx="10232100" cy="9853500"/>
          </a:xfrm>
          <a:prstGeom prst="rect">
            <a:avLst/>
          </a:prstGeom>
        </p:spPr>
        <p:txBody>
          <a:bodyPr anchorCtr="0" anchor="ctr" bIns="243800" lIns="243800" spcFirstLastPara="1" rIns="243800" wrap="square" tIns="243800">
            <a:normAutofit/>
          </a:bodyPr>
          <a:lstStyle>
            <a:lvl1pPr indent="-533400" lvl="0" marL="457200" rtl="0">
              <a:spcBef>
                <a:spcPts val="0"/>
              </a:spcBef>
              <a:spcAft>
                <a:spcPts val="0"/>
              </a:spcAft>
              <a:buSzPts val="4800"/>
              <a:buChar char="●"/>
              <a:defRPr/>
            </a:lvl1pPr>
            <a:lvl2pPr indent="-463550" lvl="1" marL="914400" rtl="0">
              <a:spcBef>
                <a:spcPts val="0"/>
              </a:spcBef>
              <a:spcAft>
                <a:spcPts val="0"/>
              </a:spcAft>
              <a:buSzPts val="3700"/>
              <a:buChar char="○"/>
              <a:defRPr/>
            </a:lvl2pPr>
            <a:lvl3pPr indent="-463550" lvl="2" marL="1371600" rtl="0">
              <a:spcBef>
                <a:spcPts val="0"/>
              </a:spcBef>
              <a:spcAft>
                <a:spcPts val="0"/>
              </a:spcAft>
              <a:buSzPts val="3700"/>
              <a:buChar char="■"/>
              <a:defRPr/>
            </a:lvl3pPr>
            <a:lvl4pPr indent="-463550" lvl="3" marL="1828800" rtl="0">
              <a:spcBef>
                <a:spcPts val="0"/>
              </a:spcBef>
              <a:spcAft>
                <a:spcPts val="0"/>
              </a:spcAft>
              <a:buSzPts val="3700"/>
              <a:buChar char="●"/>
              <a:defRPr/>
            </a:lvl4pPr>
            <a:lvl5pPr indent="-463550" lvl="4" marL="2286000" rtl="0">
              <a:spcBef>
                <a:spcPts val="0"/>
              </a:spcBef>
              <a:spcAft>
                <a:spcPts val="0"/>
              </a:spcAft>
              <a:buSzPts val="3700"/>
              <a:buChar char="○"/>
              <a:defRPr/>
            </a:lvl5pPr>
            <a:lvl6pPr indent="-463550" lvl="5" marL="2743200" rtl="0">
              <a:spcBef>
                <a:spcPts val="0"/>
              </a:spcBef>
              <a:spcAft>
                <a:spcPts val="0"/>
              </a:spcAft>
              <a:buSzPts val="3700"/>
              <a:buChar char="■"/>
              <a:defRPr/>
            </a:lvl6pPr>
            <a:lvl7pPr indent="-463550" lvl="6" marL="3200400" rtl="0">
              <a:spcBef>
                <a:spcPts val="0"/>
              </a:spcBef>
              <a:spcAft>
                <a:spcPts val="0"/>
              </a:spcAft>
              <a:buSzPts val="3700"/>
              <a:buChar char="●"/>
              <a:defRPr/>
            </a:lvl7pPr>
            <a:lvl8pPr indent="-463550" lvl="7" marL="3657600" rtl="0">
              <a:spcBef>
                <a:spcPts val="0"/>
              </a:spcBef>
              <a:spcAft>
                <a:spcPts val="0"/>
              </a:spcAft>
              <a:buSzPts val="3700"/>
              <a:buChar char="○"/>
              <a:defRPr/>
            </a:lvl8pPr>
            <a:lvl9pPr indent="-463550" lvl="8" marL="4114800" rtl="0">
              <a:spcBef>
                <a:spcPts val="0"/>
              </a:spcBef>
              <a:spcAft>
                <a:spcPts val="0"/>
              </a:spcAft>
              <a:buSzPts val="3700"/>
              <a:buChar char="■"/>
              <a:defRPr/>
            </a:lvl9pPr>
          </a:lstStyle>
          <a:p/>
        </p:txBody>
      </p:sp>
      <p:sp>
        <p:nvSpPr>
          <p:cNvPr id="187" name="Google Shape;187;p39"/>
          <p:cNvSpPr txBox="1"/>
          <p:nvPr>
            <p:ph idx="12" type="sldNum"/>
          </p:nvPr>
        </p:nvSpPr>
        <p:spPr>
          <a:xfrm>
            <a:off x="22593221" y="12435245"/>
            <a:ext cx="1463100" cy="1049700"/>
          </a:xfrm>
          <a:prstGeom prst="rect">
            <a:avLst/>
          </a:prstGeom>
        </p:spPr>
        <p:txBody>
          <a:bodyPr anchorCtr="0" anchor="ctr" bIns="243800" lIns="243800" spcFirstLastPara="1" rIns="243800" wrap="square" tIns="24380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40"/>
          <p:cNvSpPr txBox="1"/>
          <p:nvPr>
            <p:ph idx="1" type="body"/>
          </p:nvPr>
        </p:nvSpPr>
        <p:spPr>
          <a:xfrm>
            <a:off x="831200" y="11281533"/>
            <a:ext cx="15996900" cy="1613700"/>
          </a:xfrm>
          <a:prstGeom prst="rect">
            <a:avLst/>
          </a:prstGeom>
        </p:spPr>
        <p:txBody>
          <a:bodyPr anchorCtr="0" anchor="ctr" bIns="243800" lIns="243800" spcFirstLastPara="1" rIns="243800" wrap="square" tIns="243800">
            <a:norm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</a:lstStyle>
          <a:p/>
        </p:txBody>
      </p:sp>
      <p:sp>
        <p:nvSpPr>
          <p:cNvPr id="190" name="Google Shape;190;p40"/>
          <p:cNvSpPr txBox="1"/>
          <p:nvPr>
            <p:ph idx="12" type="sldNum"/>
          </p:nvPr>
        </p:nvSpPr>
        <p:spPr>
          <a:xfrm>
            <a:off x="22593221" y="12435245"/>
            <a:ext cx="1463100" cy="1049700"/>
          </a:xfrm>
          <a:prstGeom prst="rect">
            <a:avLst/>
          </a:prstGeom>
        </p:spPr>
        <p:txBody>
          <a:bodyPr anchorCtr="0" anchor="ctr" bIns="243800" lIns="243800" spcFirstLastPara="1" rIns="243800" wrap="square" tIns="24380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41"/>
          <p:cNvSpPr txBox="1"/>
          <p:nvPr>
            <p:ph hasCustomPrompt="1" type="title"/>
          </p:nvPr>
        </p:nvSpPr>
        <p:spPr>
          <a:xfrm>
            <a:off x="831200" y="2949667"/>
            <a:ext cx="22721700" cy="5235900"/>
          </a:xfrm>
          <a:prstGeom prst="rect">
            <a:avLst/>
          </a:prstGeom>
        </p:spPr>
        <p:txBody>
          <a:bodyPr anchorCtr="0" anchor="b" bIns="243800" lIns="243800" spcFirstLastPara="1" rIns="243800" wrap="square" tIns="2438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2000"/>
              <a:buNone/>
              <a:defRPr sz="3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2000"/>
              <a:buNone/>
              <a:defRPr sz="3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2000"/>
              <a:buNone/>
              <a:defRPr sz="3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2000"/>
              <a:buNone/>
              <a:defRPr sz="3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2000"/>
              <a:buNone/>
              <a:defRPr sz="3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2000"/>
              <a:buNone/>
              <a:defRPr sz="3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2000"/>
              <a:buNone/>
              <a:defRPr sz="3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2000"/>
              <a:buNone/>
              <a:defRPr sz="3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2000"/>
              <a:buNone/>
              <a:defRPr sz="32000"/>
            </a:lvl9pPr>
          </a:lstStyle>
          <a:p>
            <a:r>
              <a:t>xx%</a:t>
            </a:r>
          </a:p>
        </p:txBody>
      </p:sp>
      <p:sp>
        <p:nvSpPr>
          <p:cNvPr id="193" name="Google Shape;193;p41"/>
          <p:cNvSpPr txBox="1"/>
          <p:nvPr>
            <p:ph idx="1" type="body"/>
          </p:nvPr>
        </p:nvSpPr>
        <p:spPr>
          <a:xfrm>
            <a:off x="831200" y="8405933"/>
            <a:ext cx="22721700" cy="3468900"/>
          </a:xfrm>
          <a:prstGeom prst="rect">
            <a:avLst/>
          </a:prstGeom>
        </p:spPr>
        <p:txBody>
          <a:bodyPr anchorCtr="0" anchor="t" bIns="243800" lIns="243800" spcFirstLastPara="1" rIns="243800" wrap="square" tIns="243800">
            <a:normAutofit/>
          </a:bodyPr>
          <a:lstStyle>
            <a:lvl1pPr indent="-533400" lvl="0" marL="457200" rtl="0" algn="ctr">
              <a:spcBef>
                <a:spcPts val="0"/>
              </a:spcBef>
              <a:spcAft>
                <a:spcPts val="0"/>
              </a:spcAft>
              <a:buSzPts val="4800"/>
              <a:buChar char="●"/>
              <a:defRPr/>
            </a:lvl1pPr>
            <a:lvl2pPr indent="-463550" lvl="1" marL="914400" rtl="0" algn="ctr">
              <a:spcBef>
                <a:spcPts val="0"/>
              </a:spcBef>
              <a:spcAft>
                <a:spcPts val="0"/>
              </a:spcAft>
              <a:buSzPts val="3700"/>
              <a:buChar char="○"/>
              <a:defRPr/>
            </a:lvl2pPr>
            <a:lvl3pPr indent="-463550" lvl="2" marL="1371600" rtl="0" algn="ctr">
              <a:spcBef>
                <a:spcPts val="0"/>
              </a:spcBef>
              <a:spcAft>
                <a:spcPts val="0"/>
              </a:spcAft>
              <a:buSzPts val="3700"/>
              <a:buChar char="■"/>
              <a:defRPr/>
            </a:lvl3pPr>
            <a:lvl4pPr indent="-463550" lvl="3" marL="1828800" rtl="0" algn="ctr">
              <a:spcBef>
                <a:spcPts val="0"/>
              </a:spcBef>
              <a:spcAft>
                <a:spcPts val="0"/>
              </a:spcAft>
              <a:buSzPts val="3700"/>
              <a:buChar char="●"/>
              <a:defRPr/>
            </a:lvl4pPr>
            <a:lvl5pPr indent="-463550" lvl="4" marL="2286000" rtl="0" algn="ctr">
              <a:spcBef>
                <a:spcPts val="0"/>
              </a:spcBef>
              <a:spcAft>
                <a:spcPts val="0"/>
              </a:spcAft>
              <a:buSzPts val="3700"/>
              <a:buChar char="○"/>
              <a:defRPr/>
            </a:lvl5pPr>
            <a:lvl6pPr indent="-463550" lvl="5" marL="2743200" rtl="0" algn="ctr">
              <a:spcBef>
                <a:spcPts val="0"/>
              </a:spcBef>
              <a:spcAft>
                <a:spcPts val="0"/>
              </a:spcAft>
              <a:buSzPts val="3700"/>
              <a:buChar char="■"/>
              <a:defRPr/>
            </a:lvl6pPr>
            <a:lvl7pPr indent="-463550" lvl="6" marL="3200400" rtl="0" algn="ctr">
              <a:spcBef>
                <a:spcPts val="0"/>
              </a:spcBef>
              <a:spcAft>
                <a:spcPts val="0"/>
              </a:spcAft>
              <a:buSzPts val="3700"/>
              <a:buChar char="●"/>
              <a:defRPr/>
            </a:lvl7pPr>
            <a:lvl8pPr indent="-463550" lvl="7" marL="3657600" rtl="0" algn="ctr">
              <a:spcBef>
                <a:spcPts val="0"/>
              </a:spcBef>
              <a:spcAft>
                <a:spcPts val="0"/>
              </a:spcAft>
              <a:buSzPts val="3700"/>
              <a:buChar char="○"/>
              <a:defRPr/>
            </a:lvl8pPr>
            <a:lvl9pPr indent="-463550" lvl="8" marL="4114800" rtl="0" algn="ctr">
              <a:spcBef>
                <a:spcPts val="0"/>
              </a:spcBef>
              <a:spcAft>
                <a:spcPts val="0"/>
              </a:spcAft>
              <a:buSzPts val="3700"/>
              <a:buChar char="■"/>
              <a:defRPr/>
            </a:lvl9pPr>
          </a:lstStyle>
          <a:p/>
        </p:txBody>
      </p:sp>
      <p:sp>
        <p:nvSpPr>
          <p:cNvPr id="194" name="Google Shape;194;p41"/>
          <p:cNvSpPr txBox="1"/>
          <p:nvPr>
            <p:ph idx="12" type="sldNum"/>
          </p:nvPr>
        </p:nvSpPr>
        <p:spPr>
          <a:xfrm>
            <a:off x="22593221" y="12435245"/>
            <a:ext cx="1463100" cy="1049700"/>
          </a:xfrm>
          <a:prstGeom prst="rect">
            <a:avLst/>
          </a:prstGeom>
        </p:spPr>
        <p:txBody>
          <a:bodyPr anchorCtr="0" anchor="ctr" bIns="243800" lIns="243800" spcFirstLastPara="1" rIns="243800" wrap="square" tIns="24380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42"/>
          <p:cNvSpPr txBox="1"/>
          <p:nvPr>
            <p:ph idx="12" type="sldNum"/>
          </p:nvPr>
        </p:nvSpPr>
        <p:spPr>
          <a:xfrm>
            <a:off x="22593221" y="12435245"/>
            <a:ext cx="1463100" cy="1049700"/>
          </a:xfrm>
          <a:prstGeom prst="rect">
            <a:avLst/>
          </a:prstGeom>
        </p:spPr>
        <p:txBody>
          <a:bodyPr anchorCtr="0" anchor="ctr" bIns="243800" lIns="243800" spcFirstLastPara="1" rIns="243800" wrap="square" tIns="24380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831200" y="1186733"/>
            <a:ext cx="22721700" cy="1527300"/>
          </a:xfrm>
          <a:prstGeom prst="rect">
            <a:avLst/>
          </a:prstGeom>
        </p:spPr>
        <p:txBody>
          <a:bodyPr anchorCtr="0" anchor="t" bIns="243800" lIns="243800" spcFirstLastPara="1" rIns="243800" wrap="square" tIns="2438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831200" y="3073267"/>
            <a:ext cx="10666500" cy="9110400"/>
          </a:xfrm>
          <a:prstGeom prst="rect">
            <a:avLst/>
          </a:prstGeom>
        </p:spPr>
        <p:txBody>
          <a:bodyPr anchorCtr="0" anchor="t" bIns="243800" lIns="243800" spcFirstLastPara="1" rIns="243800" wrap="square" tIns="243800">
            <a:normAutofit/>
          </a:bodyPr>
          <a:lstStyle>
            <a:lvl1pPr indent="-463550" lvl="0" marL="457200">
              <a:spcBef>
                <a:spcPts val="0"/>
              </a:spcBef>
              <a:spcAft>
                <a:spcPts val="0"/>
              </a:spcAft>
              <a:buSzPts val="3700"/>
              <a:buChar char="●"/>
              <a:defRPr sz="3700"/>
            </a:lvl1pPr>
            <a:lvl2pPr indent="-431800" lvl="1" marL="914400"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2pPr>
            <a:lvl3pPr indent="-431800" lvl="2" marL="1371600"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3pPr>
            <a:lvl4pPr indent="-431800" lvl="3" marL="1828800"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4pPr>
            <a:lvl5pPr indent="-431800" lvl="4" marL="2286000"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5pPr>
            <a:lvl6pPr indent="-431800" lvl="5" marL="2743200"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6pPr>
            <a:lvl7pPr indent="-431800" lvl="6" marL="3200400"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7pPr>
            <a:lvl8pPr indent="-431800" lvl="7" marL="3657600"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8pPr>
            <a:lvl9pPr indent="-431800" lvl="8" marL="4114800"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12886400" y="3073267"/>
            <a:ext cx="10666500" cy="9110400"/>
          </a:xfrm>
          <a:prstGeom prst="rect">
            <a:avLst/>
          </a:prstGeom>
        </p:spPr>
        <p:txBody>
          <a:bodyPr anchorCtr="0" anchor="t" bIns="243800" lIns="243800" spcFirstLastPara="1" rIns="243800" wrap="square" tIns="243800">
            <a:normAutofit/>
          </a:bodyPr>
          <a:lstStyle>
            <a:lvl1pPr indent="-463550" lvl="0" marL="457200">
              <a:spcBef>
                <a:spcPts val="0"/>
              </a:spcBef>
              <a:spcAft>
                <a:spcPts val="0"/>
              </a:spcAft>
              <a:buSzPts val="3700"/>
              <a:buChar char="●"/>
              <a:defRPr sz="3700"/>
            </a:lvl1pPr>
            <a:lvl2pPr indent="-431800" lvl="1" marL="914400"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2pPr>
            <a:lvl3pPr indent="-431800" lvl="2" marL="1371600"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3pPr>
            <a:lvl4pPr indent="-431800" lvl="3" marL="1828800"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4pPr>
            <a:lvl5pPr indent="-431800" lvl="4" marL="2286000"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5pPr>
            <a:lvl6pPr indent="-431800" lvl="5" marL="2743200"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6pPr>
            <a:lvl7pPr indent="-431800" lvl="6" marL="3200400"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7pPr>
            <a:lvl8pPr indent="-431800" lvl="7" marL="3657600"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8pPr>
            <a:lvl9pPr indent="-431800" lvl="8" marL="4114800"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22593221" y="12435245"/>
            <a:ext cx="1463100" cy="1049700"/>
          </a:xfrm>
          <a:prstGeom prst="rect">
            <a:avLst/>
          </a:prstGeom>
        </p:spPr>
        <p:txBody>
          <a:bodyPr anchorCtr="0" anchor="ctr" bIns="243800" lIns="243800" spcFirstLastPara="1" rIns="243800" wrap="square" tIns="2438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831200" y="1186733"/>
            <a:ext cx="22721700" cy="1527300"/>
          </a:xfrm>
          <a:prstGeom prst="rect">
            <a:avLst/>
          </a:prstGeom>
        </p:spPr>
        <p:txBody>
          <a:bodyPr anchorCtr="0" anchor="t" bIns="243800" lIns="243800" spcFirstLastPara="1" rIns="243800" wrap="square" tIns="2438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22593221" y="12435245"/>
            <a:ext cx="1463100" cy="1049700"/>
          </a:xfrm>
          <a:prstGeom prst="rect">
            <a:avLst/>
          </a:prstGeom>
        </p:spPr>
        <p:txBody>
          <a:bodyPr anchorCtr="0" anchor="ctr" bIns="243800" lIns="243800" spcFirstLastPara="1" rIns="243800" wrap="square" tIns="2438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831200" y="1481600"/>
            <a:ext cx="7488000" cy="2015100"/>
          </a:xfrm>
          <a:prstGeom prst="rect">
            <a:avLst/>
          </a:prstGeom>
        </p:spPr>
        <p:txBody>
          <a:bodyPr anchorCtr="0" anchor="b" bIns="243800" lIns="243800" spcFirstLastPara="1" rIns="243800" wrap="square" tIns="2438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831200" y="3705600"/>
            <a:ext cx="7488000" cy="8478300"/>
          </a:xfrm>
          <a:prstGeom prst="rect">
            <a:avLst/>
          </a:prstGeom>
        </p:spPr>
        <p:txBody>
          <a:bodyPr anchorCtr="0" anchor="t" bIns="243800" lIns="243800" spcFirstLastPara="1" rIns="243800" wrap="square" tIns="243800">
            <a:norm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1pPr>
            <a:lvl2pPr indent="-431800" lvl="1" marL="914400"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2pPr>
            <a:lvl3pPr indent="-431800" lvl="2" marL="1371600"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3pPr>
            <a:lvl4pPr indent="-431800" lvl="3" marL="1828800"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4pPr>
            <a:lvl5pPr indent="-431800" lvl="4" marL="2286000"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5pPr>
            <a:lvl6pPr indent="-431800" lvl="5" marL="2743200"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6pPr>
            <a:lvl7pPr indent="-431800" lvl="6" marL="3200400"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7pPr>
            <a:lvl8pPr indent="-431800" lvl="7" marL="3657600"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8pPr>
            <a:lvl9pPr indent="-431800" lvl="8" marL="4114800"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22593221" y="12435245"/>
            <a:ext cx="1463100" cy="1049700"/>
          </a:xfrm>
          <a:prstGeom prst="rect">
            <a:avLst/>
          </a:prstGeom>
        </p:spPr>
        <p:txBody>
          <a:bodyPr anchorCtr="0" anchor="ctr" bIns="243800" lIns="243800" spcFirstLastPara="1" rIns="243800" wrap="square" tIns="2438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1307333" y="1200400"/>
            <a:ext cx="16980900" cy="10908900"/>
          </a:xfrm>
          <a:prstGeom prst="rect">
            <a:avLst/>
          </a:prstGeom>
        </p:spPr>
        <p:txBody>
          <a:bodyPr anchorCtr="0" anchor="ctr" bIns="243800" lIns="243800" spcFirstLastPara="1" rIns="243800" wrap="square" tIns="2438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1pPr>
            <a:lvl2pPr lvl="1"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2pPr>
            <a:lvl3pPr lvl="2"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3pPr>
            <a:lvl4pPr lvl="3"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4pPr>
            <a:lvl5pPr lvl="4"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5pPr>
            <a:lvl6pPr lvl="5"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6pPr>
            <a:lvl7pPr lvl="6"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7pPr>
            <a:lvl8pPr lvl="7"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8pPr>
            <a:lvl9pPr lvl="8"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22593221" y="12435245"/>
            <a:ext cx="1463100" cy="1049700"/>
          </a:xfrm>
          <a:prstGeom prst="rect">
            <a:avLst/>
          </a:prstGeom>
        </p:spPr>
        <p:txBody>
          <a:bodyPr anchorCtr="0" anchor="ctr" bIns="243800" lIns="243800" spcFirstLastPara="1" rIns="243800" wrap="square" tIns="2438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12192000" y="-333"/>
            <a:ext cx="12192000" cy="13716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243800" lIns="243800" spcFirstLastPara="1" rIns="243800" wrap="square" tIns="243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708000" y="3288467"/>
            <a:ext cx="10787100" cy="3952800"/>
          </a:xfrm>
          <a:prstGeom prst="rect">
            <a:avLst/>
          </a:prstGeom>
        </p:spPr>
        <p:txBody>
          <a:bodyPr anchorCtr="0" anchor="b" bIns="243800" lIns="243800" spcFirstLastPara="1" rIns="243800" wrap="square" tIns="2438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2pPr>
            <a:lvl3pPr lvl="2" algn="ctr"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3pPr>
            <a:lvl4pPr lvl="3" algn="ctr"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4pPr>
            <a:lvl5pPr lvl="4" algn="ctr"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5pPr>
            <a:lvl6pPr lvl="5" algn="ctr"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6pPr>
            <a:lvl7pPr lvl="6" algn="ctr"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7pPr>
            <a:lvl8pPr lvl="7" algn="ctr"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8pPr>
            <a:lvl9pPr lvl="8" algn="ctr"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708000" y="7474867"/>
            <a:ext cx="10787100" cy="3293700"/>
          </a:xfrm>
          <a:prstGeom prst="rect">
            <a:avLst/>
          </a:prstGeom>
        </p:spPr>
        <p:txBody>
          <a:bodyPr anchorCtr="0" anchor="t" bIns="243800" lIns="243800" spcFirstLastPara="1" rIns="243800" wrap="square" tIns="2438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13172000" y="1930867"/>
            <a:ext cx="10232100" cy="9853500"/>
          </a:xfrm>
          <a:prstGeom prst="rect">
            <a:avLst/>
          </a:prstGeom>
        </p:spPr>
        <p:txBody>
          <a:bodyPr anchorCtr="0" anchor="ctr" bIns="243800" lIns="243800" spcFirstLastPara="1" rIns="243800" wrap="square" tIns="243800">
            <a:normAutofit/>
          </a:bodyPr>
          <a:lstStyle>
            <a:lvl1pPr indent="-533400" lvl="0" marL="457200">
              <a:spcBef>
                <a:spcPts val="0"/>
              </a:spcBef>
              <a:spcAft>
                <a:spcPts val="0"/>
              </a:spcAft>
              <a:buSzPts val="4800"/>
              <a:buChar char="●"/>
              <a:defRPr/>
            </a:lvl1pPr>
            <a:lvl2pPr indent="-463550" lvl="1" marL="914400">
              <a:spcBef>
                <a:spcPts val="0"/>
              </a:spcBef>
              <a:spcAft>
                <a:spcPts val="0"/>
              </a:spcAft>
              <a:buSzPts val="3700"/>
              <a:buChar char="○"/>
              <a:defRPr/>
            </a:lvl2pPr>
            <a:lvl3pPr indent="-463550" lvl="2" marL="1371600">
              <a:spcBef>
                <a:spcPts val="0"/>
              </a:spcBef>
              <a:spcAft>
                <a:spcPts val="0"/>
              </a:spcAft>
              <a:buSzPts val="3700"/>
              <a:buChar char="■"/>
              <a:defRPr/>
            </a:lvl3pPr>
            <a:lvl4pPr indent="-463550" lvl="3" marL="1828800">
              <a:spcBef>
                <a:spcPts val="0"/>
              </a:spcBef>
              <a:spcAft>
                <a:spcPts val="0"/>
              </a:spcAft>
              <a:buSzPts val="3700"/>
              <a:buChar char="●"/>
              <a:defRPr/>
            </a:lvl4pPr>
            <a:lvl5pPr indent="-463550" lvl="4" marL="2286000">
              <a:spcBef>
                <a:spcPts val="0"/>
              </a:spcBef>
              <a:spcAft>
                <a:spcPts val="0"/>
              </a:spcAft>
              <a:buSzPts val="3700"/>
              <a:buChar char="○"/>
              <a:defRPr/>
            </a:lvl5pPr>
            <a:lvl6pPr indent="-463550" lvl="5" marL="2743200">
              <a:spcBef>
                <a:spcPts val="0"/>
              </a:spcBef>
              <a:spcAft>
                <a:spcPts val="0"/>
              </a:spcAft>
              <a:buSzPts val="3700"/>
              <a:buChar char="■"/>
              <a:defRPr/>
            </a:lvl6pPr>
            <a:lvl7pPr indent="-463550" lvl="6" marL="3200400">
              <a:spcBef>
                <a:spcPts val="0"/>
              </a:spcBef>
              <a:spcAft>
                <a:spcPts val="0"/>
              </a:spcAft>
              <a:buSzPts val="3700"/>
              <a:buChar char="●"/>
              <a:defRPr/>
            </a:lvl7pPr>
            <a:lvl8pPr indent="-463550" lvl="7" marL="3657600">
              <a:spcBef>
                <a:spcPts val="0"/>
              </a:spcBef>
              <a:spcAft>
                <a:spcPts val="0"/>
              </a:spcAft>
              <a:buSzPts val="3700"/>
              <a:buChar char="○"/>
              <a:defRPr/>
            </a:lvl8pPr>
            <a:lvl9pPr indent="-463550" lvl="8" marL="4114800">
              <a:spcBef>
                <a:spcPts val="0"/>
              </a:spcBef>
              <a:spcAft>
                <a:spcPts val="0"/>
              </a:spcAft>
              <a:buSzPts val="37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22593221" y="12435245"/>
            <a:ext cx="1463100" cy="1049700"/>
          </a:xfrm>
          <a:prstGeom prst="rect">
            <a:avLst/>
          </a:prstGeom>
        </p:spPr>
        <p:txBody>
          <a:bodyPr anchorCtr="0" anchor="ctr" bIns="243800" lIns="243800" spcFirstLastPara="1" rIns="243800" wrap="square" tIns="2438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831200" y="11281533"/>
            <a:ext cx="15996900" cy="1613700"/>
          </a:xfrm>
          <a:prstGeom prst="rect">
            <a:avLst/>
          </a:prstGeom>
        </p:spPr>
        <p:txBody>
          <a:bodyPr anchorCtr="0" anchor="ctr" bIns="243800" lIns="243800" spcFirstLastPara="1" rIns="243800" wrap="square" tIns="243800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22593221" y="12435245"/>
            <a:ext cx="1463100" cy="1049700"/>
          </a:xfrm>
          <a:prstGeom prst="rect">
            <a:avLst/>
          </a:prstGeom>
        </p:spPr>
        <p:txBody>
          <a:bodyPr anchorCtr="0" anchor="ctr" bIns="243800" lIns="243800" spcFirstLastPara="1" rIns="243800" wrap="square" tIns="2438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18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27.xml"/><Relationship Id="rId1" Type="http://schemas.openxmlformats.org/officeDocument/2006/relationships/image" Target="../media/image5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theme" Target="../theme/theme3.xml"/><Relationship Id="rId5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2.xml"/><Relationship Id="rId8" Type="http://schemas.openxmlformats.org/officeDocument/2006/relationships/slideLayout" Target="../slideLayouts/slideLayout23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38.xml"/><Relationship Id="rId1" Type="http://schemas.openxmlformats.org/officeDocument/2006/relationships/image" Target="../media/image6.png"/><Relationship Id="rId2" Type="http://schemas.openxmlformats.org/officeDocument/2006/relationships/image" Target="../media/image18.png"/><Relationship Id="rId3" Type="http://schemas.openxmlformats.org/officeDocument/2006/relationships/slideLayout" Target="../slideLayouts/slideLayout29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4.xml"/><Relationship Id="rId5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3.xml"/><Relationship Id="rId8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831200" y="1186733"/>
            <a:ext cx="22721700" cy="15273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None/>
              <a:defRPr sz="75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None/>
              <a:defRPr sz="75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None/>
              <a:defRPr sz="75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None/>
              <a:defRPr sz="75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None/>
              <a:defRPr sz="75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None/>
              <a:defRPr sz="75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None/>
              <a:defRPr sz="75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None/>
              <a:defRPr sz="75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None/>
              <a:defRPr sz="75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831200" y="3073267"/>
            <a:ext cx="22721700" cy="91104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rmAutofit/>
          </a:bodyPr>
          <a:lstStyle>
            <a:lvl1pPr indent="-5334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Char char="●"/>
              <a:defRPr sz="4800">
                <a:solidFill>
                  <a:schemeClr val="dk2"/>
                </a:solidFill>
              </a:defRPr>
            </a:lvl1pPr>
            <a:lvl2pPr indent="-4635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Char char="○"/>
              <a:defRPr sz="3700">
                <a:solidFill>
                  <a:schemeClr val="dk2"/>
                </a:solidFill>
              </a:defRPr>
            </a:lvl2pPr>
            <a:lvl3pPr indent="-4635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Char char="■"/>
              <a:defRPr sz="3700">
                <a:solidFill>
                  <a:schemeClr val="dk2"/>
                </a:solidFill>
              </a:defRPr>
            </a:lvl3pPr>
            <a:lvl4pPr indent="-4635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Char char="●"/>
              <a:defRPr sz="3700">
                <a:solidFill>
                  <a:schemeClr val="dk2"/>
                </a:solidFill>
              </a:defRPr>
            </a:lvl4pPr>
            <a:lvl5pPr indent="-4635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Char char="○"/>
              <a:defRPr sz="3700">
                <a:solidFill>
                  <a:schemeClr val="dk2"/>
                </a:solidFill>
              </a:defRPr>
            </a:lvl5pPr>
            <a:lvl6pPr indent="-4635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Char char="■"/>
              <a:defRPr sz="3700">
                <a:solidFill>
                  <a:schemeClr val="dk2"/>
                </a:solidFill>
              </a:defRPr>
            </a:lvl6pPr>
            <a:lvl7pPr indent="-4635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Char char="●"/>
              <a:defRPr sz="3700">
                <a:solidFill>
                  <a:schemeClr val="dk2"/>
                </a:solidFill>
              </a:defRPr>
            </a:lvl7pPr>
            <a:lvl8pPr indent="-4635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Char char="○"/>
              <a:defRPr sz="3700">
                <a:solidFill>
                  <a:schemeClr val="dk2"/>
                </a:solidFill>
              </a:defRPr>
            </a:lvl8pPr>
            <a:lvl9pPr indent="-4635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Char char="■"/>
              <a:defRPr sz="37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22593221" y="12435245"/>
            <a:ext cx="1463100" cy="104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>
            <a:lvl1pPr lvl="0" algn="r">
              <a:buNone/>
              <a:defRPr sz="2700">
                <a:solidFill>
                  <a:schemeClr val="dk2"/>
                </a:solidFill>
              </a:defRPr>
            </a:lvl1pPr>
            <a:lvl2pPr lvl="1" algn="r">
              <a:buNone/>
              <a:defRPr sz="2700">
                <a:solidFill>
                  <a:schemeClr val="dk2"/>
                </a:solidFill>
              </a:defRPr>
            </a:lvl2pPr>
            <a:lvl3pPr lvl="2" algn="r">
              <a:buNone/>
              <a:defRPr sz="2700">
                <a:solidFill>
                  <a:schemeClr val="dk2"/>
                </a:solidFill>
              </a:defRPr>
            </a:lvl3pPr>
            <a:lvl4pPr lvl="3" algn="r">
              <a:buNone/>
              <a:defRPr sz="2700">
                <a:solidFill>
                  <a:schemeClr val="dk2"/>
                </a:solidFill>
              </a:defRPr>
            </a:lvl4pPr>
            <a:lvl5pPr lvl="4" algn="r">
              <a:buNone/>
              <a:defRPr sz="2700">
                <a:solidFill>
                  <a:schemeClr val="dk2"/>
                </a:solidFill>
              </a:defRPr>
            </a:lvl5pPr>
            <a:lvl6pPr lvl="5" algn="r">
              <a:buNone/>
              <a:defRPr sz="2700">
                <a:solidFill>
                  <a:schemeClr val="dk2"/>
                </a:solidFill>
              </a:defRPr>
            </a:lvl6pPr>
            <a:lvl7pPr lvl="6" algn="r">
              <a:buNone/>
              <a:defRPr sz="2700">
                <a:solidFill>
                  <a:schemeClr val="dk2"/>
                </a:solidFill>
              </a:defRPr>
            </a:lvl7pPr>
            <a:lvl8pPr lvl="7" algn="r">
              <a:buNone/>
              <a:defRPr sz="2700">
                <a:solidFill>
                  <a:schemeClr val="dk2"/>
                </a:solidFill>
              </a:defRPr>
            </a:lvl8pPr>
            <a:lvl9pPr lvl="8" algn="r">
              <a:buNone/>
              <a:defRPr sz="27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9"/>
          <p:cNvSpPr txBox="1"/>
          <p:nvPr>
            <p:ph type="title"/>
          </p:nvPr>
        </p:nvSpPr>
        <p:spPr>
          <a:xfrm>
            <a:off x="831200" y="1186733"/>
            <a:ext cx="22721700" cy="15273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None/>
              <a:defRPr sz="75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None/>
              <a:defRPr sz="75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None/>
              <a:defRPr sz="75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None/>
              <a:defRPr sz="75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None/>
              <a:defRPr sz="75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None/>
              <a:defRPr sz="75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None/>
              <a:defRPr sz="75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None/>
              <a:defRPr sz="75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None/>
              <a:defRPr sz="75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95" name="Google Shape;95;p19"/>
          <p:cNvSpPr txBox="1"/>
          <p:nvPr>
            <p:ph idx="1" type="body"/>
          </p:nvPr>
        </p:nvSpPr>
        <p:spPr>
          <a:xfrm>
            <a:off x="831200" y="3073267"/>
            <a:ext cx="22721700" cy="91104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rmAutofit/>
          </a:bodyPr>
          <a:lstStyle>
            <a:lvl1pPr indent="-533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Char char="●"/>
              <a:defRPr sz="4800">
                <a:solidFill>
                  <a:schemeClr val="dk2"/>
                </a:solidFill>
              </a:defRPr>
            </a:lvl1pPr>
            <a:lvl2pPr indent="-46355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Char char="○"/>
              <a:defRPr sz="3700">
                <a:solidFill>
                  <a:schemeClr val="dk2"/>
                </a:solidFill>
              </a:defRPr>
            </a:lvl2pPr>
            <a:lvl3pPr indent="-46355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Char char="■"/>
              <a:defRPr sz="3700">
                <a:solidFill>
                  <a:schemeClr val="dk2"/>
                </a:solidFill>
              </a:defRPr>
            </a:lvl3pPr>
            <a:lvl4pPr indent="-46355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Char char="●"/>
              <a:defRPr sz="3700">
                <a:solidFill>
                  <a:schemeClr val="dk2"/>
                </a:solidFill>
              </a:defRPr>
            </a:lvl4pPr>
            <a:lvl5pPr indent="-46355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Char char="○"/>
              <a:defRPr sz="3700">
                <a:solidFill>
                  <a:schemeClr val="dk2"/>
                </a:solidFill>
              </a:defRPr>
            </a:lvl5pPr>
            <a:lvl6pPr indent="-46355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Char char="■"/>
              <a:defRPr sz="3700">
                <a:solidFill>
                  <a:schemeClr val="dk2"/>
                </a:solidFill>
              </a:defRPr>
            </a:lvl6pPr>
            <a:lvl7pPr indent="-46355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Char char="●"/>
              <a:defRPr sz="3700">
                <a:solidFill>
                  <a:schemeClr val="dk2"/>
                </a:solidFill>
              </a:defRPr>
            </a:lvl7pPr>
            <a:lvl8pPr indent="-46355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Char char="○"/>
              <a:defRPr sz="3700">
                <a:solidFill>
                  <a:schemeClr val="dk2"/>
                </a:solidFill>
              </a:defRPr>
            </a:lvl8pPr>
            <a:lvl9pPr indent="-46355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Char char="■"/>
              <a:defRPr sz="37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96" name="Google Shape;96;p19"/>
          <p:cNvSpPr txBox="1"/>
          <p:nvPr>
            <p:ph idx="12" type="sldNum"/>
          </p:nvPr>
        </p:nvSpPr>
        <p:spPr>
          <a:xfrm>
            <a:off x="22593221" y="12435245"/>
            <a:ext cx="1463100" cy="104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>
            <a:lvl1pPr lvl="0" rtl="0" algn="r">
              <a:buNone/>
              <a:defRPr sz="2700">
                <a:solidFill>
                  <a:schemeClr val="dk2"/>
                </a:solidFill>
              </a:defRPr>
            </a:lvl1pPr>
            <a:lvl2pPr lvl="1" rtl="0" algn="r">
              <a:buNone/>
              <a:defRPr sz="2700">
                <a:solidFill>
                  <a:schemeClr val="dk2"/>
                </a:solidFill>
              </a:defRPr>
            </a:lvl2pPr>
            <a:lvl3pPr lvl="2" rtl="0" algn="r">
              <a:buNone/>
              <a:defRPr sz="2700">
                <a:solidFill>
                  <a:schemeClr val="dk2"/>
                </a:solidFill>
              </a:defRPr>
            </a:lvl3pPr>
            <a:lvl4pPr lvl="3" rtl="0" algn="r">
              <a:buNone/>
              <a:defRPr sz="2700">
                <a:solidFill>
                  <a:schemeClr val="dk2"/>
                </a:solidFill>
              </a:defRPr>
            </a:lvl4pPr>
            <a:lvl5pPr lvl="4" rtl="0" algn="r">
              <a:buNone/>
              <a:defRPr sz="2700">
                <a:solidFill>
                  <a:schemeClr val="dk2"/>
                </a:solidFill>
              </a:defRPr>
            </a:lvl5pPr>
            <a:lvl6pPr lvl="5" rtl="0" algn="r">
              <a:buNone/>
              <a:defRPr sz="2700">
                <a:solidFill>
                  <a:schemeClr val="dk2"/>
                </a:solidFill>
              </a:defRPr>
            </a:lvl6pPr>
            <a:lvl7pPr lvl="6" rtl="0" algn="r">
              <a:buNone/>
              <a:defRPr sz="2700">
                <a:solidFill>
                  <a:schemeClr val="dk2"/>
                </a:solidFill>
              </a:defRPr>
            </a:lvl7pPr>
            <a:lvl8pPr lvl="7" rtl="0" algn="r">
              <a:buNone/>
              <a:defRPr sz="2700">
                <a:solidFill>
                  <a:schemeClr val="dk2"/>
                </a:solidFill>
              </a:defRPr>
            </a:lvl8pPr>
            <a:lvl9pPr lvl="8" rtl="0" algn="r">
              <a:buNone/>
              <a:defRPr sz="27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97" name="Google Shape;97;p19"/>
          <p:cNvPicPr preferRelativeResize="0"/>
          <p:nvPr/>
        </p:nvPicPr>
        <p:blipFill rotWithShape="1">
          <a:blip r:embed="rId1">
            <a:alphaModFix/>
          </a:blip>
          <a:srcRect b="11846" l="24513" r="24701" t="13269"/>
          <a:stretch/>
        </p:blipFill>
        <p:spPr>
          <a:xfrm>
            <a:off x="0" y="12141533"/>
            <a:ext cx="1604733" cy="1574466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9"/>
          <p:cNvPicPr preferRelativeResize="0"/>
          <p:nvPr/>
        </p:nvPicPr>
        <p:blipFill rotWithShape="1">
          <a:blip r:embed="rId2">
            <a:alphaModFix/>
          </a:blip>
          <a:srcRect b="0" l="5494" r="6314" t="9901"/>
          <a:stretch/>
        </p:blipFill>
        <p:spPr>
          <a:xfrm>
            <a:off x="21943600" y="11577865"/>
            <a:ext cx="2288993" cy="2138139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9"/>
          <p:cNvSpPr/>
          <p:nvPr/>
        </p:nvSpPr>
        <p:spPr>
          <a:xfrm>
            <a:off x="0" y="0"/>
            <a:ext cx="24384000" cy="13716000"/>
          </a:xfrm>
          <a:prstGeom prst="rect">
            <a:avLst/>
          </a:prstGeom>
          <a:noFill/>
          <a:ln cap="flat" cmpd="sng" w="19050">
            <a:solidFill>
              <a:srgbClr val="00A9F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43800" lIns="243800" spcFirstLastPara="1" rIns="243800" wrap="square" tIns="243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1"/>
          <p:cNvSpPr txBox="1"/>
          <p:nvPr>
            <p:ph type="title"/>
          </p:nvPr>
        </p:nvSpPr>
        <p:spPr>
          <a:xfrm>
            <a:off x="831200" y="1186733"/>
            <a:ext cx="22721700" cy="15273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None/>
              <a:defRPr sz="75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None/>
              <a:defRPr sz="75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None/>
              <a:defRPr sz="75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None/>
              <a:defRPr sz="75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None/>
              <a:defRPr sz="75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None/>
              <a:defRPr sz="75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None/>
              <a:defRPr sz="75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None/>
              <a:defRPr sz="75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None/>
              <a:defRPr sz="75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47" name="Google Shape;147;p31"/>
          <p:cNvSpPr txBox="1"/>
          <p:nvPr>
            <p:ph idx="1" type="body"/>
          </p:nvPr>
        </p:nvSpPr>
        <p:spPr>
          <a:xfrm>
            <a:off x="831200" y="3073267"/>
            <a:ext cx="22721700" cy="91104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rmAutofit/>
          </a:bodyPr>
          <a:lstStyle>
            <a:lvl1pPr indent="-533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Char char="●"/>
              <a:defRPr sz="4800">
                <a:solidFill>
                  <a:schemeClr val="dk2"/>
                </a:solidFill>
              </a:defRPr>
            </a:lvl1pPr>
            <a:lvl2pPr indent="-46355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Char char="○"/>
              <a:defRPr sz="3700">
                <a:solidFill>
                  <a:schemeClr val="dk2"/>
                </a:solidFill>
              </a:defRPr>
            </a:lvl2pPr>
            <a:lvl3pPr indent="-46355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Char char="■"/>
              <a:defRPr sz="3700">
                <a:solidFill>
                  <a:schemeClr val="dk2"/>
                </a:solidFill>
              </a:defRPr>
            </a:lvl3pPr>
            <a:lvl4pPr indent="-46355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Char char="●"/>
              <a:defRPr sz="3700">
                <a:solidFill>
                  <a:schemeClr val="dk2"/>
                </a:solidFill>
              </a:defRPr>
            </a:lvl4pPr>
            <a:lvl5pPr indent="-46355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Char char="○"/>
              <a:defRPr sz="3700">
                <a:solidFill>
                  <a:schemeClr val="dk2"/>
                </a:solidFill>
              </a:defRPr>
            </a:lvl5pPr>
            <a:lvl6pPr indent="-46355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Char char="■"/>
              <a:defRPr sz="3700">
                <a:solidFill>
                  <a:schemeClr val="dk2"/>
                </a:solidFill>
              </a:defRPr>
            </a:lvl6pPr>
            <a:lvl7pPr indent="-46355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Char char="●"/>
              <a:defRPr sz="3700">
                <a:solidFill>
                  <a:schemeClr val="dk2"/>
                </a:solidFill>
              </a:defRPr>
            </a:lvl7pPr>
            <a:lvl8pPr indent="-46355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Char char="○"/>
              <a:defRPr sz="3700">
                <a:solidFill>
                  <a:schemeClr val="dk2"/>
                </a:solidFill>
              </a:defRPr>
            </a:lvl8pPr>
            <a:lvl9pPr indent="-46355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Char char="■"/>
              <a:defRPr sz="37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48" name="Google Shape;148;p31"/>
          <p:cNvSpPr txBox="1"/>
          <p:nvPr>
            <p:ph idx="12" type="sldNum"/>
          </p:nvPr>
        </p:nvSpPr>
        <p:spPr>
          <a:xfrm>
            <a:off x="22593221" y="12435245"/>
            <a:ext cx="1463100" cy="104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>
            <a:lvl1pPr lvl="0" rtl="0" algn="r">
              <a:buNone/>
              <a:defRPr sz="2700">
                <a:solidFill>
                  <a:schemeClr val="dk2"/>
                </a:solidFill>
              </a:defRPr>
            </a:lvl1pPr>
            <a:lvl2pPr lvl="1" rtl="0" algn="r">
              <a:buNone/>
              <a:defRPr sz="2700">
                <a:solidFill>
                  <a:schemeClr val="dk2"/>
                </a:solidFill>
              </a:defRPr>
            </a:lvl2pPr>
            <a:lvl3pPr lvl="2" rtl="0" algn="r">
              <a:buNone/>
              <a:defRPr sz="2700">
                <a:solidFill>
                  <a:schemeClr val="dk2"/>
                </a:solidFill>
              </a:defRPr>
            </a:lvl3pPr>
            <a:lvl4pPr lvl="3" rtl="0" algn="r">
              <a:buNone/>
              <a:defRPr sz="2700">
                <a:solidFill>
                  <a:schemeClr val="dk2"/>
                </a:solidFill>
              </a:defRPr>
            </a:lvl4pPr>
            <a:lvl5pPr lvl="4" rtl="0" algn="r">
              <a:buNone/>
              <a:defRPr sz="2700">
                <a:solidFill>
                  <a:schemeClr val="dk2"/>
                </a:solidFill>
              </a:defRPr>
            </a:lvl5pPr>
            <a:lvl6pPr lvl="5" rtl="0" algn="r">
              <a:buNone/>
              <a:defRPr sz="2700">
                <a:solidFill>
                  <a:schemeClr val="dk2"/>
                </a:solidFill>
              </a:defRPr>
            </a:lvl6pPr>
            <a:lvl7pPr lvl="6" rtl="0" algn="r">
              <a:buNone/>
              <a:defRPr sz="2700">
                <a:solidFill>
                  <a:schemeClr val="dk2"/>
                </a:solidFill>
              </a:defRPr>
            </a:lvl7pPr>
            <a:lvl8pPr lvl="7" rtl="0" algn="r">
              <a:buNone/>
              <a:defRPr sz="2700">
                <a:solidFill>
                  <a:schemeClr val="dk2"/>
                </a:solidFill>
              </a:defRPr>
            </a:lvl8pPr>
            <a:lvl9pPr lvl="8" rtl="0" algn="r">
              <a:buNone/>
              <a:defRPr sz="27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149" name="Google Shape;149;p31"/>
          <p:cNvPicPr preferRelativeResize="0"/>
          <p:nvPr/>
        </p:nvPicPr>
        <p:blipFill rotWithShape="1">
          <a:blip r:embed="rId1">
            <a:alphaModFix/>
          </a:blip>
          <a:srcRect b="11846" l="24513" r="24701" t="13269"/>
          <a:stretch/>
        </p:blipFill>
        <p:spPr>
          <a:xfrm>
            <a:off x="0" y="12141533"/>
            <a:ext cx="1604733" cy="15744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31"/>
          <p:cNvPicPr preferRelativeResize="0"/>
          <p:nvPr/>
        </p:nvPicPr>
        <p:blipFill rotWithShape="1">
          <a:blip r:embed="rId2">
            <a:alphaModFix/>
          </a:blip>
          <a:srcRect b="0" l="5494" r="6314" t="9901"/>
          <a:stretch/>
        </p:blipFill>
        <p:spPr>
          <a:xfrm>
            <a:off x="21943600" y="11577865"/>
            <a:ext cx="2288993" cy="2138139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31"/>
          <p:cNvSpPr/>
          <p:nvPr/>
        </p:nvSpPr>
        <p:spPr>
          <a:xfrm>
            <a:off x="0" y="0"/>
            <a:ext cx="24384000" cy="13716000"/>
          </a:xfrm>
          <a:prstGeom prst="rect">
            <a:avLst/>
          </a:prstGeom>
          <a:noFill/>
          <a:ln cap="flat" cmpd="sng" w="19050">
            <a:solidFill>
              <a:srgbClr val="00A9F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43800" lIns="243800" spcFirstLastPara="1" rIns="243800" wrap="square" tIns="243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2.png"/><Relationship Id="rId4" Type="http://schemas.openxmlformats.org/officeDocument/2006/relationships/image" Target="../media/image27.png"/><Relationship Id="rId5" Type="http://schemas.openxmlformats.org/officeDocument/2006/relationships/image" Target="../media/image37.png"/><Relationship Id="rId6" Type="http://schemas.openxmlformats.org/officeDocument/2006/relationships/image" Target="../media/image29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4.png"/><Relationship Id="rId4" Type="http://schemas.openxmlformats.org/officeDocument/2006/relationships/hyperlink" Target="http://www.apsynergy.com" TargetMode="External"/><Relationship Id="rId5" Type="http://schemas.openxmlformats.org/officeDocument/2006/relationships/hyperlink" Target="https://calendly.com/raphael-apsynergy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www.salesforce.org/trial/npsp/" TargetMode="External"/><Relationship Id="rId4" Type="http://schemas.openxmlformats.org/officeDocument/2006/relationships/image" Target="../media/image2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0.png"/><Relationship Id="rId4" Type="http://schemas.openxmlformats.org/officeDocument/2006/relationships/image" Target="../media/image36.png"/><Relationship Id="rId5" Type="http://schemas.openxmlformats.org/officeDocument/2006/relationships/image" Target="../media/image2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3"/>
          <p:cNvSpPr txBox="1"/>
          <p:nvPr/>
        </p:nvSpPr>
        <p:spPr>
          <a:xfrm>
            <a:off x="14034667" y="9831000"/>
            <a:ext cx="8436900" cy="26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100"/>
              <a:buFont typeface="Arial"/>
              <a:buNone/>
            </a:pPr>
            <a:r>
              <a:rPr b="1" lang="fr" sz="5100">
                <a:solidFill>
                  <a:srgbClr val="3865B4"/>
                </a:solidFill>
              </a:rPr>
              <a:t>Contenu éducatif gratuit sur Salesforce </a:t>
            </a:r>
            <a:endParaRPr b="1" sz="5100">
              <a:solidFill>
                <a:srgbClr val="3865B4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700">
              <a:solidFill>
                <a:srgbClr val="3865B4"/>
              </a:solidFill>
            </a:endParaRPr>
          </a:p>
        </p:txBody>
      </p:sp>
      <p:sp>
        <p:nvSpPr>
          <p:cNvPr id="202" name="Google Shape;202;p43"/>
          <p:cNvSpPr txBox="1"/>
          <p:nvPr/>
        </p:nvSpPr>
        <p:spPr>
          <a:xfrm>
            <a:off x="1039933" y="4276333"/>
            <a:ext cx="7321500" cy="6789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00" lIns="182875" spcFirstLastPara="1" rIns="182875" wrap="square" tIns="91400">
            <a:normAutofit lnSpcReduction="10000"/>
          </a:bodyPr>
          <a:lstStyle/>
          <a:p>
            <a:pPr indent="0" lvl="0" marL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</a:pPr>
            <a:r>
              <a:rPr b="1" lang="fr" sz="4700">
                <a:solidFill>
                  <a:schemeClr val="lt1"/>
                </a:solidFill>
              </a:rPr>
              <a:t>Formation Salesforce.org</a:t>
            </a:r>
            <a:br>
              <a:rPr b="1" lang="fr" sz="4700">
                <a:solidFill>
                  <a:schemeClr val="lt1"/>
                </a:solidFill>
              </a:rPr>
            </a:br>
            <a:r>
              <a:rPr b="1" lang="fr" sz="4700">
                <a:solidFill>
                  <a:schemeClr val="lt1"/>
                </a:solidFill>
              </a:rPr>
              <a:t>Comment fonctionnent Non Profit Cloud et NPSP (Non Profit Success Pack) ?</a:t>
            </a:r>
            <a:endParaRPr sz="47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67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FFFFFF"/>
              </a:solidFill>
            </a:endParaRPr>
          </a:p>
        </p:txBody>
      </p:sp>
      <p:pic>
        <p:nvPicPr>
          <p:cNvPr id="203" name="Google Shape;203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612867" y="5914192"/>
            <a:ext cx="5280399" cy="35138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52"/>
          <p:cNvSpPr txBox="1"/>
          <p:nvPr>
            <p:ph type="title"/>
          </p:nvPr>
        </p:nvSpPr>
        <p:spPr>
          <a:xfrm>
            <a:off x="831200" y="195200"/>
            <a:ext cx="22721700" cy="1527300"/>
          </a:xfrm>
          <a:prstGeom prst="rect">
            <a:avLst/>
          </a:prstGeom>
        </p:spPr>
        <p:txBody>
          <a:bodyPr anchorCtr="0" anchor="t" bIns="243800" lIns="243800" spcFirstLastPara="1" rIns="243800" wrap="square" tIns="243800">
            <a:normAutofit/>
          </a:bodyPr>
          <a:lstStyle/>
          <a:p>
            <a:pPr indent="0" lvl="0" marL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</a:pPr>
            <a:r>
              <a:rPr b="1" lang="fr" sz="6400">
                <a:solidFill>
                  <a:schemeClr val="accent1"/>
                </a:solidFill>
              </a:rPr>
              <a:t>Relation(s)</a:t>
            </a:r>
            <a:endParaRPr sz="6400">
              <a:solidFill>
                <a:schemeClr val="accent1"/>
              </a:solidFill>
            </a:endParaRPr>
          </a:p>
        </p:txBody>
      </p:sp>
      <p:sp>
        <p:nvSpPr>
          <p:cNvPr id="265" name="Google Shape;265;p52"/>
          <p:cNvSpPr txBox="1"/>
          <p:nvPr>
            <p:ph idx="1" type="body"/>
          </p:nvPr>
        </p:nvSpPr>
        <p:spPr>
          <a:xfrm>
            <a:off x="0" y="1722400"/>
            <a:ext cx="9776100" cy="8911200"/>
          </a:xfrm>
          <a:prstGeom prst="rect">
            <a:avLst/>
          </a:prstGeom>
        </p:spPr>
        <p:txBody>
          <a:bodyPr anchorCtr="0" anchor="t" bIns="243800" lIns="243800" spcFirstLastPara="1" rIns="243800" wrap="square" tIns="243800">
            <a:normAutofit/>
          </a:bodyPr>
          <a:lstStyle/>
          <a:p>
            <a:pPr indent="-863600" lvl="0" marL="1219200" rtl="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7F7F7F"/>
              </a:buClr>
              <a:buSzPts val="4000"/>
              <a:buChar char="​"/>
            </a:pPr>
            <a:r>
              <a:rPr lang="fr" sz="40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Créer et gérer des liens entre contacts</a:t>
            </a:r>
            <a:endParaRPr sz="40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863600" lvl="1" marL="24384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Noto Sans Symbols"/>
              <a:buChar char="❑"/>
            </a:pPr>
            <a:r>
              <a:rPr lang="fr" sz="4000">
                <a:solidFill>
                  <a:srgbClr val="2C383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Employeur</a:t>
            </a:r>
            <a:endParaRPr sz="4000">
              <a:solidFill>
                <a:srgbClr val="6D6E7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863600" lvl="1" marL="24384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Noto Sans Symbols"/>
              <a:buChar char="❑"/>
            </a:pPr>
            <a:r>
              <a:rPr lang="fr" sz="4000">
                <a:solidFill>
                  <a:srgbClr val="2C383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Cousine</a:t>
            </a:r>
            <a:endParaRPr sz="4000">
              <a:solidFill>
                <a:srgbClr val="6D6E7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863600" lvl="1" marL="24384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Noto Sans Symbols"/>
              <a:buChar char="❑"/>
            </a:pPr>
            <a:r>
              <a:rPr lang="fr" sz="4000">
                <a:solidFill>
                  <a:srgbClr val="2C383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Amie</a:t>
            </a:r>
            <a:endParaRPr sz="4000">
              <a:solidFill>
                <a:srgbClr val="6D6E7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863600" lvl="1" marL="24384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Noto Sans Symbols"/>
              <a:buChar char="❑"/>
            </a:pPr>
            <a:r>
              <a:rPr lang="fr" sz="4000">
                <a:solidFill>
                  <a:srgbClr val="2C383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Collègue</a:t>
            </a:r>
            <a:endParaRPr sz="4000">
              <a:solidFill>
                <a:srgbClr val="6D6E7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863600" lvl="0" marL="1219200" rtl="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7F7F7F"/>
              </a:buClr>
              <a:buSzPts val="4000"/>
              <a:buChar char="​"/>
            </a:pPr>
            <a:r>
              <a:rPr lang="fr" sz="40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Visualiser les Relations</a:t>
            </a:r>
            <a:endParaRPr sz="40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863600" lvl="1" marL="24384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Noto Sans Symbols"/>
              <a:buChar char="❑"/>
            </a:pPr>
            <a:r>
              <a:rPr lang="fr" sz="4000">
                <a:solidFill>
                  <a:srgbClr val="2C383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Naviguer vers le contact &gt; </a:t>
            </a:r>
            <a:endParaRPr sz="4000">
              <a:solidFill>
                <a:srgbClr val="2C383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24384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fr" sz="4000">
                <a:solidFill>
                  <a:srgbClr val="2C383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Visualisateur des relations</a:t>
            </a:r>
            <a:endParaRPr sz="4000">
              <a:solidFill>
                <a:schemeClr val="dk1"/>
              </a:solidFill>
            </a:endParaRPr>
          </a:p>
        </p:txBody>
      </p:sp>
      <p:pic>
        <p:nvPicPr>
          <p:cNvPr id="266" name="Google Shape;266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861000" y="1532000"/>
            <a:ext cx="12691799" cy="9997802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53"/>
          <p:cNvSpPr txBox="1"/>
          <p:nvPr>
            <p:ph type="title"/>
          </p:nvPr>
        </p:nvSpPr>
        <p:spPr>
          <a:xfrm>
            <a:off x="831200" y="162133"/>
            <a:ext cx="22721700" cy="1527300"/>
          </a:xfrm>
          <a:prstGeom prst="rect">
            <a:avLst/>
          </a:prstGeom>
        </p:spPr>
        <p:txBody>
          <a:bodyPr anchorCtr="0" anchor="t" bIns="243800" lIns="243800" spcFirstLastPara="1" rIns="243800" wrap="square" tIns="243800">
            <a:normAutofit/>
          </a:bodyPr>
          <a:lstStyle/>
          <a:p>
            <a:pPr indent="0" lvl="0" marL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</a:pPr>
            <a:r>
              <a:rPr b="1" lang="fr" sz="6400">
                <a:solidFill>
                  <a:schemeClr val="accent1"/>
                </a:solidFill>
              </a:rPr>
              <a:t>Affiliation(s)</a:t>
            </a:r>
            <a:endParaRPr sz="6400">
              <a:solidFill>
                <a:schemeClr val="accent1"/>
              </a:solidFill>
            </a:endParaRPr>
          </a:p>
        </p:txBody>
      </p:sp>
      <p:sp>
        <p:nvSpPr>
          <p:cNvPr id="272" name="Google Shape;272;p53"/>
          <p:cNvSpPr txBox="1"/>
          <p:nvPr>
            <p:ph idx="1" type="body"/>
          </p:nvPr>
        </p:nvSpPr>
        <p:spPr>
          <a:xfrm>
            <a:off x="831200" y="1226667"/>
            <a:ext cx="8588100" cy="9799200"/>
          </a:xfrm>
          <a:prstGeom prst="rect">
            <a:avLst/>
          </a:prstGeom>
        </p:spPr>
        <p:txBody>
          <a:bodyPr anchorCtr="0" anchor="t" bIns="243800" lIns="243800" spcFirstLastPara="1" rIns="243800" wrap="square" tIns="243800">
            <a:noAutofit/>
          </a:bodyPr>
          <a:lstStyle/>
          <a:p>
            <a:pPr indent="-831850" lvl="0" marL="1219200" rtl="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7F7F7F"/>
              </a:buClr>
              <a:buSzPts val="3500"/>
              <a:buChar char="​"/>
            </a:pPr>
            <a:r>
              <a:rPr lang="fr" sz="35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Créer et gérer des liens entre contacts et les comptes</a:t>
            </a:r>
            <a:endParaRPr sz="35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831850" lvl="1" marL="24384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3500"/>
              <a:buFont typeface="Noto Sans Symbols"/>
              <a:buChar char="❑"/>
            </a:pPr>
            <a:r>
              <a:rPr lang="fr" sz="3500">
                <a:solidFill>
                  <a:srgbClr val="2C383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Jean est à la fois</a:t>
            </a:r>
            <a:endParaRPr sz="3500">
              <a:solidFill>
                <a:srgbClr val="6D6E7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831850" lvl="2" marL="3657600" rtl="0" algn="l">
              <a:lnSpc>
                <a:spcPct val="110000"/>
              </a:lnSpc>
              <a:spcBef>
                <a:spcPts val="1600"/>
              </a:spcBef>
              <a:spcAft>
                <a:spcPts val="0"/>
              </a:spcAft>
              <a:buClr>
                <a:srgbClr val="109AD7"/>
              </a:buClr>
              <a:buSzPts val="3500"/>
              <a:buFont typeface="Noto Sans Symbols"/>
              <a:buChar char="❑"/>
            </a:pPr>
            <a:r>
              <a:rPr lang="fr" sz="3500">
                <a:solidFill>
                  <a:srgbClr val="2C383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Salarié à la Croix Rouge</a:t>
            </a:r>
            <a:endParaRPr sz="3500">
              <a:solidFill>
                <a:srgbClr val="6D6E7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2" marL="2806700" rtl="0" algn="l">
              <a:lnSpc>
                <a:spcPct val="11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</a:pPr>
            <a:r>
              <a:rPr lang="fr" sz="3500">
                <a:solidFill>
                  <a:srgbClr val="2C383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et</a:t>
            </a:r>
            <a:endParaRPr sz="3500">
              <a:solidFill>
                <a:srgbClr val="6D6E7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831850" lvl="2" marL="3657600" rtl="0" algn="l">
              <a:lnSpc>
                <a:spcPct val="110000"/>
              </a:lnSpc>
              <a:spcBef>
                <a:spcPts val="1600"/>
              </a:spcBef>
              <a:spcAft>
                <a:spcPts val="0"/>
              </a:spcAft>
              <a:buClr>
                <a:srgbClr val="109AD7"/>
              </a:buClr>
              <a:buSzPts val="3500"/>
              <a:buFont typeface="Noto Sans Symbols"/>
              <a:buChar char="❑"/>
            </a:pPr>
            <a:r>
              <a:rPr lang="fr" sz="3500">
                <a:solidFill>
                  <a:srgbClr val="2C383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Membre du comité sanitaire au Ministère de la Santé</a:t>
            </a:r>
            <a:endParaRPr sz="3500">
              <a:solidFill>
                <a:srgbClr val="6D6E7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831850" lvl="1" marL="24384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3500"/>
              <a:buFont typeface="Noto Sans Symbols"/>
              <a:buChar char="❑"/>
            </a:pPr>
            <a:r>
              <a:rPr lang="fr" sz="3500">
                <a:solidFill>
                  <a:srgbClr val="2C383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Angèle est à la fois</a:t>
            </a:r>
            <a:endParaRPr sz="3500">
              <a:solidFill>
                <a:srgbClr val="6D6E7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831850" lvl="2" marL="3657600" rtl="0" algn="l">
              <a:lnSpc>
                <a:spcPct val="110000"/>
              </a:lnSpc>
              <a:spcBef>
                <a:spcPts val="1600"/>
              </a:spcBef>
              <a:spcAft>
                <a:spcPts val="0"/>
              </a:spcAft>
              <a:buClr>
                <a:srgbClr val="109AD7"/>
              </a:buClr>
              <a:buSzPts val="3500"/>
              <a:buFont typeface="Noto Sans Symbols"/>
              <a:buChar char="❑"/>
            </a:pPr>
            <a:r>
              <a:rPr lang="fr" sz="3500">
                <a:solidFill>
                  <a:srgbClr val="2C383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Salariée à la BNP</a:t>
            </a:r>
            <a:endParaRPr sz="3500">
              <a:solidFill>
                <a:srgbClr val="6D6E7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2" marL="2806700" rtl="0" algn="l">
              <a:lnSpc>
                <a:spcPct val="11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</a:pPr>
            <a:r>
              <a:rPr lang="fr" sz="3500">
                <a:solidFill>
                  <a:srgbClr val="2C383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et</a:t>
            </a:r>
            <a:endParaRPr sz="3500">
              <a:solidFill>
                <a:srgbClr val="6D6E7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831850" lvl="2" marL="3657600" rtl="0" algn="l">
              <a:lnSpc>
                <a:spcPct val="110000"/>
              </a:lnSpc>
              <a:spcBef>
                <a:spcPts val="1600"/>
              </a:spcBef>
              <a:spcAft>
                <a:spcPts val="0"/>
              </a:spcAft>
              <a:buClr>
                <a:srgbClr val="109AD7"/>
              </a:buClr>
              <a:buSzPts val="3500"/>
              <a:buFont typeface="Noto Sans Symbols"/>
              <a:buChar char="❑"/>
            </a:pPr>
            <a:r>
              <a:rPr lang="fr" sz="3500">
                <a:solidFill>
                  <a:srgbClr val="2C383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Présidente de Fondation Tartampion</a:t>
            </a:r>
            <a:endParaRPr sz="3500">
              <a:solidFill>
                <a:srgbClr val="2C383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l">
              <a:spcBef>
                <a:spcPts val="3200"/>
              </a:spcBef>
              <a:spcAft>
                <a:spcPts val="3200"/>
              </a:spcAft>
              <a:buNone/>
            </a:pPr>
            <a:r>
              <a:t/>
            </a:r>
            <a:endParaRPr sz="4300"/>
          </a:p>
        </p:txBody>
      </p:sp>
      <p:pic>
        <p:nvPicPr>
          <p:cNvPr id="273" name="Google Shape;273;p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85067" y="1616333"/>
            <a:ext cx="12692136" cy="9799536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54"/>
          <p:cNvSpPr txBox="1"/>
          <p:nvPr>
            <p:ph type="title"/>
          </p:nvPr>
        </p:nvSpPr>
        <p:spPr>
          <a:xfrm>
            <a:off x="831200" y="162133"/>
            <a:ext cx="22721700" cy="1527300"/>
          </a:xfrm>
          <a:prstGeom prst="rect">
            <a:avLst/>
          </a:prstGeom>
        </p:spPr>
        <p:txBody>
          <a:bodyPr anchorCtr="0" anchor="t" bIns="243800" lIns="243800" spcFirstLastPara="1" rIns="243800" wrap="square" tIns="243800">
            <a:normAutofit fontScale="90000"/>
          </a:bodyPr>
          <a:lstStyle/>
          <a:p>
            <a:pPr indent="0" lvl="0" marL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1388"/>
              <a:buFont typeface="Arial"/>
              <a:buNone/>
            </a:pPr>
            <a:r>
              <a:rPr b="1" lang="fr" sz="7200">
                <a:solidFill>
                  <a:schemeClr val="accent1"/>
                </a:solidFill>
              </a:rPr>
              <a:t>Les opportunités (Dons, Legs, Subvention, Cotisation, Adhésion)</a:t>
            </a:r>
            <a:endParaRPr b="1" sz="7200">
              <a:solidFill>
                <a:schemeClr val="accen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6000"/>
              <a:buFont typeface="Arial"/>
              <a:buNone/>
            </a:pPr>
            <a:r>
              <a:t/>
            </a:r>
            <a:endParaRPr b="1" sz="7500">
              <a:solidFill>
                <a:schemeClr val="accent1"/>
              </a:solidFill>
            </a:endParaRPr>
          </a:p>
        </p:txBody>
      </p:sp>
      <p:sp>
        <p:nvSpPr>
          <p:cNvPr id="279" name="Google Shape;279;p54"/>
          <p:cNvSpPr txBox="1"/>
          <p:nvPr>
            <p:ph idx="1" type="body"/>
          </p:nvPr>
        </p:nvSpPr>
        <p:spPr>
          <a:xfrm>
            <a:off x="831200" y="4164133"/>
            <a:ext cx="7464900" cy="6355200"/>
          </a:xfrm>
          <a:prstGeom prst="rect">
            <a:avLst/>
          </a:prstGeom>
        </p:spPr>
        <p:txBody>
          <a:bodyPr anchorCtr="0" anchor="t" bIns="243800" lIns="243800" spcFirstLastPara="1" rIns="243800" wrap="square" tIns="243800">
            <a:normAutofit/>
          </a:bodyPr>
          <a:lstStyle/>
          <a:p>
            <a:pPr indent="-895350" lvl="0" marL="1219200" rtl="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7F7F7F"/>
              </a:buClr>
              <a:buSzPts val="4500"/>
              <a:buChar char="​"/>
            </a:pPr>
            <a:r>
              <a:rPr lang="fr" sz="45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Définition des étapes</a:t>
            </a:r>
            <a:endParaRPr sz="45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895350" lvl="0" marL="1219200" rtl="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7F7F7F"/>
              </a:buClr>
              <a:buSzPts val="4500"/>
              <a:buChar char="​"/>
            </a:pPr>
            <a:r>
              <a:rPr lang="fr" sz="45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Personnaliser le processus de vente</a:t>
            </a:r>
            <a:endParaRPr sz="45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l">
              <a:spcBef>
                <a:spcPts val="3200"/>
              </a:spcBef>
              <a:spcAft>
                <a:spcPts val="3200"/>
              </a:spcAft>
              <a:buNone/>
            </a:pPr>
            <a:r>
              <a:t/>
            </a:r>
            <a:endParaRPr/>
          </a:p>
        </p:txBody>
      </p:sp>
      <p:pic>
        <p:nvPicPr>
          <p:cNvPr id="280" name="Google Shape;280;p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17521" y="2577933"/>
            <a:ext cx="14725479" cy="8956735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55"/>
          <p:cNvSpPr txBox="1"/>
          <p:nvPr>
            <p:ph type="title"/>
          </p:nvPr>
        </p:nvSpPr>
        <p:spPr>
          <a:xfrm>
            <a:off x="831200" y="1186733"/>
            <a:ext cx="22721700" cy="1527300"/>
          </a:xfrm>
          <a:prstGeom prst="rect">
            <a:avLst/>
          </a:prstGeom>
        </p:spPr>
        <p:txBody>
          <a:bodyPr anchorCtr="0" anchor="t" bIns="243800" lIns="243800" spcFirstLastPara="1" rIns="243800" wrap="square" tIns="243800">
            <a:normAutofit/>
          </a:bodyPr>
          <a:lstStyle/>
          <a:p>
            <a:pPr indent="0" lvl="0" marL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</a:pPr>
            <a:r>
              <a:rPr b="1" lang="fr" sz="6400">
                <a:solidFill>
                  <a:schemeClr val="accent1"/>
                </a:solidFill>
              </a:rPr>
              <a:t>Les paiements</a:t>
            </a:r>
            <a:endParaRPr sz="6400">
              <a:solidFill>
                <a:schemeClr val="accent1"/>
              </a:solidFill>
            </a:endParaRPr>
          </a:p>
        </p:txBody>
      </p:sp>
      <p:sp>
        <p:nvSpPr>
          <p:cNvPr id="286" name="Google Shape;286;p55"/>
          <p:cNvSpPr txBox="1"/>
          <p:nvPr>
            <p:ph idx="1" type="body"/>
          </p:nvPr>
        </p:nvSpPr>
        <p:spPr>
          <a:xfrm>
            <a:off x="831200" y="4164133"/>
            <a:ext cx="22721700" cy="6355200"/>
          </a:xfrm>
          <a:prstGeom prst="rect">
            <a:avLst/>
          </a:prstGeom>
        </p:spPr>
        <p:txBody>
          <a:bodyPr anchorCtr="0" anchor="t" bIns="243800" lIns="243800" spcFirstLastPara="1" rIns="243800" wrap="square" tIns="243800">
            <a:normAutofit fontScale="40000" lnSpcReduction="10000"/>
          </a:bodyPr>
          <a:lstStyle/>
          <a:p>
            <a:pPr indent="-830580" lvl="0" marL="1219200" rtl="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7F7F7F"/>
              </a:buClr>
              <a:buSzPct val="100000"/>
              <a:buChar char="​"/>
            </a:pPr>
            <a:r>
              <a:rPr lang="fr" sz="8700">
                <a:solidFill>
                  <a:srgbClr val="6D6E7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On peut saisir un ou plusieurs paiement(s) sur une opportunité</a:t>
            </a:r>
            <a:endParaRPr sz="87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830580" lvl="0" marL="1219200" rtl="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7F7F7F"/>
              </a:buClr>
              <a:buSzPct val="100000"/>
              <a:buChar char="​"/>
            </a:pPr>
            <a:r>
              <a:rPr lang="fr" sz="8700">
                <a:solidFill>
                  <a:srgbClr val="6D6E7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Les paiements ont:</a:t>
            </a:r>
            <a:endParaRPr sz="87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830580" lvl="1" marL="24384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Noto Sans Symbols"/>
              <a:buChar char="❑"/>
            </a:pPr>
            <a:r>
              <a:rPr lang="fr" sz="8700">
                <a:solidFill>
                  <a:srgbClr val="2C383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Un statut</a:t>
            </a:r>
            <a:endParaRPr sz="8700">
              <a:solidFill>
                <a:srgbClr val="6D6E7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830580" lvl="1" marL="24384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Noto Sans Symbols"/>
              <a:buChar char="❑"/>
            </a:pPr>
            <a:r>
              <a:rPr lang="fr" sz="8700">
                <a:solidFill>
                  <a:srgbClr val="2C383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Un identifiant/numéro incrémental unique</a:t>
            </a:r>
            <a:endParaRPr sz="8700">
              <a:solidFill>
                <a:srgbClr val="6D6E7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830580" lvl="1" marL="24384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Noto Sans Symbols"/>
              <a:buChar char="❑"/>
            </a:pPr>
            <a:r>
              <a:rPr lang="fr" sz="8700">
                <a:solidFill>
                  <a:srgbClr val="2C383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Un mode de paiement</a:t>
            </a:r>
            <a:endParaRPr sz="8700">
              <a:solidFill>
                <a:srgbClr val="6D6E7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830580" lvl="1" marL="24384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Noto Sans Symbols"/>
              <a:buChar char="❑"/>
            </a:pPr>
            <a:r>
              <a:rPr lang="fr" sz="8700">
                <a:solidFill>
                  <a:srgbClr val="2C383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Payé (Booleen)</a:t>
            </a:r>
            <a:endParaRPr sz="8700">
              <a:solidFill>
                <a:srgbClr val="6D6E7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830580" lvl="1" marL="24384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Noto Sans Symbols"/>
              <a:buChar char="❑"/>
            </a:pPr>
            <a:r>
              <a:rPr lang="fr" sz="8700">
                <a:solidFill>
                  <a:srgbClr val="2C383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Date de paiement</a:t>
            </a:r>
            <a:endParaRPr sz="8700">
              <a:solidFill>
                <a:srgbClr val="6D6E7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830580" lvl="1" marL="24384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Noto Sans Symbols"/>
              <a:buChar char="❑"/>
            </a:pPr>
            <a:r>
              <a:rPr lang="fr" sz="8700">
                <a:solidFill>
                  <a:srgbClr val="2C383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Etc.</a:t>
            </a:r>
            <a:endParaRPr sz="8700">
              <a:solidFill>
                <a:srgbClr val="6D6E7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l">
              <a:spcBef>
                <a:spcPts val="3200"/>
              </a:spcBef>
              <a:spcAft>
                <a:spcPts val="3200"/>
              </a:spcAft>
              <a:buNone/>
            </a:pPr>
            <a:r>
              <a:rPr lang="fr" sz="3700">
                <a:solidFill>
                  <a:schemeClr val="dk1"/>
                </a:solidFill>
              </a:rPr>
              <a:t>.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56"/>
          <p:cNvSpPr txBox="1"/>
          <p:nvPr>
            <p:ph type="title"/>
          </p:nvPr>
        </p:nvSpPr>
        <p:spPr>
          <a:xfrm>
            <a:off x="831200" y="360467"/>
            <a:ext cx="22721700" cy="1527300"/>
          </a:xfrm>
          <a:prstGeom prst="rect">
            <a:avLst/>
          </a:prstGeom>
        </p:spPr>
        <p:txBody>
          <a:bodyPr anchorCtr="0" anchor="t" bIns="243800" lIns="243800" spcFirstLastPara="1" rIns="243800" wrap="square" tIns="243800">
            <a:normAutofit fontScale="90000"/>
          </a:bodyPr>
          <a:lstStyle/>
          <a:p>
            <a:pPr indent="0" lvl="0" marL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2112"/>
              <a:buFont typeface="Arial"/>
              <a:buNone/>
            </a:pPr>
            <a:r>
              <a:rPr b="1" lang="fr" sz="7100">
                <a:solidFill>
                  <a:schemeClr val="accent1"/>
                </a:solidFill>
              </a:rPr>
              <a:t>Les dons récurrents</a:t>
            </a:r>
            <a:endParaRPr b="1" sz="7100">
              <a:solidFill>
                <a:schemeClr val="accen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6000"/>
              <a:buFont typeface="Arial"/>
              <a:buNone/>
            </a:pPr>
            <a:r>
              <a:t/>
            </a:r>
            <a:endParaRPr b="1" sz="7500">
              <a:solidFill>
                <a:schemeClr val="accent1"/>
              </a:solidFill>
            </a:endParaRPr>
          </a:p>
        </p:txBody>
      </p:sp>
      <p:sp>
        <p:nvSpPr>
          <p:cNvPr id="292" name="Google Shape;292;p56"/>
          <p:cNvSpPr txBox="1"/>
          <p:nvPr>
            <p:ph idx="1" type="body"/>
          </p:nvPr>
        </p:nvSpPr>
        <p:spPr>
          <a:xfrm>
            <a:off x="831200" y="1887667"/>
            <a:ext cx="8706300" cy="9515100"/>
          </a:xfrm>
          <a:prstGeom prst="rect">
            <a:avLst/>
          </a:prstGeom>
        </p:spPr>
        <p:txBody>
          <a:bodyPr anchorCtr="0" anchor="t" bIns="243800" lIns="243800" spcFirstLastPara="1" rIns="243800" wrap="square" tIns="243800">
            <a:normAutofit/>
          </a:bodyPr>
          <a:lstStyle/>
          <a:p>
            <a:pPr indent="-863600" lvl="0" marL="1219200" rtl="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7F7F7F"/>
              </a:buClr>
              <a:buSzPts val="4000"/>
              <a:buChar char="​"/>
            </a:pPr>
            <a:r>
              <a:rPr lang="fr" sz="40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Un Don récurrent va automatiquement créer des opportunités liées à ce compte ou contact</a:t>
            </a:r>
            <a:endParaRPr sz="40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863600" lvl="0" marL="1219200" rtl="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7F7F7F"/>
              </a:buClr>
              <a:buSzPts val="4000"/>
              <a:buChar char="​"/>
            </a:pPr>
            <a:r>
              <a:rPr lang="fr" sz="40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Le NPSP va automatiquement générer une opportunité à la fois avec </a:t>
            </a:r>
            <a:r>
              <a:rPr lang="fr" sz="40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étape</a:t>
            </a:r>
            <a:r>
              <a:rPr lang="fr" sz="40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= Promis</a:t>
            </a:r>
            <a:endParaRPr sz="40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863600" lvl="0" marL="1219200" rtl="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7F7F7F"/>
              </a:buClr>
              <a:buSzPts val="4000"/>
              <a:buChar char="​"/>
            </a:pPr>
            <a:r>
              <a:rPr lang="fr" sz="40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Lorsque vous clôturer l’opportunité, le NPSP va générer une nouvelle opportunité pour le mois suivant</a:t>
            </a:r>
            <a:endParaRPr sz="4000">
              <a:solidFill>
                <a:schemeClr val="dk1"/>
              </a:solidFill>
            </a:endParaRPr>
          </a:p>
        </p:txBody>
      </p:sp>
      <p:pic>
        <p:nvPicPr>
          <p:cNvPr id="293" name="Google Shape;293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013400" y="1887867"/>
            <a:ext cx="13621598" cy="9514800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57"/>
          <p:cNvSpPr txBox="1"/>
          <p:nvPr>
            <p:ph type="title"/>
          </p:nvPr>
        </p:nvSpPr>
        <p:spPr>
          <a:xfrm>
            <a:off x="831200" y="0"/>
            <a:ext cx="22721700" cy="1527300"/>
          </a:xfrm>
          <a:prstGeom prst="rect">
            <a:avLst/>
          </a:prstGeom>
        </p:spPr>
        <p:txBody>
          <a:bodyPr anchorCtr="0" anchor="t" bIns="243800" lIns="243800" spcFirstLastPara="1" rIns="243800" wrap="square" tIns="243800">
            <a:noAutofit/>
          </a:bodyPr>
          <a:lstStyle/>
          <a:p>
            <a:pPr indent="0" lvl="0" marL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</a:pPr>
            <a:r>
              <a:rPr b="1" lang="fr" sz="6400">
                <a:solidFill>
                  <a:schemeClr val="accent1"/>
                </a:solidFill>
              </a:rPr>
              <a:t>Applications Appexchange</a:t>
            </a:r>
            <a:endParaRPr b="1" sz="6400">
              <a:solidFill>
                <a:schemeClr val="accent1"/>
              </a:solidFill>
            </a:endParaRPr>
          </a:p>
        </p:txBody>
      </p:sp>
      <p:pic>
        <p:nvPicPr>
          <p:cNvPr id="299" name="Google Shape;299;p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92467" y="2384467"/>
            <a:ext cx="16999062" cy="9829201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58"/>
          <p:cNvSpPr txBox="1"/>
          <p:nvPr>
            <p:ph type="title"/>
          </p:nvPr>
        </p:nvSpPr>
        <p:spPr>
          <a:xfrm>
            <a:off x="831200" y="1011200"/>
            <a:ext cx="22721700" cy="1527300"/>
          </a:xfrm>
          <a:prstGeom prst="rect">
            <a:avLst/>
          </a:prstGeom>
        </p:spPr>
        <p:txBody>
          <a:bodyPr anchorCtr="0" anchor="t" bIns="243800" lIns="243800" spcFirstLastPara="1" rIns="243800" wrap="square" tIns="243800">
            <a:noAutofit/>
          </a:bodyPr>
          <a:lstStyle/>
          <a:p>
            <a:pPr indent="0" lvl="0" marL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</a:pPr>
            <a:r>
              <a:rPr b="1" lang="fr" sz="6400">
                <a:solidFill>
                  <a:schemeClr val="accent1"/>
                </a:solidFill>
              </a:rPr>
              <a:t>Importer les données</a:t>
            </a:r>
            <a:endParaRPr b="1" sz="6400">
              <a:solidFill>
                <a:schemeClr val="accent1"/>
              </a:solidFill>
            </a:endParaRPr>
          </a:p>
        </p:txBody>
      </p:sp>
      <p:sp>
        <p:nvSpPr>
          <p:cNvPr id="305" name="Google Shape;305;p58"/>
          <p:cNvSpPr txBox="1"/>
          <p:nvPr>
            <p:ph idx="1" type="body"/>
          </p:nvPr>
        </p:nvSpPr>
        <p:spPr>
          <a:xfrm>
            <a:off x="924000" y="3165000"/>
            <a:ext cx="22536000" cy="8655300"/>
          </a:xfrm>
          <a:prstGeom prst="rect">
            <a:avLst/>
          </a:prstGeom>
        </p:spPr>
        <p:txBody>
          <a:bodyPr anchorCtr="0" anchor="t" bIns="243800" lIns="243800" spcFirstLastPara="1" rIns="243800" wrap="square" tIns="243800">
            <a:normAutofit lnSpcReduction="10000"/>
          </a:bodyPr>
          <a:lstStyle/>
          <a:p>
            <a:pPr indent="-863600" lvl="0" marL="1219200" rtl="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7F7F7F"/>
              </a:buClr>
              <a:buSzPts val="4000"/>
              <a:buChar char="​"/>
            </a:pPr>
            <a:r>
              <a:rPr lang="fr" sz="40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- Dataloader</a:t>
            </a:r>
            <a:endParaRPr sz="40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863600" lvl="0" marL="1219200" rtl="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7F7F7F"/>
              </a:buClr>
              <a:buSzPts val="4000"/>
              <a:buChar char="​"/>
            </a:pPr>
            <a:r>
              <a:rPr lang="fr" sz="40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- Importateur de données NPSP</a:t>
            </a:r>
            <a:endParaRPr sz="40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863600" lvl="0" marL="1219200" rtl="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7F7F7F"/>
              </a:buClr>
              <a:buSzPts val="4000"/>
              <a:buChar char="​"/>
            </a:pPr>
            <a:r>
              <a:rPr lang="fr" sz="40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- Problématique de doublons</a:t>
            </a:r>
            <a:endParaRPr sz="40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863600" lvl="1" marL="24384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Noto Sans Symbols"/>
              <a:buChar char="❑"/>
            </a:pPr>
            <a:r>
              <a:rPr lang="fr" sz="4000">
                <a:solidFill>
                  <a:srgbClr val="2C383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Règles de </a:t>
            </a:r>
            <a:r>
              <a:rPr lang="fr" sz="4000">
                <a:solidFill>
                  <a:srgbClr val="2C383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correspondance</a:t>
            </a:r>
            <a:endParaRPr sz="4000">
              <a:solidFill>
                <a:srgbClr val="6D6E7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863600" lvl="1" marL="24384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Noto Sans Symbols"/>
              <a:buChar char="❑"/>
            </a:pPr>
            <a:r>
              <a:rPr lang="fr" sz="4000">
                <a:solidFill>
                  <a:srgbClr val="2C383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Règles de duplication</a:t>
            </a:r>
            <a:endParaRPr sz="4000">
              <a:solidFill>
                <a:srgbClr val="6D6E7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863600" lvl="1" marL="1219200" rtl="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7F7F7F"/>
              </a:buClr>
              <a:buSzPts val="4000"/>
              <a:buFont typeface="Arial"/>
              <a:buChar char="​"/>
            </a:pPr>
            <a:r>
              <a:rPr lang="fr" sz="40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- Résultats d’un import</a:t>
            </a:r>
            <a:endParaRPr sz="4000">
              <a:solidFill>
                <a:srgbClr val="6D6E7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863600" lvl="1" marL="24384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Noto Sans Symbols"/>
              <a:buChar char="❑"/>
            </a:pPr>
            <a:r>
              <a:rPr lang="fr" sz="4000">
                <a:solidFill>
                  <a:srgbClr val="2C383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Fichier de succès</a:t>
            </a:r>
            <a:endParaRPr sz="4000">
              <a:solidFill>
                <a:srgbClr val="6D6E7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863600" lvl="1" marL="24384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Noto Sans Symbols"/>
              <a:buChar char="❑"/>
            </a:pPr>
            <a:r>
              <a:rPr lang="fr" sz="4000">
                <a:solidFill>
                  <a:srgbClr val="2C383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Fichier d’erreurs</a:t>
            </a:r>
            <a:endParaRPr sz="4000">
              <a:solidFill>
                <a:srgbClr val="2C383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863600" lvl="1" marL="1219200" rtl="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7F7F7F"/>
              </a:buClr>
              <a:buSzPts val="4000"/>
              <a:buFont typeface="Arial"/>
              <a:buChar char="​"/>
            </a:pPr>
            <a:r>
              <a:rPr lang="fr" sz="40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Principales operations : Insert, Export, Update, Upsert, Delete</a:t>
            </a:r>
            <a:endParaRPr sz="4000">
              <a:solidFill>
                <a:srgbClr val="6D6E7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None/>
            </a:pPr>
            <a:r>
              <a:rPr lang="fr" sz="37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59"/>
          <p:cNvSpPr txBox="1"/>
          <p:nvPr>
            <p:ph type="title"/>
          </p:nvPr>
        </p:nvSpPr>
        <p:spPr>
          <a:xfrm>
            <a:off x="831200" y="1011200"/>
            <a:ext cx="22721700" cy="1527300"/>
          </a:xfrm>
          <a:prstGeom prst="rect">
            <a:avLst/>
          </a:prstGeom>
        </p:spPr>
        <p:txBody>
          <a:bodyPr anchorCtr="0" anchor="t" bIns="243800" lIns="243800" spcFirstLastPara="1" rIns="243800" wrap="square" tIns="243800">
            <a:noAutofit/>
          </a:bodyPr>
          <a:lstStyle/>
          <a:p>
            <a:pPr indent="-609600" lvl="0" marL="1219200" rtl="0" algn="ctr"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</a:pPr>
            <a:r>
              <a:rPr b="1" lang="fr" sz="8500">
                <a:solidFill>
                  <a:schemeClr val="accent1"/>
                </a:solidFill>
              </a:rPr>
              <a:t>Automatisations avec Flow (Flux)</a:t>
            </a:r>
            <a:endParaRPr b="1" sz="7500">
              <a:solidFill>
                <a:schemeClr val="accent1"/>
              </a:solidFill>
            </a:endParaRPr>
          </a:p>
        </p:txBody>
      </p:sp>
      <p:sp>
        <p:nvSpPr>
          <p:cNvPr id="311" name="Google Shape;311;p59"/>
          <p:cNvSpPr txBox="1"/>
          <p:nvPr>
            <p:ph idx="1" type="body"/>
          </p:nvPr>
        </p:nvSpPr>
        <p:spPr>
          <a:xfrm>
            <a:off x="831200" y="2538400"/>
            <a:ext cx="23130300" cy="9493500"/>
          </a:xfrm>
          <a:prstGeom prst="rect">
            <a:avLst/>
          </a:prstGeom>
        </p:spPr>
        <p:txBody>
          <a:bodyPr anchorCtr="0" anchor="t" bIns="243800" lIns="243800" spcFirstLastPara="1" rIns="243800" wrap="square" tIns="243800">
            <a:normAutofit fontScale="55000" lnSpcReduction="2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ct val="48333"/>
              <a:buFont typeface="Arial"/>
              <a:buNone/>
            </a:pPr>
            <a:r>
              <a:rPr lang="fr" sz="6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Salesforce Flow -&gt; automatisation déclarative / en mode glisser déposer. </a:t>
            </a:r>
            <a:endParaRPr sz="6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ct val="48333"/>
              <a:buFont typeface="Arial"/>
              <a:buNone/>
            </a:pPr>
            <a:r>
              <a:rPr lang="fr" sz="6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Un Flow collecte des données ou exécute des actions dans votre org Salesforce.</a:t>
            </a:r>
            <a:endParaRPr sz="6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ct val="48333"/>
              <a:buFont typeface="Arial"/>
              <a:buNone/>
            </a:pPr>
            <a:r>
              <a:rPr lang="fr" sz="6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Salesforce Flow fournit deux types de flow :</a:t>
            </a:r>
            <a:endParaRPr sz="6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833120" lvl="1" marL="2438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Noto Sans Symbols"/>
              <a:buChar char="❑"/>
            </a:pPr>
            <a:r>
              <a:rPr lang="fr" sz="6400">
                <a:solidFill>
                  <a:srgbClr val="2C383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Flow d'écran -&gt; i.e. automatiser un processus métier qui collecte des données auprès de personnes</a:t>
            </a:r>
            <a:endParaRPr sz="6400">
              <a:solidFill>
                <a:srgbClr val="2C383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833120" lvl="1" marL="2438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Noto Sans Symbols"/>
              <a:buChar char="❑"/>
            </a:pPr>
            <a:r>
              <a:rPr lang="fr" sz="6400">
                <a:solidFill>
                  <a:srgbClr val="2C383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Flow lancés automatiquement -&gt; lorsqu'un enregistrement change au lorsqu'un utilisateur clique sur un bouton</a:t>
            </a:r>
            <a:endParaRPr sz="6400">
              <a:solidFill>
                <a:srgbClr val="2C383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ct val="62337"/>
              <a:buFont typeface="Arial"/>
              <a:buNone/>
            </a:pPr>
            <a:r>
              <a:rPr lang="fr" sz="7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Bénéfices de Flow - les points forts </a:t>
            </a:r>
            <a:r>
              <a:rPr lang="fr" sz="7700">
                <a:solidFill>
                  <a:srgbClr val="202124"/>
                </a:solidFill>
                <a:highlight>
                  <a:schemeClr val="lt1"/>
                </a:highlight>
              </a:rPr>
              <a:t>💪💪💪</a:t>
            </a:r>
            <a:r>
              <a:rPr lang="fr" sz="7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7700">
              <a:solidFill>
                <a:srgbClr val="2C383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833120" lvl="1" marL="2438400" rtl="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Arimo"/>
              <a:buChar char="❑"/>
            </a:pPr>
            <a:r>
              <a:rPr lang="fr" sz="6400">
                <a:solidFill>
                  <a:srgbClr val="2C383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Loop (Boucle) est un moyen de prendre une liste d'enregistrements, de les séparer et d'effectuer des actions sur chaque enregistrement individuellement, par exemple</a:t>
            </a:r>
            <a:endParaRPr sz="6400">
              <a:solidFill>
                <a:srgbClr val="2C383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833120" lvl="2" marL="3657600" rtl="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0000"/>
              </a:buClr>
              <a:buSzPct val="100000"/>
              <a:buChar char="•"/>
            </a:pPr>
            <a:r>
              <a:rPr lang="fr" sz="6400">
                <a:solidFill>
                  <a:srgbClr val="2C383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envoyer un email à tous les contacts liés à un compte avec un bouton</a:t>
            </a:r>
            <a:endParaRPr sz="6400">
              <a:solidFill>
                <a:srgbClr val="2C383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833120" lvl="2" marL="3657600" rtl="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0000"/>
              </a:buClr>
              <a:buSzPct val="100000"/>
              <a:buChar char="•"/>
            </a:pPr>
            <a:r>
              <a:rPr lang="fr" sz="6400">
                <a:solidFill>
                  <a:srgbClr val="2C383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Affecter chaque opportunité à un Lot ayant un code comptable</a:t>
            </a:r>
            <a:endParaRPr sz="6400">
              <a:solidFill>
                <a:srgbClr val="2C383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833120" lvl="1" marL="2438400" rtl="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Arimo"/>
              <a:buChar char="❑"/>
            </a:pPr>
            <a:r>
              <a:rPr lang="fr" sz="6400">
                <a:solidFill>
                  <a:srgbClr val="2C383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Query (requête SOQL) dans un flux</a:t>
            </a:r>
            <a:endParaRPr sz="64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3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60"/>
          <p:cNvSpPr txBox="1"/>
          <p:nvPr>
            <p:ph type="title"/>
          </p:nvPr>
        </p:nvSpPr>
        <p:spPr>
          <a:xfrm>
            <a:off x="831200" y="1011200"/>
            <a:ext cx="22721700" cy="1527300"/>
          </a:xfrm>
          <a:prstGeom prst="rect">
            <a:avLst/>
          </a:prstGeom>
        </p:spPr>
        <p:txBody>
          <a:bodyPr anchorCtr="0" anchor="t" bIns="243800" lIns="243800" spcFirstLastPara="1" rIns="243800" wrap="square" tIns="243800">
            <a:noAutofit/>
          </a:bodyPr>
          <a:lstStyle/>
          <a:p>
            <a:pPr indent="0" lvl="0" marL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</a:pPr>
            <a:r>
              <a:rPr b="1" lang="fr" sz="8500">
                <a:solidFill>
                  <a:schemeClr val="accent1"/>
                </a:solidFill>
              </a:rPr>
              <a:t>Marketing et Campagnes Email</a:t>
            </a:r>
            <a:endParaRPr b="1" sz="7500">
              <a:solidFill>
                <a:schemeClr val="accent1"/>
              </a:solidFill>
            </a:endParaRPr>
          </a:p>
        </p:txBody>
      </p:sp>
      <p:pic>
        <p:nvPicPr>
          <p:cNvPr id="317" name="Google Shape;317;p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82733" y="5701267"/>
            <a:ext cx="7901064" cy="526780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8" name="Google Shape;318;p60"/>
          <p:cNvCxnSpPr/>
          <p:nvPr/>
        </p:nvCxnSpPr>
        <p:spPr>
          <a:xfrm flipH="1" rot="10800000">
            <a:off x="10983789" y="6126879"/>
            <a:ext cx="4924800" cy="1950300"/>
          </a:xfrm>
          <a:prstGeom prst="straightConnector1">
            <a:avLst/>
          </a:prstGeom>
          <a:noFill/>
          <a:ln cap="flat" cmpd="sng" w="9525">
            <a:solidFill>
              <a:srgbClr val="5F0000"/>
            </a:solidFill>
            <a:prstDash val="solid"/>
            <a:round/>
            <a:headEnd len="med" w="med" type="triangle"/>
            <a:tailEnd len="med" w="med" type="triangle"/>
          </a:ln>
        </p:spPr>
      </p:cxnSp>
      <p:pic>
        <p:nvPicPr>
          <p:cNvPr id="319" name="Google Shape;319;p6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908597" y="4977063"/>
            <a:ext cx="6066808" cy="15272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20" name="Google Shape;320;p60"/>
          <p:cNvCxnSpPr/>
          <p:nvPr/>
        </p:nvCxnSpPr>
        <p:spPr>
          <a:xfrm flipH="1" rot="10800000">
            <a:off x="10983789" y="8027679"/>
            <a:ext cx="5089500" cy="49500"/>
          </a:xfrm>
          <a:prstGeom prst="straightConnector1">
            <a:avLst/>
          </a:prstGeom>
          <a:noFill/>
          <a:ln cap="flat" cmpd="sng" w="9525">
            <a:solidFill>
              <a:srgbClr val="5F0000"/>
            </a:solidFill>
            <a:prstDash val="solid"/>
            <a:round/>
            <a:headEnd len="med" w="med" type="triangle"/>
            <a:tailEnd len="med" w="med" type="triangle"/>
          </a:ln>
        </p:spPr>
      </p:cxnSp>
      <p:pic>
        <p:nvPicPr>
          <p:cNvPr id="321" name="Google Shape;321;p6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5908598" y="6996465"/>
            <a:ext cx="4296333" cy="168633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22" name="Google Shape;322;p60"/>
          <p:cNvCxnSpPr/>
          <p:nvPr/>
        </p:nvCxnSpPr>
        <p:spPr>
          <a:xfrm>
            <a:off x="10983789" y="8027579"/>
            <a:ext cx="4891200" cy="1851300"/>
          </a:xfrm>
          <a:prstGeom prst="straightConnector1">
            <a:avLst/>
          </a:prstGeom>
          <a:noFill/>
          <a:ln cap="flat" cmpd="sng" w="9525">
            <a:solidFill>
              <a:srgbClr val="5F0000"/>
            </a:solidFill>
            <a:prstDash val="solid"/>
            <a:round/>
            <a:headEnd len="med" w="med" type="triangle"/>
            <a:tailEnd len="med" w="med" type="triangle"/>
          </a:ln>
        </p:spPr>
      </p:cxnSp>
      <p:pic>
        <p:nvPicPr>
          <p:cNvPr id="323" name="Google Shape;323;p6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670667" y="9175000"/>
            <a:ext cx="2727140" cy="1527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61"/>
          <p:cNvSpPr txBox="1"/>
          <p:nvPr>
            <p:ph type="title"/>
          </p:nvPr>
        </p:nvSpPr>
        <p:spPr>
          <a:xfrm>
            <a:off x="831200" y="894267"/>
            <a:ext cx="22721700" cy="1527300"/>
          </a:xfrm>
          <a:prstGeom prst="rect">
            <a:avLst/>
          </a:prstGeom>
        </p:spPr>
        <p:txBody>
          <a:bodyPr anchorCtr="0" anchor="t" bIns="243800" lIns="243800" spcFirstLastPara="1" rIns="243800" wrap="square" tIns="243800">
            <a:noAutofit/>
          </a:bodyPr>
          <a:lstStyle/>
          <a:p>
            <a:pPr indent="0" lvl="0" marL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</a:pPr>
            <a:r>
              <a:rPr b="1" lang="fr" sz="6400">
                <a:solidFill>
                  <a:schemeClr val="accent1"/>
                </a:solidFill>
              </a:rPr>
              <a:t>Parcours Clients</a:t>
            </a:r>
            <a:endParaRPr b="1" sz="6400">
              <a:solidFill>
                <a:schemeClr val="accen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accent1"/>
              </a:solidFill>
            </a:endParaRPr>
          </a:p>
        </p:txBody>
      </p:sp>
      <p:sp>
        <p:nvSpPr>
          <p:cNvPr id="329" name="Google Shape;329;p61"/>
          <p:cNvSpPr txBox="1"/>
          <p:nvPr>
            <p:ph idx="1" type="body"/>
          </p:nvPr>
        </p:nvSpPr>
        <p:spPr>
          <a:xfrm>
            <a:off x="831200" y="2842333"/>
            <a:ext cx="22998300" cy="10189500"/>
          </a:xfrm>
          <a:prstGeom prst="rect">
            <a:avLst/>
          </a:prstGeom>
        </p:spPr>
        <p:txBody>
          <a:bodyPr anchorCtr="0" anchor="t" bIns="243800" lIns="243800" spcFirstLastPara="1" rIns="243800" wrap="square" tIns="243800">
            <a:noAutofit/>
          </a:bodyPr>
          <a:lstStyle/>
          <a:p>
            <a:pPr indent="-863600" lvl="0" marL="1219200" rtl="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7F7F7F"/>
              </a:buClr>
              <a:buSzPts val="4000"/>
              <a:buChar char="​"/>
            </a:pPr>
            <a:r>
              <a:rPr lang="fr" sz="4000">
                <a:solidFill>
                  <a:srgbClr val="2C383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Définition</a:t>
            </a:r>
            <a:endParaRPr sz="4000">
              <a:solidFill>
                <a:srgbClr val="2C383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863600" lvl="0" marL="1219200" rtl="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7F7F7F"/>
              </a:buClr>
              <a:buSzPts val="4000"/>
              <a:buChar char="​"/>
            </a:pPr>
            <a:r>
              <a:rPr lang="fr" sz="4000">
                <a:solidFill>
                  <a:srgbClr val="2C383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Le parcours client (« Customer Journey ») est l’ensemble d’étapes réelles ou potentielles par lesquelles passe un donateur, un adhérent, dans sa relation avec une association</a:t>
            </a:r>
            <a:endParaRPr sz="4000">
              <a:solidFill>
                <a:srgbClr val="2C383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863600" lvl="0" marL="1219200" rtl="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7F7F7F"/>
              </a:buClr>
              <a:buSzPts val="4000"/>
              <a:buChar char="​"/>
            </a:pPr>
            <a:r>
              <a:rPr lang="fr" sz="4000">
                <a:solidFill>
                  <a:srgbClr val="2C383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-&gt; répondre de la meilleure manière possible aux besoins/aspirations du donateur, de l’adhérent</a:t>
            </a:r>
            <a:endParaRPr sz="4000">
              <a:solidFill>
                <a:srgbClr val="2C383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863600" lvl="0" marL="1219200" rtl="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7F7F7F"/>
              </a:buClr>
              <a:buSzPts val="4000"/>
              <a:buChar char="​"/>
            </a:pPr>
            <a:r>
              <a:rPr lang="fr" sz="4000">
                <a:solidFill>
                  <a:srgbClr val="2C383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Dans Marketing Cloud: Journey Builder</a:t>
            </a:r>
            <a:endParaRPr sz="4000">
              <a:solidFill>
                <a:srgbClr val="2C383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863600" lvl="0" marL="1219200" rtl="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7F7F7F"/>
              </a:buClr>
              <a:buSzPts val="4000"/>
              <a:buChar char="​"/>
            </a:pPr>
            <a:r>
              <a:rPr lang="fr" sz="4000">
                <a:solidFill>
                  <a:srgbClr val="2C383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Dans Pardot: Engagement Studio</a:t>
            </a:r>
            <a:endParaRPr sz="40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3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44"/>
          <p:cNvSpPr txBox="1"/>
          <p:nvPr>
            <p:ph type="title"/>
          </p:nvPr>
        </p:nvSpPr>
        <p:spPr>
          <a:xfrm>
            <a:off x="651933" y="0"/>
            <a:ext cx="22721700" cy="1527300"/>
          </a:xfrm>
          <a:prstGeom prst="rect">
            <a:avLst/>
          </a:prstGeom>
        </p:spPr>
        <p:txBody>
          <a:bodyPr anchorCtr="0" anchor="t" bIns="243800" lIns="243800" spcFirstLastPara="1" rIns="243800" wrap="square" tIns="2438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</a:pPr>
            <a:r>
              <a:rPr b="1" lang="fr" sz="7500">
                <a:solidFill>
                  <a:schemeClr val="accent1"/>
                </a:solidFill>
              </a:rPr>
              <a:t>Agenda</a:t>
            </a:r>
            <a:endParaRPr b="1" sz="7500"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2700"/>
              <a:buNone/>
            </a:pPr>
            <a:r>
              <a:t/>
            </a:r>
            <a:endParaRPr b="1" sz="7500"/>
          </a:p>
        </p:txBody>
      </p:sp>
      <p:sp>
        <p:nvSpPr>
          <p:cNvPr id="209" name="Google Shape;209;p44"/>
          <p:cNvSpPr txBox="1"/>
          <p:nvPr>
            <p:ph idx="1" type="body"/>
          </p:nvPr>
        </p:nvSpPr>
        <p:spPr>
          <a:xfrm>
            <a:off x="904133" y="2290000"/>
            <a:ext cx="10586400" cy="9903300"/>
          </a:xfrm>
          <a:prstGeom prst="rect">
            <a:avLst/>
          </a:prstGeom>
        </p:spPr>
        <p:txBody>
          <a:bodyPr anchorCtr="0" anchor="t" bIns="243800" lIns="243800" spcFirstLastPara="1" rIns="243800" wrap="square" tIns="243800">
            <a:noAutofit/>
          </a:bodyPr>
          <a:lstStyle/>
          <a:p>
            <a:pPr indent="-698500" lvl="0" marL="914400" rtl="0" algn="l">
              <a:lnSpc>
                <a:spcPct val="80000"/>
              </a:lnSpc>
              <a:spcBef>
                <a:spcPts val="3200"/>
              </a:spcBef>
              <a:spcAft>
                <a:spcPts val="0"/>
              </a:spcAft>
              <a:buClr>
                <a:srgbClr val="7F7F7F"/>
              </a:buClr>
              <a:buSzPts val="4000"/>
              <a:buChar char="-"/>
            </a:pPr>
            <a:r>
              <a:rPr lang="fr" sz="4000">
                <a:solidFill>
                  <a:srgbClr val="2C383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Création d’une instance Salesforce.org avec NPSP</a:t>
            </a:r>
            <a:endParaRPr sz="4000">
              <a:solidFill>
                <a:srgbClr val="2C383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698500" lvl="0" marL="914400" rtl="0" algn="l">
              <a:lnSpc>
                <a:spcPct val="80000"/>
              </a:lnSpc>
              <a:spcBef>
                <a:spcPts val="3200"/>
              </a:spcBef>
              <a:spcAft>
                <a:spcPts val="0"/>
              </a:spcAft>
              <a:buClr>
                <a:srgbClr val="7F7F7F"/>
              </a:buClr>
              <a:buSzPts val="4000"/>
              <a:buChar char="-"/>
            </a:pPr>
            <a:r>
              <a:rPr lang="fr" sz="4000">
                <a:solidFill>
                  <a:srgbClr val="2C383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Concepts clés</a:t>
            </a:r>
            <a:endParaRPr sz="4000">
              <a:solidFill>
                <a:srgbClr val="2C383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698500" lvl="0" marL="914400" rtl="0" algn="l">
              <a:lnSpc>
                <a:spcPct val="80000"/>
              </a:lnSpc>
              <a:spcBef>
                <a:spcPts val="3200"/>
              </a:spcBef>
              <a:spcAft>
                <a:spcPts val="0"/>
              </a:spcAft>
              <a:buClr>
                <a:srgbClr val="7F7F7F"/>
              </a:buClr>
              <a:buSzPts val="4000"/>
              <a:buChar char="-"/>
            </a:pPr>
            <a:r>
              <a:rPr lang="fr" sz="4000">
                <a:solidFill>
                  <a:srgbClr val="2C383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Utilisateurs</a:t>
            </a:r>
            <a:endParaRPr sz="4000">
              <a:solidFill>
                <a:srgbClr val="2C383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698500" lvl="0" marL="914400" rtl="0" algn="l">
              <a:lnSpc>
                <a:spcPct val="80000"/>
              </a:lnSpc>
              <a:spcBef>
                <a:spcPts val="3200"/>
              </a:spcBef>
              <a:spcAft>
                <a:spcPts val="0"/>
              </a:spcAft>
              <a:buClr>
                <a:srgbClr val="7F7F7F"/>
              </a:buClr>
              <a:buSzPts val="4000"/>
              <a:buChar char="-"/>
            </a:pPr>
            <a:r>
              <a:rPr lang="fr" sz="4000">
                <a:solidFill>
                  <a:srgbClr val="2C383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Contacts</a:t>
            </a:r>
            <a:endParaRPr sz="4000">
              <a:solidFill>
                <a:srgbClr val="2C383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698500" lvl="0" marL="914400" rtl="0" algn="l">
              <a:lnSpc>
                <a:spcPct val="80000"/>
              </a:lnSpc>
              <a:spcBef>
                <a:spcPts val="3200"/>
              </a:spcBef>
              <a:spcAft>
                <a:spcPts val="0"/>
              </a:spcAft>
              <a:buClr>
                <a:srgbClr val="7F7F7F"/>
              </a:buClr>
              <a:buSzPts val="4000"/>
              <a:buChar char="-"/>
            </a:pPr>
            <a:r>
              <a:rPr lang="fr" sz="4000">
                <a:solidFill>
                  <a:srgbClr val="2C383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Comptes et Foyers</a:t>
            </a:r>
            <a:endParaRPr sz="4000">
              <a:solidFill>
                <a:srgbClr val="2C383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698500" lvl="0" marL="914400" rtl="0" algn="l">
              <a:lnSpc>
                <a:spcPct val="80000"/>
              </a:lnSpc>
              <a:spcBef>
                <a:spcPts val="3200"/>
              </a:spcBef>
              <a:spcAft>
                <a:spcPts val="0"/>
              </a:spcAft>
              <a:buClr>
                <a:srgbClr val="7F7F7F"/>
              </a:buClr>
              <a:buSzPts val="4000"/>
              <a:buChar char="-"/>
            </a:pPr>
            <a:r>
              <a:rPr lang="fr" sz="4000">
                <a:solidFill>
                  <a:srgbClr val="2C383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Relations</a:t>
            </a:r>
            <a:endParaRPr sz="4000">
              <a:solidFill>
                <a:srgbClr val="2C383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698500" lvl="0" marL="914400" rtl="0" algn="l">
              <a:lnSpc>
                <a:spcPct val="80000"/>
              </a:lnSpc>
              <a:spcBef>
                <a:spcPts val="3200"/>
              </a:spcBef>
              <a:spcAft>
                <a:spcPts val="0"/>
              </a:spcAft>
              <a:buClr>
                <a:srgbClr val="7F7F7F"/>
              </a:buClr>
              <a:buSzPts val="4000"/>
              <a:buChar char="-"/>
            </a:pPr>
            <a:r>
              <a:rPr lang="fr" sz="4000">
                <a:solidFill>
                  <a:srgbClr val="2C383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Affiliations</a:t>
            </a:r>
            <a:endParaRPr sz="4000">
              <a:solidFill>
                <a:srgbClr val="2C383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698500" lvl="0" marL="914400" rtl="0" algn="l">
              <a:lnSpc>
                <a:spcPct val="80000"/>
              </a:lnSpc>
              <a:spcBef>
                <a:spcPts val="3200"/>
              </a:spcBef>
              <a:spcAft>
                <a:spcPts val="0"/>
              </a:spcAft>
              <a:buClr>
                <a:srgbClr val="7F7F7F"/>
              </a:buClr>
              <a:buSzPts val="4000"/>
              <a:buChar char="-"/>
            </a:pPr>
            <a:r>
              <a:rPr lang="fr" sz="4000">
                <a:solidFill>
                  <a:srgbClr val="2C383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Opportunités (Dons, Legs, Subvention, Cotisation)</a:t>
            </a:r>
            <a:endParaRPr sz="4000">
              <a:solidFill>
                <a:srgbClr val="2C383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914400" rtl="0" algn="l">
              <a:lnSpc>
                <a:spcPct val="80000"/>
              </a:lnSpc>
              <a:spcBef>
                <a:spcPts val="2400"/>
              </a:spcBef>
              <a:spcAft>
                <a:spcPts val="2700"/>
              </a:spcAft>
              <a:buNone/>
            </a:pPr>
            <a:r>
              <a:t/>
            </a:r>
            <a:endParaRPr sz="17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0" name="Google Shape;210;p44"/>
          <p:cNvSpPr txBox="1"/>
          <p:nvPr>
            <p:ph idx="1" type="body"/>
          </p:nvPr>
        </p:nvSpPr>
        <p:spPr>
          <a:xfrm>
            <a:off x="11178067" y="2290000"/>
            <a:ext cx="12806400" cy="7056900"/>
          </a:xfrm>
          <a:prstGeom prst="rect">
            <a:avLst/>
          </a:prstGeom>
        </p:spPr>
        <p:txBody>
          <a:bodyPr anchorCtr="0" anchor="t" bIns="243800" lIns="243800" spcFirstLastPara="1" rIns="243800" wrap="square" tIns="243800">
            <a:noAutofit/>
          </a:bodyPr>
          <a:lstStyle/>
          <a:p>
            <a:pPr indent="-698500" lvl="0" marL="914400" rtl="0" algn="l">
              <a:lnSpc>
                <a:spcPct val="80000"/>
              </a:lnSpc>
              <a:spcBef>
                <a:spcPts val="3200"/>
              </a:spcBef>
              <a:spcAft>
                <a:spcPts val="0"/>
              </a:spcAft>
              <a:buClr>
                <a:srgbClr val="7F7F7F"/>
              </a:buClr>
              <a:buSzPts val="4000"/>
              <a:buChar char="-"/>
            </a:pPr>
            <a:r>
              <a:rPr lang="fr" sz="4000">
                <a:solidFill>
                  <a:srgbClr val="2C383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Paiements</a:t>
            </a:r>
            <a:endParaRPr sz="4000">
              <a:solidFill>
                <a:srgbClr val="2C383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698500" lvl="0" marL="914400" rtl="0" algn="l">
              <a:lnSpc>
                <a:spcPct val="80000"/>
              </a:lnSpc>
              <a:spcBef>
                <a:spcPts val="3200"/>
              </a:spcBef>
              <a:spcAft>
                <a:spcPts val="0"/>
              </a:spcAft>
              <a:buClr>
                <a:srgbClr val="7F7F7F"/>
              </a:buClr>
              <a:buSzPts val="4000"/>
              <a:buChar char="-"/>
            </a:pPr>
            <a:r>
              <a:rPr lang="fr" sz="4000">
                <a:solidFill>
                  <a:srgbClr val="2C383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Dons Récurrents</a:t>
            </a:r>
            <a:endParaRPr sz="4000">
              <a:solidFill>
                <a:srgbClr val="2C383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698500" lvl="0" marL="914400" rtl="0" algn="l">
              <a:lnSpc>
                <a:spcPct val="80000"/>
              </a:lnSpc>
              <a:spcBef>
                <a:spcPts val="3200"/>
              </a:spcBef>
              <a:spcAft>
                <a:spcPts val="0"/>
              </a:spcAft>
              <a:buClr>
                <a:srgbClr val="7F7F7F"/>
              </a:buClr>
              <a:buSzPts val="4000"/>
              <a:buChar char="-"/>
            </a:pPr>
            <a:r>
              <a:rPr lang="fr" sz="4000">
                <a:solidFill>
                  <a:srgbClr val="2C383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Plans d’engagement</a:t>
            </a:r>
            <a:endParaRPr sz="4000">
              <a:solidFill>
                <a:srgbClr val="2C383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698500" lvl="0" marL="914400" rtl="0" algn="l">
              <a:lnSpc>
                <a:spcPct val="80000"/>
              </a:lnSpc>
              <a:spcBef>
                <a:spcPts val="3200"/>
              </a:spcBef>
              <a:spcAft>
                <a:spcPts val="0"/>
              </a:spcAft>
              <a:buClr>
                <a:srgbClr val="7F7F7F"/>
              </a:buClr>
              <a:buSzPts val="4000"/>
              <a:buChar char="-"/>
            </a:pPr>
            <a:r>
              <a:rPr lang="fr" sz="4000">
                <a:solidFill>
                  <a:srgbClr val="2C383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Appexchange</a:t>
            </a:r>
            <a:endParaRPr sz="4000">
              <a:solidFill>
                <a:srgbClr val="2C383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698500" lvl="0" marL="914400" rtl="0" algn="l">
              <a:lnSpc>
                <a:spcPct val="80000"/>
              </a:lnSpc>
              <a:spcBef>
                <a:spcPts val="3200"/>
              </a:spcBef>
              <a:spcAft>
                <a:spcPts val="0"/>
              </a:spcAft>
              <a:buClr>
                <a:srgbClr val="7F7F7F"/>
              </a:buClr>
              <a:buSzPts val="4000"/>
              <a:buChar char="-"/>
            </a:pPr>
            <a:r>
              <a:rPr lang="fr" sz="4000">
                <a:solidFill>
                  <a:srgbClr val="2C383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Importer les données</a:t>
            </a:r>
            <a:endParaRPr sz="4000">
              <a:solidFill>
                <a:srgbClr val="2C383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698500" lvl="0" marL="914400" rtl="0" algn="l">
              <a:lnSpc>
                <a:spcPct val="80000"/>
              </a:lnSpc>
              <a:spcBef>
                <a:spcPts val="3200"/>
              </a:spcBef>
              <a:spcAft>
                <a:spcPts val="0"/>
              </a:spcAft>
              <a:buClr>
                <a:srgbClr val="7F7F7F"/>
              </a:buClr>
              <a:buSzPts val="4000"/>
              <a:buChar char="-"/>
            </a:pPr>
            <a:r>
              <a:rPr lang="fr" sz="4000">
                <a:solidFill>
                  <a:srgbClr val="2C383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Automatisations avec Flow Builder</a:t>
            </a:r>
            <a:endParaRPr sz="4000">
              <a:solidFill>
                <a:srgbClr val="2C383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698500" lvl="0" marL="914400" rtl="0" algn="l">
              <a:lnSpc>
                <a:spcPct val="80000"/>
              </a:lnSpc>
              <a:spcBef>
                <a:spcPts val="3200"/>
              </a:spcBef>
              <a:spcAft>
                <a:spcPts val="0"/>
              </a:spcAft>
              <a:buClr>
                <a:srgbClr val="7F7F7F"/>
              </a:buClr>
              <a:buSzPts val="4000"/>
              <a:buChar char="-"/>
            </a:pPr>
            <a:r>
              <a:rPr lang="fr" sz="4000">
                <a:solidFill>
                  <a:srgbClr val="2C383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Marketing Email/Campagnes Email</a:t>
            </a:r>
            <a:endParaRPr sz="4000">
              <a:solidFill>
                <a:srgbClr val="2C383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698500" lvl="0" marL="914400" rtl="0" algn="l">
              <a:lnSpc>
                <a:spcPct val="80000"/>
              </a:lnSpc>
              <a:spcBef>
                <a:spcPts val="3200"/>
              </a:spcBef>
              <a:spcAft>
                <a:spcPts val="0"/>
              </a:spcAft>
              <a:buClr>
                <a:srgbClr val="7F7F7F"/>
              </a:buClr>
              <a:buSzPts val="4000"/>
              <a:buChar char="-"/>
            </a:pPr>
            <a:r>
              <a:rPr lang="fr" sz="4000">
                <a:solidFill>
                  <a:srgbClr val="2C383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Parcours Clients -&gt; Cas d’usage du renouvellement d’adhérents</a:t>
            </a:r>
            <a:endParaRPr sz="4000">
              <a:solidFill>
                <a:srgbClr val="2C383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552450" lvl="0" marL="914400" rtl="0" algn="l">
              <a:lnSpc>
                <a:spcPct val="80000"/>
              </a:lnSpc>
              <a:spcBef>
                <a:spcPts val="2400"/>
              </a:spcBef>
              <a:spcAft>
                <a:spcPts val="2700"/>
              </a:spcAft>
              <a:buClr>
                <a:srgbClr val="000000"/>
              </a:buClr>
              <a:buSzPts val="1700"/>
              <a:buFont typeface="Montserrat"/>
              <a:buChar char="-"/>
            </a:pPr>
            <a:r>
              <a:t/>
            </a:r>
            <a:endParaRPr sz="17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4" name="Google Shape;334;p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55000"/>
            <a:ext cx="11227299" cy="12903204"/>
          </a:xfrm>
          <a:prstGeom prst="rect">
            <a:avLst/>
          </a:prstGeom>
          <a:noFill/>
          <a:ln>
            <a:noFill/>
          </a:ln>
        </p:spPr>
      </p:pic>
      <p:sp>
        <p:nvSpPr>
          <p:cNvPr id="335" name="Google Shape;335;p62"/>
          <p:cNvSpPr txBox="1"/>
          <p:nvPr/>
        </p:nvSpPr>
        <p:spPr>
          <a:xfrm>
            <a:off x="11607533" y="5078342"/>
            <a:ext cx="11832000" cy="50799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450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Raphael Wulff</a:t>
            </a:r>
            <a:endParaRPr b="1" sz="4500">
              <a:solidFill>
                <a:srgbClr val="0C0C0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80000"/>
              </a:lnSpc>
              <a:spcBef>
                <a:spcPts val="3200"/>
              </a:spcBef>
              <a:spcAft>
                <a:spcPts val="0"/>
              </a:spcAft>
              <a:buNone/>
            </a:pPr>
            <a:r>
              <a:rPr b="1" lang="fr" sz="450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Raphael@apsynergy.com</a:t>
            </a:r>
            <a:endParaRPr b="1" sz="4500">
              <a:solidFill>
                <a:srgbClr val="0C0C0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80000"/>
              </a:lnSpc>
              <a:spcBef>
                <a:spcPts val="3200"/>
              </a:spcBef>
              <a:spcAft>
                <a:spcPts val="0"/>
              </a:spcAft>
              <a:buNone/>
            </a:pPr>
            <a:r>
              <a:rPr b="1" lang="fr" sz="450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b="1" lang="fr" sz="450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oach </a:t>
            </a:r>
            <a:r>
              <a:rPr b="1" lang="fr" sz="450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Salesforce </a:t>
            </a:r>
            <a:endParaRPr b="1" sz="4500">
              <a:solidFill>
                <a:srgbClr val="0C0C0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80000"/>
              </a:lnSpc>
              <a:spcBef>
                <a:spcPts val="3200"/>
              </a:spcBef>
              <a:spcAft>
                <a:spcPts val="0"/>
              </a:spcAft>
              <a:buNone/>
            </a:pPr>
            <a:r>
              <a:rPr lang="fr" sz="4500" u="sng">
                <a:solidFill>
                  <a:srgbClr val="0097A7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www.apsynergy.com</a:t>
            </a:r>
            <a:endParaRPr sz="4500" u="sng">
              <a:solidFill>
                <a:srgbClr val="0C0C0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80000"/>
              </a:lnSpc>
              <a:spcBef>
                <a:spcPts val="3200"/>
              </a:spcBef>
              <a:spcAft>
                <a:spcPts val="0"/>
              </a:spcAft>
              <a:buNone/>
            </a:pPr>
            <a:r>
              <a:rPr lang="fr" sz="450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Apsynergy est partenaire de Salesforce.org</a:t>
            </a:r>
            <a:endParaRPr sz="4500">
              <a:solidFill>
                <a:srgbClr val="0C0C0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80000"/>
              </a:lnSpc>
              <a:spcBef>
                <a:spcPts val="3200"/>
              </a:spcBef>
              <a:spcAft>
                <a:spcPts val="3200"/>
              </a:spcAft>
              <a:buNone/>
            </a:pPr>
            <a:r>
              <a:t/>
            </a:r>
            <a:endParaRPr sz="4000">
              <a:solidFill>
                <a:srgbClr val="0C0C0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" name="Google Shape;336;p62"/>
          <p:cNvSpPr txBox="1"/>
          <p:nvPr/>
        </p:nvSpPr>
        <p:spPr>
          <a:xfrm>
            <a:off x="278200" y="5348133"/>
            <a:ext cx="9370500" cy="32631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5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895350" lvl="0" marL="1219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500"/>
              <a:buFont typeface="Calibri"/>
              <a:buChar char="●"/>
            </a:pPr>
            <a:r>
              <a:rPr b="1" lang="fr" sz="45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Réserver un créneau avec moi: </a:t>
            </a:r>
            <a:r>
              <a:rPr b="1" lang="fr" sz="4500" u="sng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https://calendly.com/raphael-apsynergy</a:t>
            </a:r>
            <a:endParaRPr b="1" sz="3700">
              <a:solidFill>
                <a:srgbClr val="FFFFFF"/>
              </a:solidFill>
            </a:endParaRPr>
          </a:p>
        </p:txBody>
      </p:sp>
      <p:sp>
        <p:nvSpPr>
          <p:cNvPr id="337" name="Google Shape;337;p62"/>
          <p:cNvSpPr txBox="1"/>
          <p:nvPr/>
        </p:nvSpPr>
        <p:spPr>
          <a:xfrm>
            <a:off x="10691667" y="2697533"/>
            <a:ext cx="9563100" cy="23856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2300">
                <a:solidFill>
                  <a:srgbClr val="1C4587"/>
                </a:solidFill>
                <a:latin typeface="Pacifico"/>
                <a:ea typeface="Pacifico"/>
                <a:cs typeface="Pacifico"/>
                <a:sym typeface="Pacifico"/>
              </a:rPr>
              <a:t>Merci </a:t>
            </a:r>
            <a:r>
              <a:rPr lang="fr" sz="12300">
                <a:solidFill>
                  <a:srgbClr val="1C4587"/>
                </a:solidFill>
                <a:latin typeface="Pacifico"/>
                <a:ea typeface="Pacifico"/>
                <a:cs typeface="Pacifico"/>
                <a:sym typeface="Pacifico"/>
              </a:rPr>
              <a:t>!</a:t>
            </a:r>
            <a:endParaRPr sz="12300">
              <a:solidFill>
                <a:srgbClr val="1C4587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45"/>
          <p:cNvSpPr txBox="1"/>
          <p:nvPr>
            <p:ph type="title"/>
          </p:nvPr>
        </p:nvSpPr>
        <p:spPr>
          <a:xfrm>
            <a:off x="533667" y="0"/>
            <a:ext cx="22721700" cy="1527300"/>
          </a:xfrm>
          <a:prstGeom prst="rect">
            <a:avLst/>
          </a:prstGeom>
        </p:spPr>
        <p:txBody>
          <a:bodyPr anchorCtr="0" anchor="t" bIns="243800" lIns="243800" spcFirstLastPara="1" rIns="243800" wrap="square" tIns="243800">
            <a:noAutofit/>
          </a:bodyPr>
          <a:lstStyle/>
          <a:p>
            <a:pPr indent="0" lvl="0" marL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</a:pPr>
            <a:r>
              <a:rPr b="1" lang="fr" sz="8500">
                <a:solidFill>
                  <a:schemeClr val="accent1"/>
                </a:solidFill>
              </a:rPr>
              <a:t>Le Non Profit Cloud</a:t>
            </a:r>
            <a:endParaRPr b="1">
              <a:solidFill>
                <a:schemeClr val="accen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accent1"/>
              </a:solidFill>
            </a:endParaRPr>
          </a:p>
        </p:txBody>
      </p:sp>
      <p:sp>
        <p:nvSpPr>
          <p:cNvPr id="216" name="Google Shape;216;p45"/>
          <p:cNvSpPr txBox="1"/>
          <p:nvPr>
            <p:ph idx="1" type="body"/>
          </p:nvPr>
        </p:nvSpPr>
        <p:spPr>
          <a:xfrm>
            <a:off x="831200" y="3073267"/>
            <a:ext cx="22721700" cy="9110400"/>
          </a:xfrm>
          <a:prstGeom prst="rect">
            <a:avLst/>
          </a:prstGeom>
        </p:spPr>
        <p:txBody>
          <a:bodyPr anchorCtr="0" anchor="t" bIns="243800" lIns="243800" spcFirstLastPara="1" rIns="243800" wrap="square" tIns="243800">
            <a:normAutofit/>
          </a:bodyPr>
          <a:lstStyle/>
          <a:p>
            <a:pPr indent="-844550" lvl="0" marL="1219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Montserrat"/>
              <a:buChar char="-"/>
            </a:pPr>
            <a:r>
              <a:rPr lang="fr" sz="3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37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1219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7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3200"/>
              </a:spcAft>
              <a:buNone/>
            </a:pPr>
            <a:r>
              <a:t/>
            </a:r>
            <a:endParaRPr/>
          </a:p>
        </p:txBody>
      </p:sp>
      <p:pic>
        <p:nvPicPr>
          <p:cNvPr id="217" name="Google Shape;217;p45"/>
          <p:cNvPicPr preferRelativeResize="0"/>
          <p:nvPr/>
        </p:nvPicPr>
        <p:blipFill rotWithShape="1">
          <a:blip r:embed="rId3">
            <a:alphaModFix/>
          </a:blip>
          <a:srcRect b="901" l="0" r="0" t="0"/>
          <a:stretch/>
        </p:blipFill>
        <p:spPr>
          <a:xfrm>
            <a:off x="515067" y="1527200"/>
            <a:ext cx="23353868" cy="9812203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46"/>
          <p:cNvSpPr txBox="1"/>
          <p:nvPr>
            <p:ph type="title"/>
          </p:nvPr>
        </p:nvSpPr>
        <p:spPr>
          <a:xfrm>
            <a:off x="831200" y="0"/>
            <a:ext cx="22721700" cy="1527300"/>
          </a:xfrm>
          <a:prstGeom prst="rect">
            <a:avLst/>
          </a:prstGeom>
        </p:spPr>
        <p:txBody>
          <a:bodyPr anchorCtr="0" anchor="t" bIns="243800" lIns="243800" spcFirstLastPara="1" rIns="243800" wrap="square" tIns="243800">
            <a:noAutofit/>
          </a:bodyPr>
          <a:lstStyle/>
          <a:p>
            <a:pPr indent="0" lvl="0" marL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</a:pPr>
            <a:r>
              <a:rPr b="1" lang="fr" sz="6400">
                <a:solidFill>
                  <a:schemeClr val="accent1"/>
                </a:solidFill>
              </a:rPr>
              <a:t>Etape 1 : créer une org Salesforce</a:t>
            </a:r>
            <a:br>
              <a:rPr b="1" lang="fr" sz="6400">
                <a:solidFill>
                  <a:schemeClr val="accent1"/>
                </a:solidFill>
              </a:rPr>
            </a:br>
            <a:r>
              <a:rPr b="1" lang="fr" sz="6400">
                <a:solidFill>
                  <a:schemeClr val="accent1"/>
                </a:solidFill>
              </a:rPr>
              <a:t>avec NPSP (NonProfit Success Pack)</a:t>
            </a:r>
            <a:endParaRPr b="1" sz="5300">
              <a:solidFill>
                <a:schemeClr val="accent1"/>
              </a:solidFill>
            </a:endParaRPr>
          </a:p>
        </p:txBody>
      </p:sp>
      <p:sp>
        <p:nvSpPr>
          <p:cNvPr id="223" name="Google Shape;223;p46"/>
          <p:cNvSpPr txBox="1"/>
          <p:nvPr>
            <p:ph idx="1" type="body"/>
          </p:nvPr>
        </p:nvSpPr>
        <p:spPr>
          <a:xfrm>
            <a:off x="831200" y="3073267"/>
            <a:ext cx="22721700" cy="10277700"/>
          </a:xfrm>
          <a:prstGeom prst="rect">
            <a:avLst/>
          </a:prstGeom>
        </p:spPr>
        <p:txBody>
          <a:bodyPr anchorCtr="0" anchor="t" bIns="243800" lIns="243800" spcFirstLastPara="1" rIns="243800" wrap="square" tIns="243800">
            <a:normAutofit/>
          </a:bodyPr>
          <a:lstStyle/>
          <a:p>
            <a:pPr indent="0" lvl="1" marL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1" marL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1" marL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1" marL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</a:pPr>
            <a:r>
              <a:rPr lang="fr" sz="4300" u="sng">
                <a:solidFill>
                  <a:srgbClr val="2C383F"/>
                </a:solidFill>
                <a:latin typeface="Montserrat Medium"/>
                <a:ea typeface="Montserrat Medium"/>
                <a:cs typeface="Montserrat Medium"/>
                <a:sym typeface="Montserrat Medium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https://www.salesforce.org/trial/npsp/</a:t>
            </a:r>
            <a:r>
              <a:rPr lang="fr" sz="500"/>
              <a:t>	</a:t>
            </a:r>
            <a:endParaRPr sz="500"/>
          </a:p>
        </p:txBody>
      </p:sp>
      <p:pic>
        <p:nvPicPr>
          <p:cNvPr id="224" name="Google Shape;224;p46"/>
          <p:cNvPicPr preferRelativeResize="0"/>
          <p:nvPr/>
        </p:nvPicPr>
        <p:blipFill rotWithShape="1">
          <a:blip r:embed="rId4">
            <a:alphaModFix/>
          </a:blip>
          <a:srcRect b="0" l="51930" r="0" t="0"/>
          <a:stretch/>
        </p:blipFill>
        <p:spPr>
          <a:xfrm>
            <a:off x="12427000" y="2313533"/>
            <a:ext cx="11799068" cy="9221132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47"/>
          <p:cNvSpPr txBox="1"/>
          <p:nvPr>
            <p:ph type="title"/>
          </p:nvPr>
        </p:nvSpPr>
        <p:spPr>
          <a:xfrm>
            <a:off x="831200" y="793200"/>
            <a:ext cx="22721700" cy="1527300"/>
          </a:xfrm>
          <a:prstGeom prst="rect">
            <a:avLst/>
          </a:prstGeom>
        </p:spPr>
        <p:txBody>
          <a:bodyPr anchorCtr="0" anchor="t" bIns="243800" lIns="243800" spcFirstLastPara="1" rIns="243800" wrap="square" tIns="243800">
            <a:noAutofit/>
          </a:bodyPr>
          <a:lstStyle/>
          <a:p>
            <a:pPr indent="0" lvl="0" marL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</a:pPr>
            <a:r>
              <a:rPr b="1" lang="fr" sz="6400">
                <a:solidFill>
                  <a:schemeClr val="accent1"/>
                </a:solidFill>
              </a:rPr>
              <a:t>Les utilisateurs dans Salesforce</a:t>
            </a:r>
            <a:endParaRPr sz="6400">
              <a:solidFill>
                <a:schemeClr val="accent1"/>
              </a:solidFill>
            </a:endParaRPr>
          </a:p>
        </p:txBody>
      </p:sp>
      <p:sp>
        <p:nvSpPr>
          <p:cNvPr id="230" name="Google Shape;230;p47"/>
          <p:cNvSpPr txBox="1"/>
          <p:nvPr>
            <p:ph idx="1" type="body"/>
          </p:nvPr>
        </p:nvSpPr>
        <p:spPr>
          <a:xfrm>
            <a:off x="831200" y="2809067"/>
            <a:ext cx="22721700" cy="6355200"/>
          </a:xfrm>
          <a:prstGeom prst="rect">
            <a:avLst/>
          </a:prstGeom>
        </p:spPr>
        <p:txBody>
          <a:bodyPr anchorCtr="0" anchor="t" bIns="243800" lIns="243800" spcFirstLastPara="1" rIns="243800" wrap="square" tIns="243800">
            <a:normAutofit/>
          </a:bodyPr>
          <a:lstStyle/>
          <a:p>
            <a:pPr indent="-863600" lvl="0" marL="1219200" rtl="0" algn="ctr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7F7F7F"/>
              </a:buClr>
              <a:buSzPts val="4000"/>
              <a:buChar char="​"/>
            </a:pPr>
            <a:r>
              <a:rPr lang="fr" sz="40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Utilisateurs “internes” / utilisateurs “externes”</a:t>
            </a:r>
            <a:endParaRPr sz="3500"/>
          </a:p>
        </p:txBody>
      </p:sp>
      <p:pic>
        <p:nvPicPr>
          <p:cNvPr id="231" name="Google Shape;231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75200" y="4207202"/>
            <a:ext cx="3863840" cy="3229199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32" name="Google Shape;232;p4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75200" y="7634666"/>
            <a:ext cx="3863867" cy="3403200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33" name="Google Shape;233;p4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4803200" y="5543467"/>
            <a:ext cx="3863867" cy="3403200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48"/>
          <p:cNvSpPr txBox="1"/>
          <p:nvPr>
            <p:ph type="title"/>
          </p:nvPr>
        </p:nvSpPr>
        <p:spPr>
          <a:xfrm>
            <a:off x="831200" y="856267"/>
            <a:ext cx="22721700" cy="1527300"/>
          </a:xfrm>
          <a:prstGeom prst="rect">
            <a:avLst/>
          </a:prstGeom>
        </p:spPr>
        <p:txBody>
          <a:bodyPr anchorCtr="0" anchor="t" bIns="243800" lIns="243800" spcFirstLastPara="1" rIns="243800" wrap="square" tIns="243800">
            <a:normAutofit/>
          </a:bodyPr>
          <a:lstStyle/>
          <a:p>
            <a:pPr indent="0" lvl="0" marL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</a:pPr>
            <a:r>
              <a:rPr b="1" lang="fr" sz="6400">
                <a:solidFill>
                  <a:schemeClr val="accent1"/>
                </a:solidFill>
              </a:rPr>
              <a:t>Les utilisateurs dans Salesforce</a:t>
            </a:r>
            <a:endParaRPr sz="6400">
              <a:solidFill>
                <a:schemeClr val="accent1"/>
              </a:solidFill>
            </a:endParaRPr>
          </a:p>
        </p:txBody>
      </p:sp>
      <p:sp>
        <p:nvSpPr>
          <p:cNvPr id="239" name="Google Shape;239;p48"/>
          <p:cNvSpPr txBox="1"/>
          <p:nvPr>
            <p:ph idx="1" type="body"/>
          </p:nvPr>
        </p:nvSpPr>
        <p:spPr>
          <a:xfrm>
            <a:off x="831200" y="4164133"/>
            <a:ext cx="22721700" cy="6355200"/>
          </a:xfrm>
          <a:prstGeom prst="rect">
            <a:avLst/>
          </a:prstGeom>
        </p:spPr>
        <p:txBody>
          <a:bodyPr anchorCtr="0" anchor="t" bIns="243800" lIns="243800" spcFirstLastPara="1" rIns="243800" wrap="square" tIns="243800">
            <a:normAutofit/>
          </a:bodyPr>
          <a:lstStyle/>
          <a:p>
            <a:pPr indent="-863600" lvl="0" marL="1219200" rtl="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7F7F7F"/>
              </a:buClr>
              <a:buSzPts val="4000"/>
              <a:buChar char="​"/>
            </a:pPr>
            <a:r>
              <a:rPr lang="fr" sz="40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Configuration &gt; Utilisateurs &gt; Utilisateurs &gt; Nouvel Utilisateur</a:t>
            </a:r>
            <a:endParaRPr sz="40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863600" lvl="0" marL="1219200" rtl="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7F7F7F"/>
              </a:buClr>
              <a:buSzPts val="4000"/>
              <a:buChar char="​"/>
            </a:pPr>
            <a:r>
              <a:rPr lang="fr" sz="40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Champs Obligatoires</a:t>
            </a:r>
            <a:r>
              <a:rPr b="1" lang="fr" sz="4000">
                <a:solidFill>
                  <a:srgbClr val="FF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|</a:t>
            </a:r>
            <a:endParaRPr sz="40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863600" lvl="0" marL="1219200" rtl="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7F7F7F"/>
              </a:buClr>
              <a:buSzPts val="4000"/>
              <a:buChar char="​"/>
            </a:pPr>
            <a:r>
              <a:rPr lang="fr" sz="40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Champs optionnels</a:t>
            </a:r>
            <a:endParaRPr sz="40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863600" lvl="0" marL="1219200" rtl="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7F7F7F"/>
              </a:buClr>
              <a:buSzPts val="4000"/>
              <a:buChar char="​"/>
            </a:pPr>
            <a:r>
              <a:rPr lang="fr" sz="40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Meilleure pratique: Ne pas réattribuer un utilisateur d'une personne à une autre: </a:t>
            </a:r>
            <a:r>
              <a:rPr lang="fr" sz="4000" u="sng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Désactiver puis créer un nouvel utilisateur actif</a:t>
            </a:r>
            <a:endParaRPr sz="40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49"/>
          <p:cNvSpPr txBox="1"/>
          <p:nvPr>
            <p:ph type="title"/>
          </p:nvPr>
        </p:nvSpPr>
        <p:spPr>
          <a:xfrm>
            <a:off x="831200" y="261333"/>
            <a:ext cx="22721700" cy="1527300"/>
          </a:xfrm>
          <a:prstGeom prst="rect">
            <a:avLst/>
          </a:prstGeom>
        </p:spPr>
        <p:txBody>
          <a:bodyPr anchorCtr="0" anchor="t" bIns="243800" lIns="243800" spcFirstLastPara="1" rIns="243800" wrap="square" tIns="243800">
            <a:noAutofit/>
          </a:bodyPr>
          <a:lstStyle/>
          <a:p>
            <a:pPr indent="0" lvl="0" marL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</a:pPr>
            <a:r>
              <a:rPr b="1" lang="fr" sz="6400">
                <a:solidFill>
                  <a:schemeClr val="accent1"/>
                </a:solidFill>
              </a:rPr>
              <a:t>Les fondamentaux techniques (quelques objets standard)</a:t>
            </a:r>
            <a:endParaRPr sz="6400">
              <a:solidFill>
                <a:schemeClr val="accent1"/>
              </a:solidFill>
            </a:endParaRPr>
          </a:p>
        </p:txBody>
      </p:sp>
      <p:sp>
        <p:nvSpPr>
          <p:cNvPr id="245" name="Google Shape;245;p49"/>
          <p:cNvSpPr txBox="1"/>
          <p:nvPr>
            <p:ph idx="1" type="body"/>
          </p:nvPr>
        </p:nvSpPr>
        <p:spPr>
          <a:xfrm>
            <a:off x="831200" y="2445467"/>
            <a:ext cx="22721700" cy="6355200"/>
          </a:xfrm>
          <a:prstGeom prst="rect">
            <a:avLst/>
          </a:prstGeom>
        </p:spPr>
        <p:txBody>
          <a:bodyPr anchorCtr="0" anchor="t" bIns="243800" lIns="243800" spcFirstLastPara="1" rIns="243800" wrap="square" tIns="243800">
            <a:noAutofit/>
          </a:bodyPr>
          <a:lstStyle/>
          <a:p>
            <a:pPr indent="-831850" lvl="0" marL="1219200" rtl="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7F7F7F"/>
              </a:buClr>
              <a:buSzPts val="3500"/>
              <a:buChar char="​"/>
            </a:pPr>
            <a:r>
              <a:rPr lang="fr" sz="35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Contact </a:t>
            </a:r>
            <a:endParaRPr sz="35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831850" lvl="1" marL="24384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3500"/>
              <a:buFont typeface="Noto Sans Symbols"/>
              <a:buChar char="❑"/>
            </a:pPr>
            <a:r>
              <a:rPr lang="fr" sz="3500">
                <a:solidFill>
                  <a:srgbClr val="2C383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Individu avec lequel votre organization a un lien (donateur, bénévole, salarié d'un partenaire ou fournisseur, etc.)</a:t>
            </a:r>
            <a:endParaRPr sz="3500">
              <a:solidFill>
                <a:srgbClr val="6D6E7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831850" lvl="0" marL="1219200" rtl="0" algn="l">
              <a:lnSpc>
                <a:spcPct val="110000"/>
              </a:lnSpc>
              <a:spcBef>
                <a:spcPts val="3200"/>
              </a:spcBef>
              <a:spcAft>
                <a:spcPts val="0"/>
              </a:spcAft>
              <a:buClr>
                <a:srgbClr val="7F7F7F"/>
              </a:buClr>
              <a:buSzPts val="3500"/>
              <a:buChar char="​"/>
            </a:pPr>
            <a:r>
              <a:rPr lang="fr" sz="35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Compte :</a:t>
            </a:r>
            <a:endParaRPr sz="35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831850" lvl="1" marL="24384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3500"/>
              <a:buFont typeface="Noto Sans Symbols"/>
              <a:buChar char="❑"/>
            </a:pPr>
            <a:r>
              <a:rPr lang="fr" sz="3500">
                <a:solidFill>
                  <a:srgbClr val="2C383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Foyer, Fondations, Entreprises, autres organisations avec lesquelles vous travaillez.</a:t>
            </a:r>
            <a:endParaRPr sz="3500">
              <a:solidFill>
                <a:srgbClr val="6D6E7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831850" lvl="0" marL="1219200" rtl="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7F7F7F"/>
              </a:buClr>
              <a:buSzPts val="3500"/>
              <a:buChar char="​"/>
            </a:pPr>
            <a:r>
              <a:rPr lang="fr" sz="35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Opportunité</a:t>
            </a:r>
            <a:endParaRPr sz="35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831850" lvl="1" marL="24384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3500"/>
              <a:buFont typeface="Noto Sans Symbols"/>
              <a:buChar char="❑"/>
            </a:pPr>
            <a:r>
              <a:rPr lang="fr" sz="3500">
                <a:solidFill>
                  <a:srgbClr val="2C383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Revenu potential ou réalisé de type don, leg/donations, subvention ou cotisations. </a:t>
            </a:r>
            <a:endParaRPr sz="3500">
              <a:solidFill>
                <a:srgbClr val="6D6E7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831850" lvl="0" marL="1219200" rtl="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7F7F7F"/>
              </a:buClr>
              <a:buSzPts val="3500"/>
              <a:buChar char="​"/>
            </a:pPr>
            <a:r>
              <a:rPr lang="fr" sz="35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Campagne</a:t>
            </a:r>
            <a:endParaRPr sz="35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831850" lvl="1" marL="2438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3500"/>
              <a:buFont typeface="Noto Sans Symbols"/>
              <a:buChar char="❑"/>
            </a:pPr>
            <a:r>
              <a:rPr lang="fr" sz="3500">
                <a:solidFill>
                  <a:srgbClr val="2C383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Un événement ou une activité (</a:t>
            </a:r>
            <a:r>
              <a:rPr lang="fr" sz="3500">
                <a:solidFill>
                  <a:srgbClr val="2C383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opération</a:t>
            </a:r>
            <a:r>
              <a:rPr lang="fr" sz="3500">
                <a:solidFill>
                  <a:srgbClr val="2C383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de sensibilisations, un atelier, un emailing) pour laquelle vous souhaitez gérer les inscriptions, ceux qui sont venus, etc.</a:t>
            </a:r>
            <a:endParaRPr sz="3500">
              <a:solidFill>
                <a:srgbClr val="6D6E7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831850" lvl="0" marL="1219200" rtl="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7F7F7F"/>
              </a:buClr>
              <a:buSzPts val="3500"/>
              <a:buChar char="​"/>
            </a:pPr>
            <a:r>
              <a:rPr lang="fr" sz="35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Requête </a:t>
            </a:r>
            <a:endParaRPr sz="35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831850" lvl="1" marL="2438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3500"/>
              <a:buFont typeface="Noto Sans Symbols"/>
              <a:buChar char="❑"/>
            </a:pPr>
            <a:r>
              <a:rPr lang="fr" sz="3500">
                <a:solidFill>
                  <a:srgbClr val="2C383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Une question d'un client/donateur, un problème à </a:t>
            </a:r>
            <a:r>
              <a:rPr lang="fr" sz="3500">
                <a:solidFill>
                  <a:srgbClr val="2C383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régler</a:t>
            </a:r>
            <a:r>
              <a:rPr lang="fr" sz="3500">
                <a:solidFill>
                  <a:srgbClr val="2C383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, un moyen de suivre comment la requête a été </a:t>
            </a:r>
            <a:r>
              <a:rPr lang="fr" sz="3500">
                <a:solidFill>
                  <a:srgbClr val="2C383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clôturé</a:t>
            </a:r>
            <a:r>
              <a:rPr lang="fr" sz="3500">
                <a:solidFill>
                  <a:srgbClr val="2C383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, traitée, etc. Exemple : un donateur souhaite résilier son prélèvement mensuel.</a:t>
            </a:r>
            <a:endParaRPr sz="35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50"/>
          <p:cNvSpPr txBox="1"/>
          <p:nvPr>
            <p:ph type="title"/>
          </p:nvPr>
        </p:nvSpPr>
        <p:spPr>
          <a:xfrm>
            <a:off x="831200" y="0"/>
            <a:ext cx="22721700" cy="1527300"/>
          </a:xfrm>
          <a:prstGeom prst="rect">
            <a:avLst/>
          </a:prstGeom>
        </p:spPr>
        <p:txBody>
          <a:bodyPr anchorCtr="0" anchor="t" bIns="243800" lIns="243800" spcFirstLastPara="1" rIns="243800" wrap="square" tIns="243800">
            <a:noAutofit/>
          </a:bodyPr>
          <a:lstStyle/>
          <a:p>
            <a:pPr indent="0" lvl="0" marL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</a:pPr>
            <a:r>
              <a:rPr b="1" lang="fr" sz="6400">
                <a:solidFill>
                  <a:schemeClr val="accent1"/>
                </a:solidFill>
              </a:rPr>
              <a:t>Contact (Donateur, bénévole, mécène, autre type de contact)</a:t>
            </a:r>
            <a:endParaRPr sz="6400">
              <a:solidFill>
                <a:schemeClr val="accent1"/>
              </a:solidFill>
            </a:endParaRPr>
          </a:p>
        </p:txBody>
      </p:sp>
      <p:sp>
        <p:nvSpPr>
          <p:cNvPr id="251" name="Google Shape;251;p50"/>
          <p:cNvSpPr txBox="1"/>
          <p:nvPr>
            <p:ph idx="1" type="body"/>
          </p:nvPr>
        </p:nvSpPr>
        <p:spPr>
          <a:xfrm>
            <a:off x="375200" y="2367200"/>
            <a:ext cx="7650300" cy="8266500"/>
          </a:xfrm>
          <a:prstGeom prst="rect">
            <a:avLst/>
          </a:prstGeom>
        </p:spPr>
        <p:txBody>
          <a:bodyPr anchorCtr="0" anchor="t" bIns="243800" lIns="243800" spcFirstLastPara="1" rIns="243800" wrap="square" tIns="243800">
            <a:normAutofit/>
          </a:bodyPr>
          <a:lstStyle/>
          <a:p>
            <a:pPr indent="-863600" lvl="0" marL="1219200" rtl="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7F7F7F"/>
              </a:buClr>
              <a:buSzPts val="4000"/>
              <a:buChar char="​"/>
            </a:pPr>
            <a:r>
              <a:rPr lang="fr" sz="40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Données liées à l’individu</a:t>
            </a:r>
            <a:endParaRPr sz="40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863600" lvl="0" marL="1219200" rtl="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7F7F7F"/>
              </a:buClr>
              <a:buSzPts val="4000"/>
              <a:buChar char="​"/>
            </a:pPr>
            <a:r>
              <a:rPr lang="fr" sz="4000">
                <a:solidFill>
                  <a:srgbClr val="2C383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Contient des champs </a:t>
            </a:r>
            <a:r>
              <a:rPr lang="fr" sz="4000">
                <a:solidFill>
                  <a:srgbClr val="2C383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Cumulés</a:t>
            </a:r>
            <a:r>
              <a:rPr lang="fr" sz="4000">
                <a:solidFill>
                  <a:srgbClr val="2C383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, calculés automatiquement</a:t>
            </a:r>
            <a:endParaRPr sz="4000">
              <a:solidFill>
                <a:srgbClr val="2C383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863600" lvl="0" marL="1219200" rtl="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7F7F7F"/>
              </a:buClr>
              <a:buSzPts val="4000"/>
              <a:buChar char="​"/>
            </a:pPr>
            <a:r>
              <a:rPr lang="fr" sz="4000">
                <a:solidFill>
                  <a:srgbClr val="2C383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Nom du Compte vide = </a:t>
            </a:r>
            <a:r>
              <a:rPr lang="fr" sz="4000">
                <a:solidFill>
                  <a:srgbClr val="2C383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création</a:t>
            </a:r>
            <a:r>
              <a:rPr lang="fr" sz="4000">
                <a:solidFill>
                  <a:srgbClr val="2C383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automatique d’un foyer</a:t>
            </a:r>
            <a:endParaRPr sz="2400">
              <a:solidFill>
                <a:schemeClr val="dk1"/>
              </a:solidFill>
            </a:endParaRPr>
          </a:p>
        </p:txBody>
      </p:sp>
      <p:pic>
        <p:nvPicPr>
          <p:cNvPr id="252" name="Google Shape;252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25600" y="2684267"/>
            <a:ext cx="14527472" cy="9333933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51"/>
          <p:cNvSpPr txBox="1"/>
          <p:nvPr>
            <p:ph type="title"/>
          </p:nvPr>
        </p:nvSpPr>
        <p:spPr>
          <a:xfrm>
            <a:off x="831200" y="1186733"/>
            <a:ext cx="22721700" cy="1527300"/>
          </a:xfrm>
          <a:prstGeom prst="rect">
            <a:avLst/>
          </a:prstGeom>
        </p:spPr>
        <p:txBody>
          <a:bodyPr anchorCtr="0" anchor="t" bIns="243800" lIns="243800" spcFirstLastPara="1" rIns="243800" wrap="square" tIns="243800">
            <a:noAutofit/>
          </a:bodyPr>
          <a:lstStyle/>
          <a:p>
            <a:pPr indent="0" lvl="0" marL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</a:pPr>
            <a:r>
              <a:rPr b="1" lang="fr" sz="6400">
                <a:solidFill>
                  <a:schemeClr val="accent1"/>
                </a:solidFill>
              </a:rPr>
              <a:t>Comptes/Foyers</a:t>
            </a:r>
            <a:endParaRPr sz="6400">
              <a:solidFill>
                <a:schemeClr val="accent1"/>
              </a:solidFill>
            </a:endParaRPr>
          </a:p>
        </p:txBody>
      </p:sp>
      <p:sp>
        <p:nvSpPr>
          <p:cNvPr id="258" name="Google Shape;258;p51"/>
          <p:cNvSpPr txBox="1"/>
          <p:nvPr>
            <p:ph idx="1" type="body"/>
          </p:nvPr>
        </p:nvSpPr>
        <p:spPr>
          <a:xfrm>
            <a:off x="-338400" y="2949267"/>
            <a:ext cx="7123200" cy="6355200"/>
          </a:xfrm>
          <a:prstGeom prst="rect">
            <a:avLst/>
          </a:prstGeom>
        </p:spPr>
        <p:txBody>
          <a:bodyPr anchorCtr="0" anchor="t" bIns="243800" lIns="243800" spcFirstLastPara="1" rIns="243800" wrap="square" tIns="243800">
            <a:normAutofit/>
          </a:bodyPr>
          <a:lstStyle/>
          <a:p>
            <a:pPr indent="-882650" lvl="0" marL="1219200" rtl="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7F7F7F"/>
              </a:buClr>
              <a:buSzPts val="4300"/>
              <a:buChar char="​"/>
            </a:pPr>
            <a:r>
              <a:rPr lang="fr" sz="43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Utilisés pour gérer les organisations (Entreprises, partenaires, collectivités, etc.) mais aussi..</a:t>
            </a:r>
            <a:endParaRPr sz="43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882650" lvl="0" marL="1219200" rtl="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7F7F7F"/>
              </a:buClr>
              <a:buSzPts val="4300"/>
              <a:buChar char="​"/>
            </a:pPr>
            <a:r>
              <a:rPr lang="fr" sz="43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Les foyers.</a:t>
            </a:r>
            <a:endParaRPr sz="2700">
              <a:solidFill>
                <a:schemeClr val="dk1"/>
              </a:solidFill>
            </a:endParaRPr>
          </a:p>
        </p:txBody>
      </p:sp>
      <p:pic>
        <p:nvPicPr>
          <p:cNvPr id="259" name="Google Shape;259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84800" y="2949267"/>
            <a:ext cx="15086664" cy="9799935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