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FE7C-6E8F-42FA-8152-74F3B0B71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A279E-0075-41B3-86A9-FD05C406E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9A2E7-3816-4817-8E75-9E590327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B203-DAE2-49F4-91EF-98617E3A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0CC88-DB93-446D-AB21-E565C180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0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7E59-BCD9-4247-BBA3-996408058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FAC98-D75D-4753-82CE-CABAA575E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67075-DD55-4A9E-889D-84FD2CB9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5349-125E-400B-BA5D-926F2AC48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26430-0DED-4AF2-9820-87436688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6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2D64C0-43DC-4E67-82F5-E0CAE12A0A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7A9F0-C67B-4323-9ABA-BF0CC02C4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76BCB-B078-48BF-8BEA-6EA8208C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0897E-A9F6-4B41-B127-D7FEBE5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A7F49-6306-4325-B4DF-B00F234B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6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0984-A09E-4B8E-A49A-977BF20A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EAA7A-FC1A-48F9-B89F-E1D2CCAD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F406D-5656-468E-B2D9-4F266D28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F748-D22E-483E-8376-03BB097B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13C35-A2C2-4AC3-9B4D-E17D3A90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9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CF35F-701C-46F9-9964-E41410D1E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3C1EE-BD19-4A6F-9F87-20C1EA998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643D8-50D4-46FC-A428-1033F7F3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9C335-27C9-4515-8493-7EAC365C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9E06-9E01-41EA-8544-A98797C6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1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8477-8E99-4BF6-8037-2A779A6E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AFFC7-BEE3-4C57-990E-E60985629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F3956-0E5D-4735-8ED1-AEA513664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5F3F1-EEAE-4932-8DC2-B74608DE1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6237B-6C2F-45A8-B908-154A8EAB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3F46D-3993-437A-9BB7-C42C6B2F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ED9D-9DFB-414B-8864-85551844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F85A2-03F0-43EB-856B-1E61BDA64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B29DC-1D5D-49C3-8931-3429EE660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C6E665-E8AA-491F-9951-3F157910A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7D8042-4259-47BD-9F16-1960EC666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0C5315-0094-4C2F-8D56-E77A7F72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9806B8-B996-495F-A326-93A69949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BA7FB4-D20F-48B9-B240-5765D6DB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F565-015F-43CC-886A-982BC7198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A1AED-457E-4AC6-98CB-A55B800C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25CFA-2486-4995-98F2-94718A0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BB5CE-8616-4BF3-A126-C1188AA2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1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F2D500-DFD2-4D8B-A91C-40E86AA3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DA17D-E860-480C-99F9-CEC484AB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FCED8-92F2-4A97-854F-E2DEA340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FA6C-644F-4684-B43C-1A4CE3ED3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453DF-51BA-4760-AF4B-2E2518106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166F9-4042-43BC-8569-13B6DD17E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577D4-819A-4950-8558-E65AEEA8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7538C-CD0D-4C41-9109-7E33BB65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49D03-44E1-404B-B18D-419903E0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5128-5BFF-4009-84EF-47CA31F8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999A7-9A40-48A9-A9E0-7159D46FC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D8304-4159-43D4-961A-A7F431AE5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C9F71-0F11-43C4-A8A7-4E3E96C8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76C8-6C7C-4618-B500-0464A91A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10234-5F2E-4901-A9D3-F2A0B36B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7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815F36-42F3-47CF-922C-9EF8262F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4A7FB-B6D2-407A-BE74-139C8141B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22898-1EC8-4EF1-860E-F71E4CBA2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D7C1-EA5C-4A5B-BE37-8AFAD295DE50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BB3F5-C25F-4ADB-A6DF-CDA0F144A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C6F0D-90C8-4D89-8C40-6B135A004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6DDA-F001-4CF4-981E-DAD1E4558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7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F730B-CE1E-4966-81B0-AD789A1108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the CCNA               Wireless  200-355 Course</a:t>
            </a:r>
          </a:p>
        </p:txBody>
      </p:sp>
    </p:spTree>
    <p:extLst>
      <p:ext uri="{BB962C8B-B14F-4D97-AF65-F5344CB8AC3E}">
        <p14:creationId xmlns:p14="http://schemas.microsoft.com/office/powerpoint/2010/main" val="240204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9740-22C9-4D2F-BA02-186F22B7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Briefly Discuss Topics Covered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744F-7559-4630-A8A6-6BFEFBBB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Wired Network VS. Wireless Networks</a:t>
            </a:r>
          </a:p>
          <a:p>
            <a:r>
              <a:rPr lang="en-US" dirty="0"/>
              <a:t>Wireless Theory Concepts</a:t>
            </a:r>
          </a:p>
          <a:p>
            <a:r>
              <a:rPr lang="en-US" dirty="0"/>
              <a:t>Transporting Data over an RF Signal</a:t>
            </a:r>
          </a:p>
          <a:p>
            <a:r>
              <a:rPr lang="en-US" dirty="0"/>
              <a:t>Regulatory Bodies for Wireless</a:t>
            </a:r>
          </a:p>
          <a:p>
            <a:r>
              <a:rPr lang="en-US" dirty="0"/>
              <a:t> Channels used in 802.11</a:t>
            </a:r>
          </a:p>
          <a:p>
            <a:r>
              <a:rPr lang="en-US" dirty="0"/>
              <a:t>WIFI Alliance</a:t>
            </a:r>
          </a:p>
          <a:p>
            <a:r>
              <a:rPr lang="en-US" dirty="0"/>
              <a:t>Wireless Interference</a:t>
            </a:r>
          </a:p>
          <a:p>
            <a:r>
              <a:rPr lang="en-US" dirty="0"/>
              <a:t>Free Space  Path Loss</a:t>
            </a:r>
          </a:p>
        </p:txBody>
      </p:sp>
    </p:spTree>
    <p:extLst>
      <p:ext uri="{BB962C8B-B14F-4D97-AF65-F5344CB8AC3E}">
        <p14:creationId xmlns:p14="http://schemas.microsoft.com/office/powerpoint/2010/main" val="361797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E2E5-9D64-4D22-A516-CAB7181B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of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1ACE5-0675-4049-87C7-A92E4E4EE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Path Object interference</a:t>
            </a:r>
          </a:p>
          <a:p>
            <a:r>
              <a:rPr lang="en-US" dirty="0"/>
              <a:t>Characteristics of Wireless Antenna</a:t>
            </a:r>
          </a:p>
          <a:p>
            <a:r>
              <a:rPr lang="en-US" dirty="0"/>
              <a:t>Antenna Types</a:t>
            </a:r>
          </a:p>
          <a:p>
            <a:r>
              <a:rPr lang="en-US" dirty="0"/>
              <a:t>Types of Wireless Networks</a:t>
            </a:r>
          </a:p>
          <a:p>
            <a:r>
              <a:rPr lang="en-US" dirty="0"/>
              <a:t>Wireless LAN Topologies</a:t>
            </a:r>
          </a:p>
          <a:p>
            <a:r>
              <a:rPr lang="en-US" dirty="0"/>
              <a:t>Other Wireless Topologies</a:t>
            </a:r>
          </a:p>
          <a:p>
            <a:r>
              <a:rPr lang="en-US" dirty="0"/>
              <a:t>Other Wireless Topologies</a:t>
            </a:r>
          </a:p>
          <a:p>
            <a:r>
              <a:rPr lang="en-US" dirty="0"/>
              <a:t>Accessing the Wireless Medium</a:t>
            </a:r>
          </a:p>
        </p:txBody>
      </p:sp>
    </p:spTree>
    <p:extLst>
      <p:ext uri="{BB962C8B-B14F-4D97-AF65-F5344CB8AC3E}">
        <p14:creationId xmlns:p14="http://schemas.microsoft.com/office/powerpoint/2010/main" val="60856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2B2A-8E93-45DE-9757-9C9CFC46C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of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5CF0E-F508-4FE1-A8E6-9BB1D5DC0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 Type</a:t>
            </a:r>
          </a:p>
          <a:p>
            <a:r>
              <a:rPr lang="en-US" dirty="0"/>
              <a:t>The Size of an AP Cell</a:t>
            </a:r>
          </a:p>
          <a:p>
            <a:r>
              <a:rPr lang="en-US" dirty="0"/>
              <a:t>Adding AP’s to an ESS</a:t>
            </a:r>
          </a:p>
          <a:p>
            <a:r>
              <a:rPr lang="en-US" dirty="0"/>
              <a:t>Designing and Validating Coverage with Site Survey</a:t>
            </a:r>
          </a:p>
          <a:p>
            <a:r>
              <a:rPr lang="en-US" dirty="0"/>
              <a:t>Anatomy of a secure connection</a:t>
            </a:r>
          </a:p>
          <a:p>
            <a:r>
              <a:rPr lang="en-US" dirty="0"/>
              <a:t>Wireless client authentication methods</a:t>
            </a:r>
          </a:p>
          <a:p>
            <a:r>
              <a:rPr lang="en-US" dirty="0"/>
              <a:t>Wireless Privacy and Integrity methods</a:t>
            </a:r>
          </a:p>
          <a:p>
            <a:r>
              <a:rPr lang="en-US" dirty="0"/>
              <a:t>WPA and WPA2</a:t>
            </a:r>
          </a:p>
        </p:txBody>
      </p:sp>
    </p:spTree>
    <p:extLst>
      <p:ext uri="{BB962C8B-B14F-4D97-AF65-F5344CB8AC3E}">
        <p14:creationId xmlns:p14="http://schemas.microsoft.com/office/powerpoint/2010/main" val="2471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FB0C-EFB0-43A2-A817-2A7DC57F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of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121F-8E4C-431A-B8DA-1206C917E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Configuring Wireless Security</a:t>
            </a:r>
          </a:p>
          <a:p>
            <a:r>
              <a:rPr lang="en-US" dirty="0"/>
              <a:t>Performing an Initial setup</a:t>
            </a:r>
          </a:p>
          <a:p>
            <a:r>
              <a:rPr lang="en-US" dirty="0"/>
              <a:t>Maintaining a Wireless controller</a:t>
            </a:r>
          </a:p>
          <a:p>
            <a:r>
              <a:rPr lang="en-US" dirty="0"/>
              <a:t>Implementing Control Based Deployments</a:t>
            </a:r>
          </a:p>
          <a:p>
            <a:r>
              <a:rPr lang="en-US" dirty="0"/>
              <a:t>Configuring 802.11 Support</a:t>
            </a:r>
          </a:p>
          <a:p>
            <a:r>
              <a:rPr lang="en-US" dirty="0"/>
              <a:t>Understanding RRM</a:t>
            </a:r>
          </a:p>
        </p:txBody>
      </p:sp>
    </p:spTree>
    <p:extLst>
      <p:ext uri="{BB962C8B-B14F-4D97-AF65-F5344CB8AC3E}">
        <p14:creationId xmlns:p14="http://schemas.microsoft.com/office/powerpoint/2010/main" val="37901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145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Summary of the CCNA               Wireless  200-355 Course</vt:lpstr>
      <vt:lpstr>Briefly Discuss Topics Covered in the Course</vt:lpstr>
      <vt:lpstr>Brief Discussion of Topics covered</vt:lpstr>
      <vt:lpstr>Brief Discussion of Topics covered</vt:lpstr>
      <vt:lpstr>Brief Discussion of Topics covered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the CCNA               Wireless  200-355 Course</dc:title>
  <dc:creator>Digna Diaz</dc:creator>
  <cp:lastModifiedBy>Digna Diaz</cp:lastModifiedBy>
  <cp:revision>2</cp:revision>
  <dcterms:created xsi:type="dcterms:W3CDTF">2017-10-24T13:55:08Z</dcterms:created>
  <dcterms:modified xsi:type="dcterms:W3CDTF">2017-10-24T14:01:17Z</dcterms:modified>
</cp:coreProperties>
</file>