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9" r:id="rId6"/>
    <p:sldId id="265" r:id="rId7"/>
    <p:sldId id="266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F13E94-1DBE-4B86-9DC1-C23BB47C6E5B}" type="doc">
      <dgm:prSet loTypeId="urn:microsoft.com/office/officeart/2005/8/layout/l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0DA7B56-8BC0-4A1D-8578-4B38C581C866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th-TH" sz="3600" dirty="0" smtClean="0"/>
            <a:t>ปีหนึ่ง</a:t>
          </a:r>
          <a:endParaRPr lang="en-US" sz="3600" dirty="0"/>
        </a:p>
      </dgm:t>
    </dgm:pt>
    <dgm:pt modelId="{3FF05A8B-911A-4614-8D36-6D7C232E3BDC}" type="parTrans" cxnId="{30A41C2F-E92D-49B1-BC99-D845CDC3CA0E}">
      <dgm:prSet/>
      <dgm:spPr/>
      <dgm:t>
        <a:bodyPr/>
        <a:lstStyle/>
        <a:p>
          <a:endParaRPr lang="en-US" sz="2800"/>
        </a:p>
      </dgm:t>
    </dgm:pt>
    <dgm:pt modelId="{099BAB26-328F-4C22-B579-580A2F83B1CA}" type="sibTrans" cxnId="{30A41C2F-E92D-49B1-BC99-D845CDC3CA0E}">
      <dgm:prSet/>
      <dgm:spPr/>
      <dgm:t>
        <a:bodyPr/>
        <a:lstStyle/>
        <a:p>
          <a:endParaRPr lang="en-US" sz="2800"/>
        </a:p>
      </dgm:t>
    </dgm:pt>
    <dgm:pt modelId="{5B6ACD2F-7D24-406B-B32D-F356906BDDE9}">
      <dgm:prSet phldrT="[Text]" custT="1"/>
      <dgm:spPr/>
      <dgm:t>
        <a:bodyPr/>
        <a:lstStyle/>
        <a:p>
          <a:r>
            <a:rPr lang="th-TH" sz="2000" dirty="0" smtClean="0"/>
            <a:t>หลักสถิติ แคล 1 บัญชีการเงิน</a:t>
          </a:r>
        </a:p>
      </dgm:t>
    </dgm:pt>
    <dgm:pt modelId="{9AE09017-78F8-4B4B-A0D6-FB4E96812665}" type="parTrans" cxnId="{48609267-9168-4709-8617-5ACDF94A7CFD}">
      <dgm:prSet/>
      <dgm:spPr/>
      <dgm:t>
        <a:bodyPr/>
        <a:lstStyle/>
        <a:p>
          <a:endParaRPr lang="en-US" sz="2800"/>
        </a:p>
      </dgm:t>
    </dgm:pt>
    <dgm:pt modelId="{4C6C4B17-AED7-4029-83AE-2811E0B75584}" type="sibTrans" cxnId="{48609267-9168-4709-8617-5ACDF94A7CFD}">
      <dgm:prSet/>
      <dgm:spPr/>
      <dgm:t>
        <a:bodyPr/>
        <a:lstStyle/>
        <a:p>
          <a:endParaRPr lang="en-US" sz="2800"/>
        </a:p>
      </dgm:t>
    </dgm:pt>
    <dgm:pt modelId="{A508FA94-57A7-4BBC-88F2-1EBA0495A3E0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th-TH" sz="3600" dirty="0" smtClean="0"/>
            <a:t>ปีสอง</a:t>
          </a:r>
          <a:endParaRPr lang="en-US" sz="3600" dirty="0"/>
        </a:p>
      </dgm:t>
    </dgm:pt>
    <dgm:pt modelId="{81A29013-6E36-4E9C-B339-D5CDCE2FE989}" type="parTrans" cxnId="{6763A724-5121-49D7-A018-A0D7FF13D5FE}">
      <dgm:prSet/>
      <dgm:spPr/>
      <dgm:t>
        <a:bodyPr/>
        <a:lstStyle/>
        <a:p>
          <a:endParaRPr lang="en-US" sz="2800"/>
        </a:p>
      </dgm:t>
    </dgm:pt>
    <dgm:pt modelId="{542B60BF-AB6E-48FA-A6F1-1331A78FF052}" type="sibTrans" cxnId="{6763A724-5121-49D7-A018-A0D7FF13D5FE}">
      <dgm:prSet/>
      <dgm:spPr/>
      <dgm:t>
        <a:bodyPr/>
        <a:lstStyle/>
        <a:p>
          <a:endParaRPr lang="en-US" sz="2800"/>
        </a:p>
      </dgm:t>
    </dgm:pt>
    <dgm:pt modelId="{841FA3C6-D41D-4797-BEE0-6F562C1373EA}">
      <dgm:prSet phldrT="[Text]" custT="1"/>
      <dgm:spPr/>
      <dgm:t>
        <a:bodyPr/>
        <a:lstStyle/>
        <a:p>
          <a:r>
            <a:rPr lang="th-TH" sz="2000" dirty="0" smtClean="0"/>
            <a:t>ทฤษฎีสถิติ 2 แคล 3 </a:t>
          </a:r>
        </a:p>
        <a:p>
          <a:r>
            <a:rPr lang="th-TH" sz="2000" dirty="0" smtClean="0"/>
            <a:t>การวิเคราะห์สถิติ 1</a:t>
          </a:r>
          <a:endParaRPr lang="en-US" sz="2000" dirty="0" smtClean="0"/>
        </a:p>
        <a:p>
          <a:r>
            <a:rPr lang="th-TH" sz="2000" b="1" dirty="0" smtClean="0">
              <a:solidFill>
                <a:schemeClr val="accent1"/>
              </a:solidFill>
            </a:rPr>
            <a:t>คณิตศาสตร์การเงิน </a:t>
          </a:r>
        </a:p>
        <a:p>
          <a:r>
            <a:rPr lang="th-TH" sz="2000" dirty="0" smtClean="0"/>
            <a:t>เศรษฐศาสตร์จุลภาค</a:t>
          </a:r>
          <a:endParaRPr lang="en-US" sz="2000" dirty="0"/>
        </a:p>
      </dgm:t>
    </dgm:pt>
    <dgm:pt modelId="{6F9BA28D-95A7-44F7-B619-D96B064D94D6}" type="parTrans" cxnId="{0C4BB9B6-E8DF-452D-8214-C9D29131B528}">
      <dgm:prSet/>
      <dgm:spPr/>
      <dgm:t>
        <a:bodyPr/>
        <a:lstStyle/>
        <a:p>
          <a:endParaRPr lang="en-US" sz="2800"/>
        </a:p>
      </dgm:t>
    </dgm:pt>
    <dgm:pt modelId="{378990A9-8635-4DA9-9CB1-887FD9778577}" type="sibTrans" cxnId="{0C4BB9B6-E8DF-452D-8214-C9D29131B528}">
      <dgm:prSet/>
      <dgm:spPr/>
      <dgm:t>
        <a:bodyPr/>
        <a:lstStyle/>
        <a:p>
          <a:endParaRPr lang="en-US" sz="2800"/>
        </a:p>
      </dgm:t>
    </dgm:pt>
    <dgm:pt modelId="{70DD8E59-A4E1-438B-A4EF-18648E94D6FF}">
      <dgm:prSet phldrT="[Text]" custT="1"/>
      <dgm:spPr/>
      <dgm:t>
        <a:bodyPr/>
        <a:lstStyle/>
        <a:p>
          <a:r>
            <a:rPr lang="th-TH" sz="2000" dirty="0" smtClean="0"/>
            <a:t>วิเคราะห์สถิติ 2</a:t>
          </a:r>
        </a:p>
        <a:p>
          <a:r>
            <a:rPr lang="th-TH" sz="2000" dirty="0" smtClean="0"/>
            <a:t>เศรษฐศาสตร์มหภาค</a:t>
          </a:r>
          <a:endParaRPr lang="en-US" sz="2000" dirty="0"/>
        </a:p>
      </dgm:t>
    </dgm:pt>
    <dgm:pt modelId="{3163464E-D986-49B4-8071-DC82204C4ABC}" type="parTrans" cxnId="{36A01BD2-B31E-41A9-8611-61F2C8F72E21}">
      <dgm:prSet/>
      <dgm:spPr/>
      <dgm:t>
        <a:bodyPr/>
        <a:lstStyle/>
        <a:p>
          <a:endParaRPr lang="en-US" sz="2800"/>
        </a:p>
      </dgm:t>
    </dgm:pt>
    <dgm:pt modelId="{ED7071CE-B5BC-4DDD-9D43-4F5686DEB809}" type="sibTrans" cxnId="{36A01BD2-B31E-41A9-8611-61F2C8F72E21}">
      <dgm:prSet/>
      <dgm:spPr/>
      <dgm:t>
        <a:bodyPr/>
        <a:lstStyle/>
        <a:p>
          <a:endParaRPr lang="en-US" sz="2800"/>
        </a:p>
      </dgm:t>
    </dgm:pt>
    <dgm:pt modelId="{521DF835-8FB5-44C6-AC09-C77A68D67B5F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th-TH" sz="3600" dirty="0" smtClean="0"/>
            <a:t>ปีสาม</a:t>
          </a:r>
          <a:endParaRPr lang="en-US" sz="3600" dirty="0"/>
        </a:p>
      </dgm:t>
    </dgm:pt>
    <dgm:pt modelId="{934D14E6-8547-4DAA-850D-37805C85DC69}" type="parTrans" cxnId="{FA677E25-03D3-4651-B1D5-909C9D5E43EB}">
      <dgm:prSet/>
      <dgm:spPr/>
      <dgm:t>
        <a:bodyPr/>
        <a:lstStyle/>
        <a:p>
          <a:endParaRPr lang="en-US" sz="2800"/>
        </a:p>
      </dgm:t>
    </dgm:pt>
    <dgm:pt modelId="{B25A4997-88A9-40AB-9762-7DEA904C6F32}" type="sibTrans" cxnId="{FA677E25-03D3-4651-B1D5-909C9D5E43EB}">
      <dgm:prSet/>
      <dgm:spPr/>
      <dgm:t>
        <a:bodyPr/>
        <a:lstStyle/>
        <a:p>
          <a:endParaRPr lang="en-US" sz="2800"/>
        </a:p>
      </dgm:t>
    </dgm:pt>
    <dgm:pt modelId="{9BF83296-C04B-463F-BB5A-E1FDBE1E5077}">
      <dgm:prSet phldrT="[Text]" custT="1"/>
      <dgm:spPr/>
      <dgm:t>
        <a:bodyPr/>
        <a:lstStyle/>
        <a:p>
          <a:r>
            <a:rPr lang="en-US" sz="2000" dirty="0" smtClean="0"/>
            <a:t>Fundamental Corporate Finance</a:t>
          </a:r>
          <a:endParaRPr lang="th-TH" sz="2000" dirty="0" smtClean="0"/>
        </a:p>
        <a:p>
          <a:r>
            <a:rPr lang="th-TH" sz="2000" dirty="0" smtClean="0"/>
            <a:t>ขอเปิดเพิ่มวิชาคณิตศาสตร์ประกันชีวิตตัวสูง ๆ</a:t>
          </a:r>
          <a:r>
            <a:rPr lang="en-US" sz="2000" dirty="0" smtClean="0"/>
            <a:t>  </a:t>
          </a:r>
          <a:endParaRPr lang="en-US" sz="2000" dirty="0"/>
        </a:p>
      </dgm:t>
    </dgm:pt>
    <dgm:pt modelId="{02081DFE-534F-48F5-AA0E-11A801B15EA9}" type="parTrans" cxnId="{E43D9698-12FC-44CF-B69D-E15D1A3D327E}">
      <dgm:prSet/>
      <dgm:spPr/>
      <dgm:t>
        <a:bodyPr/>
        <a:lstStyle/>
        <a:p>
          <a:endParaRPr lang="en-US" sz="2800"/>
        </a:p>
      </dgm:t>
    </dgm:pt>
    <dgm:pt modelId="{A502BF4E-0D32-4A52-96B5-C1B842F5AAEF}" type="sibTrans" cxnId="{E43D9698-12FC-44CF-B69D-E15D1A3D327E}">
      <dgm:prSet/>
      <dgm:spPr/>
      <dgm:t>
        <a:bodyPr/>
        <a:lstStyle/>
        <a:p>
          <a:endParaRPr lang="en-US" sz="2800"/>
        </a:p>
      </dgm:t>
    </dgm:pt>
    <dgm:pt modelId="{5FE40498-FBDE-49C2-910E-18729F9B7342}">
      <dgm:prSet phldrT="[Text]" custT="1"/>
      <dgm:spPr/>
      <dgm:t>
        <a:bodyPr/>
        <a:lstStyle/>
        <a:p>
          <a:r>
            <a:rPr lang="th-TH" sz="2000" dirty="0" smtClean="0"/>
            <a:t>คณิตศาสตร์ประกันชีวิต </a:t>
          </a:r>
        </a:p>
        <a:p>
          <a:r>
            <a:rPr lang="th-TH" sz="2000" dirty="0" smtClean="0"/>
            <a:t>การเงินธุรกิจพื้นฐาน</a:t>
          </a:r>
        </a:p>
        <a:p>
          <a:r>
            <a:rPr lang="th-TH" sz="2000" dirty="0" smtClean="0"/>
            <a:t>ขอเปิดเพิ่มวิชาคณิตศาสตร์ประกันชีวิตตัวสูง ๆ</a:t>
          </a:r>
          <a:r>
            <a:rPr lang="en-US" sz="2000" dirty="0" smtClean="0"/>
            <a:t> </a:t>
          </a:r>
          <a:r>
            <a:rPr lang="th-TH" sz="2000" dirty="0" smtClean="0"/>
            <a:t> </a:t>
          </a:r>
          <a:endParaRPr lang="en-US" sz="2000" dirty="0"/>
        </a:p>
      </dgm:t>
    </dgm:pt>
    <dgm:pt modelId="{2FFFBEEC-8644-4D76-9394-3CDC586DA012}" type="parTrans" cxnId="{10F120C2-DD76-4475-A690-6EFE0AC63353}">
      <dgm:prSet/>
      <dgm:spPr/>
      <dgm:t>
        <a:bodyPr/>
        <a:lstStyle/>
        <a:p>
          <a:endParaRPr lang="en-US" sz="2800"/>
        </a:p>
      </dgm:t>
    </dgm:pt>
    <dgm:pt modelId="{D69FFEFD-866A-4477-BF8F-380C42D4D9DE}" type="sibTrans" cxnId="{10F120C2-DD76-4475-A690-6EFE0AC63353}">
      <dgm:prSet/>
      <dgm:spPr/>
      <dgm:t>
        <a:bodyPr/>
        <a:lstStyle/>
        <a:p>
          <a:endParaRPr lang="en-US" sz="2800"/>
        </a:p>
      </dgm:t>
    </dgm:pt>
    <dgm:pt modelId="{A71E5638-EDBD-4F1C-A728-AB259954232A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th-TH" sz="3600" dirty="0" smtClean="0"/>
            <a:t>ปีสี่</a:t>
          </a:r>
          <a:endParaRPr lang="en-US" sz="3600" dirty="0"/>
        </a:p>
      </dgm:t>
    </dgm:pt>
    <dgm:pt modelId="{0E3D073E-02FD-4087-873A-26481AE471E5}" type="parTrans" cxnId="{A3F63DE0-CECE-4AE9-AAC5-8A23BB8C2C4C}">
      <dgm:prSet/>
      <dgm:spPr/>
      <dgm:t>
        <a:bodyPr/>
        <a:lstStyle/>
        <a:p>
          <a:endParaRPr lang="en-US" sz="2800"/>
        </a:p>
      </dgm:t>
    </dgm:pt>
    <dgm:pt modelId="{5066F1DD-03D6-47C1-836A-E57CF964482F}" type="sibTrans" cxnId="{A3F63DE0-CECE-4AE9-AAC5-8A23BB8C2C4C}">
      <dgm:prSet/>
      <dgm:spPr/>
      <dgm:t>
        <a:bodyPr/>
        <a:lstStyle/>
        <a:p>
          <a:endParaRPr lang="en-US" sz="2800"/>
        </a:p>
      </dgm:t>
    </dgm:pt>
    <dgm:pt modelId="{FE3FB4F1-5465-4250-848F-F4FAE8BB7617}">
      <dgm:prSet phldrT="[Text]" custT="1"/>
      <dgm:spPr/>
      <dgm:t>
        <a:bodyPr/>
        <a:lstStyle/>
        <a:p>
          <a:r>
            <a:rPr lang="th-TH" sz="2000" b="1" dirty="0" smtClean="0">
              <a:solidFill>
                <a:schemeClr val="accent1"/>
              </a:solidFill>
            </a:rPr>
            <a:t>พื้นฐาน</a:t>
          </a:r>
          <a:r>
            <a:rPr lang="th-TH" sz="2000" b="1" dirty="0" err="1" smtClean="0">
              <a:solidFill>
                <a:schemeClr val="accent1"/>
              </a:solidFill>
            </a:rPr>
            <a:t>การจัด</a:t>
          </a:r>
          <a:r>
            <a:rPr lang="th-TH" sz="2000" b="1" dirty="0" smtClean="0">
              <a:solidFill>
                <a:schemeClr val="accent1"/>
              </a:solidFill>
            </a:rPr>
            <a:t>การเสี่ยงภัย </a:t>
          </a:r>
        </a:p>
        <a:p>
          <a:r>
            <a:rPr lang="th-TH" sz="2000" dirty="0" smtClean="0"/>
            <a:t>สัมมนาประกันภัย</a:t>
          </a:r>
        </a:p>
        <a:p>
          <a:r>
            <a:rPr lang="th-TH" sz="2000" dirty="0" smtClean="0"/>
            <a:t>การเงินขั้นสูง (?)</a:t>
          </a:r>
          <a:endParaRPr lang="en-US" sz="2000" dirty="0"/>
        </a:p>
      </dgm:t>
    </dgm:pt>
    <dgm:pt modelId="{E2E95438-50B1-4DAA-BFE8-ADF4552B1FFC}" type="parTrans" cxnId="{1FAFCEAE-56F5-4839-8D39-E306F3F7710B}">
      <dgm:prSet/>
      <dgm:spPr/>
      <dgm:t>
        <a:bodyPr/>
        <a:lstStyle/>
        <a:p>
          <a:endParaRPr lang="en-US" sz="2800"/>
        </a:p>
      </dgm:t>
    </dgm:pt>
    <dgm:pt modelId="{DBEBD399-1F08-4E86-929A-EF9856F998E4}" type="sibTrans" cxnId="{1FAFCEAE-56F5-4839-8D39-E306F3F7710B}">
      <dgm:prSet/>
      <dgm:spPr/>
      <dgm:t>
        <a:bodyPr/>
        <a:lstStyle/>
        <a:p>
          <a:endParaRPr lang="en-US" sz="2800"/>
        </a:p>
      </dgm:t>
    </dgm:pt>
    <dgm:pt modelId="{FB1EA0A1-E1D6-419C-AB01-23CDB92AA31F}">
      <dgm:prSet phldrT="[Text]" custT="1"/>
      <dgm:spPr/>
      <dgm:t>
        <a:bodyPr/>
        <a:lstStyle/>
        <a:p>
          <a:r>
            <a:rPr lang="th-TH" sz="2000" b="1" dirty="0" smtClean="0">
              <a:solidFill>
                <a:schemeClr val="accent1"/>
              </a:solidFill>
            </a:rPr>
            <a:t>หัวข้อพิเศษทางการประกันภัย</a:t>
          </a:r>
        </a:p>
        <a:p>
          <a:r>
            <a:rPr lang="th-TH" sz="2000" dirty="0" smtClean="0"/>
            <a:t>การเงินขั้นสูง (?)</a:t>
          </a:r>
          <a:endParaRPr lang="en-US" sz="2000" dirty="0"/>
        </a:p>
      </dgm:t>
    </dgm:pt>
    <dgm:pt modelId="{BAFE52E7-94DC-48B8-B6CF-451BE782D80D}" type="parTrans" cxnId="{BD1416F1-F41D-46E7-B8FA-B832722A5EEF}">
      <dgm:prSet/>
      <dgm:spPr/>
      <dgm:t>
        <a:bodyPr/>
        <a:lstStyle/>
        <a:p>
          <a:endParaRPr lang="en-US" sz="2800"/>
        </a:p>
      </dgm:t>
    </dgm:pt>
    <dgm:pt modelId="{E1BAA210-8A8E-479E-8FE7-BEC5465B7B15}" type="sibTrans" cxnId="{BD1416F1-F41D-46E7-B8FA-B832722A5EEF}">
      <dgm:prSet/>
      <dgm:spPr/>
      <dgm:t>
        <a:bodyPr/>
        <a:lstStyle/>
        <a:p>
          <a:endParaRPr lang="en-US" sz="2800"/>
        </a:p>
      </dgm:t>
    </dgm:pt>
    <dgm:pt modelId="{838D9019-A8C0-46C8-ADE0-DA95A5522AE4}">
      <dgm:prSet phldrT="[Text]" custT="1"/>
      <dgm:spPr/>
      <dgm:t>
        <a:bodyPr/>
        <a:lstStyle/>
        <a:p>
          <a:r>
            <a:rPr lang="th-TH" sz="2000" dirty="0" smtClean="0"/>
            <a:t>ทฤษฎีสถิติ แคล 2 </a:t>
          </a:r>
        </a:p>
        <a:p>
          <a:r>
            <a:rPr lang="th-TH" sz="2000" dirty="0" smtClean="0"/>
            <a:t>บัญชีบริหาร (ขั้นกลาง?) </a:t>
          </a:r>
        </a:p>
      </dgm:t>
    </dgm:pt>
    <dgm:pt modelId="{6D4D23E0-1F18-41D1-BA61-3D5C858047E1}" type="parTrans" cxnId="{F6EC5D39-7761-409A-8831-7BAF3ACBD8E5}">
      <dgm:prSet/>
      <dgm:spPr/>
      <dgm:t>
        <a:bodyPr/>
        <a:lstStyle/>
        <a:p>
          <a:endParaRPr lang="en-US" sz="2800"/>
        </a:p>
      </dgm:t>
    </dgm:pt>
    <dgm:pt modelId="{DFD35FB6-A9E8-44A3-A581-029BFCEA5A68}" type="sibTrans" cxnId="{F6EC5D39-7761-409A-8831-7BAF3ACBD8E5}">
      <dgm:prSet/>
      <dgm:spPr/>
      <dgm:t>
        <a:bodyPr/>
        <a:lstStyle/>
        <a:p>
          <a:endParaRPr lang="en-US" sz="2800"/>
        </a:p>
      </dgm:t>
    </dgm:pt>
    <dgm:pt modelId="{77B683C8-C394-4855-9924-DB8D30D2E9C5}" type="pres">
      <dgm:prSet presAssocID="{94F13E94-1DBE-4B86-9DC1-C23BB47C6E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2E5B1B-2C3A-40FE-AB36-343DC48209C3}" type="pres">
      <dgm:prSet presAssocID="{70DA7B56-8BC0-4A1D-8578-4B38C581C866}" presName="vertFlow" presStyleCnt="0"/>
      <dgm:spPr/>
    </dgm:pt>
    <dgm:pt modelId="{49FD900E-E7EC-437D-BE8E-AA91846B083B}" type="pres">
      <dgm:prSet presAssocID="{70DA7B56-8BC0-4A1D-8578-4B38C581C866}" presName="header" presStyleLbl="node1" presStyleIdx="0" presStyleCnt="4"/>
      <dgm:spPr/>
      <dgm:t>
        <a:bodyPr/>
        <a:lstStyle/>
        <a:p>
          <a:endParaRPr lang="en-US"/>
        </a:p>
      </dgm:t>
    </dgm:pt>
    <dgm:pt modelId="{CE59C576-D4FC-4F4A-A701-FDE6F41E38C7}" type="pres">
      <dgm:prSet presAssocID="{9AE09017-78F8-4B4B-A0D6-FB4E96812665}" presName="parTrans" presStyleLbl="sibTrans2D1" presStyleIdx="0" presStyleCnt="8"/>
      <dgm:spPr/>
      <dgm:t>
        <a:bodyPr/>
        <a:lstStyle/>
        <a:p>
          <a:endParaRPr lang="en-US"/>
        </a:p>
      </dgm:t>
    </dgm:pt>
    <dgm:pt modelId="{9E233AF3-A14C-40D7-8A1F-2CB06A164FFB}" type="pres">
      <dgm:prSet presAssocID="{5B6ACD2F-7D24-406B-B32D-F356906BDDE9}" presName="child" presStyleLbl="alignAccFollow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B0F8A-D4C9-4D1D-8F53-25E74F2575A0}" type="pres">
      <dgm:prSet presAssocID="{4C6C4B17-AED7-4029-83AE-2811E0B75584}" presName="sibTrans" presStyleLbl="sibTrans2D1" presStyleIdx="1" presStyleCnt="8"/>
      <dgm:spPr/>
      <dgm:t>
        <a:bodyPr/>
        <a:lstStyle/>
        <a:p>
          <a:endParaRPr lang="en-US"/>
        </a:p>
      </dgm:t>
    </dgm:pt>
    <dgm:pt modelId="{87332F24-7A6D-4DCC-92B1-3D97EF6A79C1}" type="pres">
      <dgm:prSet presAssocID="{838D9019-A8C0-46C8-ADE0-DA95A5522AE4}" presName="child" presStyleLbl="alignAccFollowNode1" presStyleIdx="1" presStyleCnt="8" custScaleY="1818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A772E-2320-439F-A478-C2C7DB8A3442}" type="pres">
      <dgm:prSet presAssocID="{70DA7B56-8BC0-4A1D-8578-4B38C581C866}" presName="hSp" presStyleCnt="0"/>
      <dgm:spPr/>
    </dgm:pt>
    <dgm:pt modelId="{E5E6DCAF-63C0-4E62-9C51-75457A7DD67F}" type="pres">
      <dgm:prSet presAssocID="{A508FA94-57A7-4BBC-88F2-1EBA0495A3E0}" presName="vertFlow" presStyleCnt="0"/>
      <dgm:spPr/>
    </dgm:pt>
    <dgm:pt modelId="{1274A8DD-308D-45C3-AA7C-E94657423986}" type="pres">
      <dgm:prSet presAssocID="{A508FA94-57A7-4BBC-88F2-1EBA0495A3E0}" presName="header" presStyleLbl="node1" presStyleIdx="1" presStyleCnt="4"/>
      <dgm:spPr/>
      <dgm:t>
        <a:bodyPr/>
        <a:lstStyle/>
        <a:p>
          <a:endParaRPr lang="en-US"/>
        </a:p>
      </dgm:t>
    </dgm:pt>
    <dgm:pt modelId="{52DC456D-DC64-4E2F-807E-36A5AA46C68A}" type="pres">
      <dgm:prSet presAssocID="{6F9BA28D-95A7-44F7-B619-D96B064D94D6}" presName="parTrans" presStyleLbl="sibTrans2D1" presStyleIdx="2" presStyleCnt="8"/>
      <dgm:spPr/>
      <dgm:t>
        <a:bodyPr/>
        <a:lstStyle/>
        <a:p>
          <a:endParaRPr lang="en-US"/>
        </a:p>
      </dgm:t>
    </dgm:pt>
    <dgm:pt modelId="{CB42EA17-5F34-4B95-8470-ADB75C8EBE9D}" type="pres">
      <dgm:prSet presAssocID="{841FA3C6-D41D-4797-BEE0-6F562C1373EA}" presName="child" presStyleLbl="alignAccFollowNode1" presStyleIdx="2" presStyleCnt="8" custScaleY="2530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0D94A-31E9-450F-B47F-402C4303F9DF}" type="pres">
      <dgm:prSet presAssocID="{378990A9-8635-4DA9-9CB1-887FD9778577}" presName="sibTrans" presStyleLbl="sibTrans2D1" presStyleIdx="3" presStyleCnt="8"/>
      <dgm:spPr/>
      <dgm:t>
        <a:bodyPr/>
        <a:lstStyle/>
        <a:p>
          <a:endParaRPr lang="en-US"/>
        </a:p>
      </dgm:t>
    </dgm:pt>
    <dgm:pt modelId="{CDA3A39D-16A3-42A9-AC17-B20E204E5673}" type="pres">
      <dgm:prSet presAssocID="{70DD8E59-A4E1-438B-A4EF-18648E94D6FF}" presName="child" presStyleLbl="alignAccFollowNode1" presStyleIdx="3" presStyleCnt="8" custScaleY="1510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B5464-6142-42B0-AD28-E3A5B78C3B2E}" type="pres">
      <dgm:prSet presAssocID="{A508FA94-57A7-4BBC-88F2-1EBA0495A3E0}" presName="hSp" presStyleCnt="0"/>
      <dgm:spPr/>
    </dgm:pt>
    <dgm:pt modelId="{A4F646E7-8ACE-418C-AD0E-71F97B368984}" type="pres">
      <dgm:prSet presAssocID="{521DF835-8FB5-44C6-AC09-C77A68D67B5F}" presName="vertFlow" presStyleCnt="0"/>
      <dgm:spPr/>
    </dgm:pt>
    <dgm:pt modelId="{2BC79E42-CF5E-41BA-950D-1BDEE713E7F7}" type="pres">
      <dgm:prSet presAssocID="{521DF835-8FB5-44C6-AC09-C77A68D67B5F}" presName="header" presStyleLbl="node1" presStyleIdx="2" presStyleCnt="4"/>
      <dgm:spPr/>
      <dgm:t>
        <a:bodyPr/>
        <a:lstStyle/>
        <a:p>
          <a:endParaRPr lang="en-US"/>
        </a:p>
      </dgm:t>
    </dgm:pt>
    <dgm:pt modelId="{B42B33F9-6865-4A2C-85BD-026D0FAD7DB7}" type="pres">
      <dgm:prSet presAssocID="{02081DFE-534F-48F5-AA0E-11A801B15EA9}" presName="parTrans" presStyleLbl="sibTrans2D1" presStyleIdx="4" presStyleCnt="8"/>
      <dgm:spPr/>
      <dgm:t>
        <a:bodyPr/>
        <a:lstStyle/>
        <a:p>
          <a:endParaRPr lang="en-US"/>
        </a:p>
      </dgm:t>
    </dgm:pt>
    <dgm:pt modelId="{A40B1B03-849D-42E9-9573-A9FFA666DE05}" type="pres">
      <dgm:prSet presAssocID="{9BF83296-C04B-463F-BB5A-E1FDBE1E5077}" presName="child" presStyleLbl="alignAccFollowNode1" presStyleIdx="4" presStyleCnt="8" custScaleY="2449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64522-00C3-4943-99D7-BCADC2BCAEFA}" type="pres">
      <dgm:prSet presAssocID="{A502BF4E-0D32-4A52-96B5-C1B842F5AAEF}" presName="sibTrans" presStyleLbl="sibTrans2D1" presStyleIdx="5" presStyleCnt="8"/>
      <dgm:spPr/>
      <dgm:t>
        <a:bodyPr/>
        <a:lstStyle/>
        <a:p>
          <a:endParaRPr lang="en-US"/>
        </a:p>
      </dgm:t>
    </dgm:pt>
    <dgm:pt modelId="{25092384-0E22-4A1B-9642-EDE09BF5054D}" type="pres">
      <dgm:prSet presAssocID="{5FE40498-FBDE-49C2-910E-18729F9B7342}" presName="child" presStyleLbl="alignAccFollowNode1" presStyleIdx="5" presStyleCnt="8" custScaleY="2399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85E22-DF65-48D5-87E9-022FAEAFCD75}" type="pres">
      <dgm:prSet presAssocID="{521DF835-8FB5-44C6-AC09-C77A68D67B5F}" presName="hSp" presStyleCnt="0"/>
      <dgm:spPr/>
    </dgm:pt>
    <dgm:pt modelId="{E021CD1D-8466-4F3A-ACA1-FA6E967B3742}" type="pres">
      <dgm:prSet presAssocID="{A71E5638-EDBD-4F1C-A728-AB259954232A}" presName="vertFlow" presStyleCnt="0"/>
      <dgm:spPr/>
    </dgm:pt>
    <dgm:pt modelId="{939AAD00-6034-4156-AF5C-03F4E15A98FA}" type="pres">
      <dgm:prSet presAssocID="{A71E5638-EDBD-4F1C-A728-AB259954232A}" presName="header" presStyleLbl="node1" presStyleIdx="3" presStyleCnt="4"/>
      <dgm:spPr/>
      <dgm:t>
        <a:bodyPr/>
        <a:lstStyle/>
        <a:p>
          <a:endParaRPr lang="en-US"/>
        </a:p>
      </dgm:t>
    </dgm:pt>
    <dgm:pt modelId="{EA4AEBB4-15A4-4BC2-A294-1BB1CC2AF10F}" type="pres">
      <dgm:prSet presAssocID="{E2E95438-50B1-4DAA-BFE8-ADF4552B1FFC}" presName="parTrans" presStyleLbl="sibTrans2D1" presStyleIdx="6" presStyleCnt="8"/>
      <dgm:spPr/>
      <dgm:t>
        <a:bodyPr/>
        <a:lstStyle/>
        <a:p>
          <a:endParaRPr lang="en-US"/>
        </a:p>
      </dgm:t>
    </dgm:pt>
    <dgm:pt modelId="{5F8AD202-CA78-4FE0-807B-757C9EBD72AE}" type="pres">
      <dgm:prSet presAssocID="{FE3FB4F1-5465-4250-848F-F4FAE8BB7617}" presName="child" presStyleLbl="alignAccFollowNode1" presStyleIdx="6" presStyleCnt="8" custScaleY="2012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D9174-A298-4C7A-90B9-7591EE978B21}" type="pres">
      <dgm:prSet presAssocID="{DBEBD399-1F08-4E86-929A-EF9856F998E4}" presName="sibTrans" presStyleLbl="sibTrans2D1" presStyleIdx="7" presStyleCnt="8"/>
      <dgm:spPr/>
      <dgm:t>
        <a:bodyPr/>
        <a:lstStyle/>
        <a:p>
          <a:endParaRPr lang="en-US"/>
        </a:p>
      </dgm:t>
    </dgm:pt>
    <dgm:pt modelId="{FD278B6F-FD58-4597-B946-7670BAF145C3}" type="pres">
      <dgm:prSet presAssocID="{FB1EA0A1-E1D6-419C-AB01-23CDB92AA31F}" presName="child" presStyleLbl="alignAccFollowNode1" presStyleIdx="7" presStyleCnt="8" custScaleY="206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83AE63-C1AF-43C7-8084-55100B081FCE}" type="presOf" srcId="{DBEBD399-1F08-4E86-929A-EF9856F998E4}" destId="{174D9174-A298-4C7A-90B9-7591EE978B21}" srcOrd="0" destOrd="0" presId="urn:microsoft.com/office/officeart/2005/8/layout/lProcess1"/>
    <dgm:cxn modelId="{A998D719-D0F2-4E53-83AD-7DF26FE7091C}" type="presOf" srcId="{FE3FB4F1-5465-4250-848F-F4FAE8BB7617}" destId="{5F8AD202-CA78-4FE0-807B-757C9EBD72AE}" srcOrd="0" destOrd="0" presId="urn:microsoft.com/office/officeart/2005/8/layout/lProcess1"/>
    <dgm:cxn modelId="{F6EC5D39-7761-409A-8831-7BAF3ACBD8E5}" srcId="{70DA7B56-8BC0-4A1D-8578-4B38C581C866}" destId="{838D9019-A8C0-46C8-ADE0-DA95A5522AE4}" srcOrd="1" destOrd="0" parTransId="{6D4D23E0-1F18-41D1-BA61-3D5C858047E1}" sibTransId="{DFD35FB6-A9E8-44A3-A581-029BFCEA5A68}"/>
    <dgm:cxn modelId="{A5724B04-B397-401C-BEFA-0CD2C320A296}" type="presOf" srcId="{A502BF4E-0D32-4A52-96B5-C1B842F5AAEF}" destId="{84664522-00C3-4943-99D7-BCADC2BCAEFA}" srcOrd="0" destOrd="0" presId="urn:microsoft.com/office/officeart/2005/8/layout/lProcess1"/>
    <dgm:cxn modelId="{6097DAA0-28F6-449A-BEBC-83B15DDA21A9}" type="presOf" srcId="{9AE09017-78F8-4B4B-A0D6-FB4E96812665}" destId="{CE59C576-D4FC-4F4A-A701-FDE6F41E38C7}" srcOrd="0" destOrd="0" presId="urn:microsoft.com/office/officeart/2005/8/layout/lProcess1"/>
    <dgm:cxn modelId="{F2BBDA6B-BF0E-4469-B01E-E1B7DBB5E2B1}" type="presOf" srcId="{A71E5638-EDBD-4F1C-A728-AB259954232A}" destId="{939AAD00-6034-4156-AF5C-03F4E15A98FA}" srcOrd="0" destOrd="0" presId="urn:microsoft.com/office/officeart/2005/8/layout/lProcess1"/>
    <dgm:cxn modelId="{36A01BD2-B31E-41A9-8611-61F2C8F72E21}" srcId="{A508FA94-57A7-4BBC-88F2-1EBA0495A3E0}" destId="{70DD8E59-A4E1-438B-A4EF-18648E94D6FF}" srcOrd="1" destOrd="0" parTransId="{3163464E-D986-49B4-8071-DC82204C4ABC}" sibTransId="{ED7071CE-B5BC-4DDD-9D43-4F5686DEB809}"/>
    <dgm:cxn modelId="{BE768758-B017-4A06-B7AF-D14D73C71C55}" type="presOf" srcId="{841FA3C6-D41D-4797-BEE0-6F562C1373EA}" destId="{CB42EA17-5F34-4B95-8470-ADB75C8EBE9D}" srcOrd="0" destOrd="0" presId="urn:microsoft.com/office/officeart/2005/8/layout/lProcess1"/>
    <dgm:cxn modelId="{7910F021-609C-4907-A4C0-AEC1A21B928B}" type="presOf" srcId="{70DA7B56-8BC0-4A1D-8578-4B38C581C866}" destId="{49FD900E-E7EC-437D-BE8E-AA91846B083B}" srcOrd="0" destOrd="0" presId="urn:microsoft.com/office/officeart/2005/8/layout/lProcess1"/>
    <dgm:cxn modelId="{B3D593DC-06AE-466A-A027-4EDFC4A8ACEF}" type="presOf" srcId="{E2E95438-50B1-4DAA-BFE8-ADF4552B1FFC}" destId="{EA4AEBB4-15A4-4BC2-A294-1BB1CC2AF10F}" srcOrd="0" destOrd="0" presId="urn:microsoft.com/office/officeart/2005/8/layout/lProcess1"/>
    <dgm:cxn modelId="{10F120C2-DD76-4475-A690-6EFE0AC63353}" srcId="{521DF835-8FB5-44C6-AC09-C77A68D67B5F}" destId="{5FE40498-FBDE-49C2-910E-18729F9B7342}" srcOrd="1" destOrd="0" parTransId="{2FFFBEEC-8644-4D76-9394-3CDC586DA012}" sibTransId="{D69FFEFD-866A-4477-BF8F-380C42D4D9DE}"/>
    <dgm:cxn modelId="{93E8D713-7EC1-4738-A50A-4BEC3CC5DAAC}" type="presOf" srcId="{94F13E94-1DBE-4B86-9DC1-C23BB47C6E5B}" destId="{77B683C8-C394-4855-9924-DB8D30D2E9C5}" srcOrd="0" destOrd="0" presId="urn:microsoft.com/office/officeart/2005/8/layout/lProcess1"/>
    <dgm:cxn modelId="{FA677E25-03D3-4651-B1D5-909C9D5E43EB}" srcId="{94F13E94-1DBE-4B86-9DC1-C23BB47C6E5B}" destId="{521DF835-8FB5-44C6-AC09-C77A68D67B5F}" srcOrd="2" destOrd="0" parTransId="{934D14E6-8547-4DAA-850D-37805C85DC69}" sibTransId="{B25A4997-88A9-40AB-9762-7DEA904C6F32}"/>
    <dgm:cxn modelId="{2CB74D4F-09F5-4480-9C7B-077222731382}" type="presOf" srcId="{838D9019-A8C0-46C8-ADE0-DA95A5522AE4}" destId="{87332F24-7A6D-4DCC-92B1-3D97EF6A79C1}" srcOrd="0" destOrd="0" presId="urn:microsoft.com/office/officeart/2005/8/layout/lProcess1"/>
    <dgm:cxn modelId="{8E184C1D-CF29-4704-A78E-68FE178D13C5}" type="presOf" srcId="{378990A9-8635-4DA9-9CB1-887FD9778577}" destId="{C480D94A-31E9-450F-B47F-402C4303F9DF}" srcOrd="0" destOrd="0" presId="urn:microsoft.com/office/officeart/2005/8/layout/lProcess1"/>
    <dgm:cxn modelId="{AFB7D655-5B53-429F-97AF-D7D2CA2B700F}" type="presOf" srcId="{70DD8E59-A4E1-438B-A4EF-18648E94D6FF}" destId="{CDA3A39D-16A3-42A9-AC17-B20E204E5673}" srcOrd="0" destOrd="0" presId="urn:microsoft.com/office/officeart/2005/8/layout/lProcess1"/>
    <dgm:cxn modelId="{6D7B2087-09AC-464B-82C0-03CD0B63C5AD}" type="presOf" srcId="{4C6C4B17-AED7-4029-83AE-2811E0B75584}" destId="{BD6B0F8A-D4C9-4D1D-8F53-25E74F2575A0}" srcOrd="0" destOrd="0" presId="urn:microsoft.com/office/officeart/2005/8/layout/lProcess1"/>
    <dgm:cxn modelId="{3C5880A3-2BD3-4AB2-B6A7-96B8029DCC0F}" type="presOf" srcId="{6F9BA28D-95A7-44F7-B619-D96B064D94D6}" destId="{52DC456D-DC64-4E2F-807E-36A5AA46C68A}" srcOrd="0" destOrd="0" presId="urn:microsoft.com/office/officeart/2005/8/layout/lProcess1"/>
    <dgm:cxn modelId="{2D71C533-C33F-439D-8403-DA613500CB8E}" type="presOf" srcId="{02081DFE-534F-48F5-AA0E-11A801B15EA9}" destId="{B42B33F9-6865-4A2C-85BD-026D0FAD7DB7}" srcOrd="0" destOrd="0" presId="urn:microsoft.com/office/officeart/2005/8/layout/lProcess1"/>
    <dgm:cxn modelId="{0C4BB9B6-E8DF-452D-8214-C9D29131B528}" srcId="{A508FA94-57A7-4BBC-88F2-1EBA0495A3E0}" destId="{841FA3C6-D41D-4797-BEE0-6F562C1373EA}" srcOrd="0" destOrd="0" parTransId="{6F9BA28D-95A7-44F7-B619-D96B064D94D6}" sibTransId="{378990A9-8635-4DA9-9CB1-887FD9778577}"/>
    <dgm:cxn modelId="{E7A0F699-7413-4FE3-BBF0-AC7902EA8E6F}" type="presOf" srcId="{521DF835-8FB5-44C6-AC09-C77A68D67B5F}" destId="{2BC79E42-CF5E-41BA-950D-1BDEE713E7F7}" srcOrd="0" destOrd="0" presId="urn:microsoft.com/office/officeart/2005/8/layout/lProcess1"/>
    <dgm:cxn modelId="{A3F63DE0-CECE-4AE9-AAC5-8A23BB8C2C4C}" srcId="{94F13E94-1DBE-4B86-9DC1-C23BB47C6E5B}" destId="{A71E5638-EDBD-4F1C-A728-AB259954232A}" srcOrd="3" destOrd="0" parTransId="{0E3D073E-02FD-4087-873A-26481AE471E5}" sibTransId="{5066F1DD-03D6-47C1-836A-E57CF964482F}"/>
    <dgm:cxn modelId="{1E322BDA-124C-4019-BD7A-59EE1C7D0D15}" type="presOf" srcId="{9BF83296-C04B-463F-BB5A-E1FDBE1E5077}" destId="{A40B1B03-849D-42E9-9573-A9FFA666DE05}" srcOrd="0" destOrd="0" presId="urn:microsoft.com/office/officeart/2005/8/layout/lProcess1"/>
    <dgm:cxn modelId="{48609267-9168-4709-8617-5ACDF94A7CFD}" srcId="{70DA7B56-8BC0-4A1D-8578-4B38C581C866}" destId="{5B6ACD2F-7D24-406B-B32D-F356906BDDE9}" srcOrd="0" destOrd="0" parTransId="{9AE09017-78F8-4B4B-A0D6-FB4E96812665}" sibTransId="{4C6C4B17-AED7-4029-83AE-2811E0B75584}"/>
    <dgm:cxn modelId="{30A41C2F-E92D-49B1-BC99-D845CDC3CA0E}" srcId="{94F13E94-1DBE-4B86-9DC1-C23BB47C6E5B}" destId="{70DA7B56-8BC0-4A1D-8578-4B38C581C866}" srcOrd="0" destOrd="0" parTransId="{3FF05A8B-911A-4614-8D36-6D7C232E3BDC}" sibTransId="{099BAB26-328F-4C22-B579-580A2F83B1CA}"/>
    <dgm:cxn modelId="{E43D9698-12FC-44CF-B69D-E15D1A3D327E}" srcId="{521DF835-8FB5-44C6-AC09-C77A68D67B5F}" destId="{9BF83296-C04B-463F-BB5A-E1FDBE1E5077}" srcOrd="0" destOrd="0" parTransId="{02081DFE-534F-48F5-AA0E-11A801B15EA9}" sibTransId="{A502BF4E-0D32-4A52-96B5-C1B842F5AAEF}"/>
    <dgm:cxn modelId="{EF7EA940-6239-447E-9A9F-47AEFA4846F3}" type="presOf" srcId="{5B6ACD2F-7D24-406B-B32D-F356906BDDE9}" destId="{9E233AF3-A14C-40D7-8A1F-2CB06A164FFB}" srcOrd="0" destOrd="0" presId="urn:microsoft.com/office/officeart/2005/8/layout/lProcess1"/>
    <dgm:cxn modelId="{159CEBC8-DFD8-4813-8108-E1E28AA3C011}" type="presOf" srcId="{5FE40498-FBDE-49C2-910E-18729F9B7342}" destId="{25092384-0E22-4A1B-9642-EDE09BF5054D}" srcOrd="0" destOrd="0" presId="urn:microsoft.com/office/officeart/2005/8/layout/lProcess1"/>
    <dgm:cxn modelId="{1FAFCEAE-56F5-4839-8D39-E306F3F7710B}" srcId="{A71E5638-EDBD-4F1C-A728-AB259954232A}" destId="{FE3FB4F1-5465-4250-848F-F4FAE8BB7617}" srcOrd="0" destOrd="0" parTransId="{E2E95438-50B1-4DAA-BFE8-ADF4552B1FFC}" sibTransId="{DBEBD399-1F08-4E86-929A-EF9856F998E4}"/>
    <dgm:cxn modelId="{BD1416F1-F41D-46E7-B8FA-B832722A5EEF}" srcId="{A71E5638-EDBD-4F1C-A728-AB259954232A}" destId="{FB1EA0A1-E1D6-419C-AB01-23CDB92AA31F}" srcOrd="1" destOrd="0" parTransId="{BAFE52E7-94DC-48B8-B6CF-451BE782D80D}" sibTransId="{E1BAA210-8A8E-479E-8FE7-BEC5465B7B15}"/>
    <dgm:cxn modelId="{6763A724-5121-49D7-A018-A0D7FF13D5FE}" srcId="{94F13E94-1DBE-4B86-9DC1-C23BB47C6E5B}" destId="{A508FA94-57A7-4BBC-88F2-1EBA0495A3E0}" srcOrd="1" destOrd="0" parTransId="{81A29013-6E36-4E9C-B339-D5CDCE2FE989}" sibTransId="{542B60BF-AB6E-48FA-A6F1-1331A78FF052}"/>
    <dgm:cxn modelId="{16A39231-6CB4-4F58-A32C-FBCBA98637AC}" type="presOf" srcId="{A508FA94-57A7-4BBC-88F2-1EBA0495A3E0}" destId="{1274A8DD-308D-45C3-AA7C-E94657423986}" srcOrd="0" destOrd="0" presId="urn:microsoft.com/office/officeart/2005/8/layout/lProcess1"/>
    <dgm:cxn modelId="{1CB5F6B0-0C18-484E-9784-E609C87FE07C}" type="presOf" srcId="{FB1EA0A1-E1D6-419C-AB01-23CDB92AA31F}" destId="{FD278B6F-FD58-4597-B946-7670BAF145C3}" srcOrd="0" destOrd="0" presId="urn:microsoft.com/office/officeart/2005/8/layout/lProcess1"/>
    <dgm:cxn modelId="{F6BE4379-D387-43EF-9E3B-63BD986D5E39}" type="presParOf" srcId="{77B683C8-C394-4855-9924-DB8D30D2E9C5}" destId="{032E5B1B-2C3A-40FE-AB36-343DC48209C3}" srcOrd="0" destOrd="0" presId="urn:microsoft.com/office/officeart/2005/8/layout/lProcess1"/>
    <dgm:cxn modelId="{FF036396-74BA-4991-A498-479E917347A4}" type="presParOf" srcId="{032E5B1B-2C3A-40FE-AB36-343DC48209C3}" destId="{49FD900E-E7EC-437D-BE8E-AA91846B083B}" srcOrd="0" destOrd="0" presId="urn:microsoft.com/office/officeart/2005/8/layout/lProcess1"/>
    <dgm:cxn modelId="{3CFEEC58-3DD3-4F4B-80C1-44B38CBF360B}" type="presParOf" srcId="{032E5B1B-2C3A-40FE-AB36-343DC48209C3}" destId="{CE59C576-D4FC-4F4A-A701-FDE6F41E38C7}" srcOrd="1" destOrd="0" presId="urn:microsoft.com/office/officeart/2005/8/layout/lProcess1"/>
    <dgm:cxn modelId="{DE267075-E312-4C4D-8788-DBDCAB39885D}" type="presParOf" srcId="{032E5B1B-2C3A-40FE-AB36-343DC48209C3}" destId="{9E233AF3-A14C-40D7-8A1F-2CB06A164FFB}" srcOrd="2" destOrd="0" presId="urn:microsoft.com/office/officeart/2005/8/layout/lProcess1"/>
    <dgm:cxn modelId="{899E06E2-4E71-4431-ADE9-0D7756729C2A}" type="presParOf" srcId="{032E5B1B-2C3A-40FE-AB36-343DC48209C3}" destId="{BD6B0F8A-D4C9-4D1D-8F53-25E74F2575A0}" srcOrd="3" destOrd="0" presId="urn:microsoft.com/office/officeart/2005/8/layout/lProcess1"/>
    <dgm:cxn modelId="{3CEC48D6-B688-4738-935D-162770850C5B}" type="presParOf" srcId="{032E5B1B-2C3A-40FE-AB36-343DC48209C3}" destId="{87332F24-7A6D-4DCC-92B1-3D97EF6A79C1}" srcOrd="4" destOrd="0" presId="urn:microsoft.com/office/officeart/2005/8/layout/lProcess1"/>
    <dgm:cxn modelId="{CBEDCF18-2E19-4AA7-9DD8-D9B397E626D7}" type="presParOf" srcId="{77B683C8-C394-4855-9924-DB8D30D2E9C5}" destId="{2EDA772E-2320-439F-A478-C2C7DB8A3442}" srcOrd="1" destOrd="0" presId="urn:microsoft.com/office/officeart/2005/8/layout/lProcess1"/>
    <dgm:cxn modelId="{29D6E039-4530-4F3E-B585-0055609E3064}" type="presParOf" srcId="{77B683C8-C394-4855-9924-DB8D30D2E9C5}" destId="{E5E6DCAF-63C0-4E62-9C51-75457A7DD67F}" srcOrd="2" destOrd="0" presId="urn:microsoft.com/office/officeart/2005/8/layout/lProcess1"/>
    <dgm:cxn modelId="{B145BEC7-1B3E-4825-A044-D76472BFCC14}" type="presParOf" srcId="{E5E6DCAF-63C0-4E62-9C51-75457A7DD67F}" destId="{1274A8DD-308D-45C3-AA7C-E94657423986}" srcOrd="0" destOrd="0" presId="urn:microsoft.com/office/officeart/2005/8/layout/lProcess1"/>
    <dgm:cxn modelId="{C9F1BB2B-6CBF-46BF-B3BE-5FC53E840634}" type="presParOf" srcId="{E5E6DCAF-63C0-4E62-9C51-75457A7DD67F}" destId="{52DC456D-DC64-4E2F-807E-36A5AA46C68A}" srcOrd="1" destOrd="0" presId="urn:microsoft.com/office/officeart/2005/8/layout/lProcess1"/>
    <dgm:cxn modelId="{EBC659DA-E410-4D8A-8F38-1199D16CC656}" type="presParOf" srcId="{E5E6DCAF-63C0-4E62-9C51-75457A7DD67F}" destId="{CB42EA17-5F34-4B95-8470-ADB75C8EBE9D}" srcOrd="2" destOrd="0" presId="urn:microsoft.com/office/officeart/2005/8/layout/lProcess1"/>
    <dgm:cxn modelId="{D5A96D9B-84E8-4667-9687-97EAF9BCAABF}" type="presParOf" srcId="{E5E6DCAF-63C0-4E62-9C51-75457A7DD67F}" destId="{C480D94A-31E9-450F-B47F-402C4303F9DF}" srcOrd="3" destOrd="0" presId="urn:microsoft.com/office/officeart/2005/8/layout/lProcess1"/>
    <dgm:cxn modelId="{0F2B31FA-2281-439D-999A-CA2AD03937DD}" type="presParOf" srcId="{E5E6DCAF-63C0-4E62-9C51-75457A7DD67F}" destId="{CDA3A39D-16A3-42A9-AC17-B20E204E5673}" srcOrd="4" destOrd="0" presId="urn:microsoft.com/office/officeart/2005/8/layout/lProcess1"/>
    <dgm:cxn modelId="{BECB232F-0303-4E46-BCF0-D7A4ED299D53}" type="presParOf" srcId="{77B683C8-C394-4855-9924-DB8D30D2E9C5}" destId="{C38B5464-6142-42B0-AD28-E3A5B78C3B2E}" srcOrd="3" destOrd="0" presId="urn:microsoft.com/office/officeart/2005/8/layout/lProcess1"/>
    <dgm:cxn modelId="{3B678803-6ACB-49D9-9A2D-EB27BD40D14B}" type="presParOf" srcId="{77B683C8-C394-4855-9924-DB8D30D2E9C5}" destId="{A4F646E7-8ACE-418C-AD0E-71F97B368984}" srcOrd="4" destOrd="0" presId="urn:microsoft.com/office/officeart/2005/8/layout/lProcess1"/>
    <dgm:cxn modelId="{43F122E6-02B0-404B-9CAE-7BA1364CA09D}" type="presParOf" srcId="{A4F646E7-8ACE-418C-AD0E-71F97B368984}" destId="{2BC79E42-CF5E-41BA-950D-1BDEE713E7F7}" srcOrd="0" destOrd="0" presId="urn:microsoft.com/office/officeart/2005/8/layout/lProcess1"/>
    <dgm:cxn modelId="{B1C17C60-3AA7-4B08-8E2F-92DDFF4AC8CC}" type="presParOf" srcId="{A4F646E7-8ACE-418C-AD0E-71F97B368984}" destId="{B42B33F9-6865-4A2C-85BD-026D0FAD7DB7}" srcOrd="1" destOrd="0" presId="urn:microsoft.com/office/officeart/2005/8/layout/lProcess1"/>
    <dgm:cxn modelId="{559AE85C-C920-40E2-9B71-E465A584468E}" type="presParOf" srcId="{A4F646E7-8ACE-418C-AD0E-71F97B368984}" destId="{A40B1B03-849D-42E9-9573-A9FFA666DE05}" srcOrd="2" destOrd="0" presId="urn:microsoft.com/office/officeart/2005/8/layout/lProcess1"/>
    <dgm:cxn modelId="{CB9B8936-1EF1-444F-8C48-B26F3DF44CAE}" type="presParOf" srcId="{A4F646E7-8ACE-418C-AD0E-71F97B368984}" destId="{84664522-00C3-4943-99D7-BCADC2BCAEFA}" srcOrd="3" destOrd="0" presId="urn:microsoft.com/office/officeart/2005/8/layout/lProcess1"/>
    <dgm:cxn modelId="{118F343D-7908-439A-95FF-4F859A574095}" type="presParOf" srcId="{A4F646E7-8ACE-418C-AD0E-71F97B368984}" destId="{25092384-0E22-4A1B-9642-EDE09BF5054D}" srcOrd="4" destOrd="0" presId="urn:microsoft.com/office/officeart/2005/8/layout/lProcess1"/>
    <dgm:cxn modelId="{DC36CCD5-C8FE-41A0-8774-479C97C38A7F}" type="presParOf" srcId="{77B683C8-C394-4855-9924-DB8D30D2E9C5}" destId="{B2D85E22-DF65-48D5-87E9-022FAEAFCD75}" srcOrd="5" destOrd="0" presId="urn:microsoft.com/office/officeart/2005/8/layout/lProcess1"/>
    <dgm:cxn modelId="{9509E649-3826-48B3-952A-5FFFCBEDDC39}" type="presParOf" srcId="{77B683C8-C394-4855-9924-DB8D30D2E9C5}" destId="{E021CD1D-8466-4F3A-ACA1-FA6E967B3742}" srcOrd="6" destOrd="0" presId="urn:microsoft.com/office/officeart/2005/8/layout/lProcess1"/>
    <dgm:cxn modelId="{2AF8F667-8781-44FE-AA8A-90422B8BE010}" type="presParOf" srcId="{E021CD1D-8466-4F3A-ACA1-FA6E967B3742}" destId="{939AAD00-6034-4156-AF5C-03F4E15A98FA}" srcOrd="0" destOrd="0" presId="urn:microsoft.com/office/officeart/2005/8/layout/lProcess1"/>
    <dgm:cxn modelId="{1F01DDEA-EDD0-4E53-90F6-F6DEEDD2EF4C}" type="presParOf" srcId="{E021CD1D-8466-4F3A-ACA1-FA6E967B3742}" destId="{EA4AEBB4-15A4-4BC2-A294-1BB1CC2AF10F}" srcOrd="1" destOrd="0" presId="urn:microsoft.com/office/officeart/2005/8/layout/lProcess1"/>
    <dgm:cxn modelId="{933891D8-2C54-44D9-B822-F97C4D4D8886}" type="presParOf" srcId="{E021CD1D-8466-4F3A-ACA1-FA6E967B3742}" destId="{5F8AD202-CA78-4FE0-807B-757C9EBD72AE}" srcOrd="2" destOrd="0" presId="urn:microsoft.com/office/officeart/2005/8/layout/lProcess1"/>
    <dgm:cxn modelId="{7BDDDF9F-2CE2-45B6-BF45-C831CDFD182A}" type="presParOf" srcId="{E021CD1D-8466-4F3A-ACA1-FA6E967B3742}" destId="{174D9174-A298-4C7A-90B9-7591EE978B21}" srcOrd="3" destOrd="0" presId="urn:microsoft.com/office/officeart/2005/8/layout/lProcess1"/>
    <dgm:cxn modelId="{FFA2BBFA-2FE2-4A6B-B871-AEF0EDD10CD6}" type="presParOf" srcId="{E021CD1D-8466-4F3A-ACA1-FA6E967B3742}" destId="{FD278B6F-FD58-4597-B946-7670BAF145C3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D900E-E7EC-437D-BE8E-AA91846B083B}">
      <dsp:nvSpPr>
        <dsp:cNvPr id="0" name=""/>
        <dsp:cNvSpPr/>
      </dsp:nvSpPr>
      <dsp:spPr>
        <a:xfrm>
          <a:off x="2986" y="1074146"/>
          <a:ext cx="2296081" cy="57402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kern="1200" dirty="0" smtClean="0"/>
            <a:t>ปีหนึ่ง</a:t>
          </a:r>
          <a:endParaRPr lang="en-US" sz="3600" kern="1200" dirty="0"/>
        </a:p>
      </dsp:txBody>
      <dsp:txXfrm>
        <a:off x="19798" y="1090958"/>
        <a:ext cx="2262457" cy="540396"/>
      </dsp:txXfrm>
    </dsp:sp>
    <dsp:sp modelId="{CE59C576-D4FC-4F4A-A701-FDE6F41E38C7}">
      <dsp:nvSpPr>
        <dsp:cNvPr id="0" name=""/>
        <dsp:cNvSpPr/>
      </dsp:nvSpPr>
      <dsp:spPr>
        <a:xfrm rot="5400000">
          <a:off x="1100800" y="1698393"/>
          <a:ext cx="100453" cy="1004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33AF3-A14C-40D7-8A1F-2CB06A164FFB}">
      <dsp:nvSpPr>
        <dsp:cNvPr id="0" name=""/>
        <dsp:cNvSpPr/>
      </dsp:nvSpPr>
      <dsp:spPr>
        <a:xfrm>
          <a:off x="2986" y="1849073"/>
          <a:ext cx="2296081" cy="574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หลักสถิติ แคล 1 บัญชีการเงิน</a:t>
          </a:r>
        </a:p>
      </dsp:txBody>
      <dsp:txXfrm>
        <a:off x="19798" y="1865885"/>
        <a:ext cx="2262457" cy="540396"/>
      </dsp:txXfrm>
    </dsp:sp>
    <dsp:sp modelId="{BD6B0F8A-D4C9-4D1D-8F53-25E74F2575A0}">
      <dsp:nvSpPr>
        <dsp:cNvPr id="0" name=""/>
        <dsp:cNvSpPr/>
      </dsp:nvSpPr>
      <dsp:spPr>
        <a:xfrm rot="5400000">
          <a:off x="1100800" y="2473320"/>
          <a:ext cx="100453" cy="1004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32F24-7A6D-4DCC-92B1-3D97EF6A79C1}">
      <dsp:nvSpPr>
        <dsp:cNvPr id="0" name=""/>
        <dsp:cNvSpPr/>
      </dsp:nvSpPr>
      <dsp:spPr>
        <a:xfrm>
          <a:off x="2986" y="2624001"/>
          <a:ext cx="2296081" cy="1043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ทฤษฎีสถิติ แคล 2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บัญชีบริหาร (ขั้นกลาง?) </a:t>
          </a:r>
        </a:p>
      </dsp:txBody>
      <dsp:txXfrm>
        <a:off x="33563" y="2654578"/>
        <a:ext cx="2234927" cy="982822"/>
      </dsp:txXfrm>
    </dsp:sp>
    <dsp:sp modelId="{1274A8DD-308D-45C3-AA7C-E94657423986}">
      <dsp:nvSpPr>
        <dsp:cNvPr id="0" name=""/>
        <dsp:cNvSpPr/>
      </dsp:nvSpPr>
      <dsp:spPr>
        <a:xfrm>
          <a:off x="2620519" y="1074146"/>
          <a:ext cx="2296081" cy="57402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kern="1200" dirty="0" smtClean="0"/>
            <a:t>ปีสอง</a:t>
          </a:r>
          <a:endParaRPr lang="en-US" sz="3600" kern="1200" dirty="0"/>
        </a:p>
      </dsp:txBody>
      <dsp:txXfrm>
        <a:off x="2637331" y="1090958"/>
        <a:ext cx="2262457" cy="540396"/>
      </dsp:txXfrm>
    </dsp:sp>
    <dsp:sp modelId="{52DC456D-DC64-4E2F-807E-36A5AA46C68A}">
      <dsp:nvSpPr>
        <dsp:cNvPr id="0" name=""/>
        <dsp:cNvSpPr/>
      </dsp:nvSpPr>
      <dsp:spPr>
        <a:xfrm rot="5400000">
          <a:off x="3718333" y="1698393"/>
          <a:ext cx="100453" cy="1004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2EA17-5F34-4B95-8470-ADB75C8EBE9D}">
      <dsp:nvSpPr>
        <dsp:cNvPr id="0" name=""/>
        <dsp:cNvSpPr/>
      </dsp:nvSpPr>
      <dsp:spPr>
        <a:xfrm>
          <a:off x="2620519" y="1849073"/>
          <a:ext cx="2296081" cy="1452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ทฤษฎีสถิติ 2 แคล 3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การวิเคราะห์สถิติ 1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accent1"/>
              </a:solidFill>
            </a:rPr>
            <a:t>คณิตศาสตร์การเงิน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เศรษฐศาสตร์จุลภาค</a:t>
          </a:r>
          <a:endParaRPr lang="en-US" sz="2000" kern="1200" dirty="0"/>
        </a:p>
      </dsp:txBody>
      <dsp:txXfrm>
        <a:off x="2663058" y="1891612"/>
        <a:ext cx="2211003" cy="1367319"/>
      </dsp:txXfrm>
    </dsp:sp>
    <dsp:sp modelId="{C480D94A-31E9-450F-B47F-402C4303F9DF}">
      <dsp:nvSpPr>
        <dsp:cNvPr id="0" name=""/>
        <dsp:cNvSpPr/>
      </dsp:nvSpPr>
      <dsp:spPr>
        <a:xfrm rot="5400000">
          <a:off x="3718333" y="3351698"/>
          <a:ext cx="100453" cy="1004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3A39D-16A3-42A9-AC17-B20E204E5673}">
      <dsp:nvSpPr>
        <dsp:cNvPr id="0" name=""/>
        <dsp:cNvSpPr/>
      </dsp:nvSpPr>
      <dsp:spPr>
        <a:xfrm>
          <a:off x="2620519" y="3502378"/>
          <a:ext cx="2296081" cy="866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วิเคราะห์สถิติ 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เศรษฐศาสตร์มหภาค</a:t>
          </a:r>
          <a:endParaRPr lang="en-US" sz="2000" kern="1200" dirty="0"/>
        </a:p>
      </dsp:txBody>
      <dsp:txXfrm>
        <a:off x="2645910" y="3527769"/>
        <a:ext cx="2245299" cy="816132"/>
      </dsp:txXfrm>
    </dsp:sp>
    <dsp:sp modelId="{2BC79E42-CF5E-41BA-950D-1BDEE713E7F7}">
      <dsp:nvSpPr>
        <dsp:cNvPr id="0" name=""/>
        <dsp:cNvSpPr/>
      </dsp:nvSpPr>
      <dsp:spPr>
        <a:xfrm>
          <a:off x="5238052" y="1074146"/>
          <a:ext cx="2296081" cy="57402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kern="1200" dirty="0" smtClean="0"/>
            <a:t>ปีสาม</a:t>
          </a:r>
          <a:endParaRPr lang="en-US" sz="3600" kern="1200" dirty="0"/>
        </a:p>
      </dsp:txBody>
      <dsp:txXfrm>
        <a:off x="5254864" y="1090958"/>
        <a:ext cx="2262457" cy="540396"/>
      </dsp:txXfrm>
    </dsp:sp>
    <dsp:sp modelId="{B42B33F9-6865-4A2C-85BD-026D0FAD7DB7}">
      <dsp:nvSpPr>
        <dsp:cNvPr id="0" name=""/>
        <dsp:cNvSpPr/>
      </dsp:nvSpPr>
      <dsp:spPr>
        <a:xfrm rot="5400000">
          <a:off x="6335866" y="1698393"/>
          <a:ext cx="100453" cy="1004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B1B03-849D-42E9-9573-A9FFA666DE05}">
      <dsp:nvSpPr>
        <dsp:cNvPr id="0" name=""/>
        <dsp:cNvSpPr/>
      </dsp:nvSpPr>
      <dsp:spPr>
        <a:xfrm>
          <a:off x="5238052" y="1849073"/>
          <a:ext cx="2296081" cy="1406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Fundamental Corporate Finance</a:t>
          </a:r>
          <a:endParaRPr lang="th-TH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ขอเปิดเพิ่มวิชาคณิตศาสตร์ประกันชีวิตตัวสูง ๆ</a:t>
          </a:r>
          <a:r>
            <a:rPr lang="en-US" sz="2000" kern="1200" dirty="0" smtClean="0"/>
            <a:t>  </a:t>
          </a:r>
          <a:endParaRPr lang="en-US" sz="2000" kern="1200" dirty="0"/>
        </a:p>
      </dsp:txBody>
      <dsp:txXfrm>
        <a:off x="5279234" y="1890255"/>
        <a:ext cx="2213717" cy="1323681"/>
      </dsp:txXfrm>
    </dsp:sp>
    <dsp:sp modelId="{84664522-00C3-4943-99D7-BCADC2BCAEFA}">
      <dsp:nvSpPr>
        <dsp:cNvPr id="0" name=""/>
        <dsp:cNvSpPr/>
      </dsp:nvSpPr>
      <dsp:spPr>
        <a:xfrm rot="5400000">
          <a:off x="6335866" y="3305346"/>
          <a:ext cx="100453" cy="1004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92384-0E22-4A1B-9642-EDE09BF5054D}">
      <dsp:nvSpPr>
        <dsp:cNvPr id="0" name=""/>
        <dsp:cNvSpPr/>
      </dsp:nvSpPr>
      <dsp:spPr>
        <a:xfrm>
          <a:off x="5238052" y="3456026"/>
          <a:ext cx="2296081" cy="1377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คณิตศาสตร์ประกันชีวิต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การเงินธุรกิจพื้นฐาน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ขอเปิดเพิ่มวิชาคณิตศาสตร์ประกันชีวิตตัวสูง ๆ</a:t>
          </a:r>
          <a:r>
            <a:rPr lang="en-US" sz="2000" kern="1200" dirty="0" smtClean="0"/>
            <a:t> </a:t>
          </a:r>
          <a:r>
            <a:rPr lang="th-TH" sz="2000" kern="1200" dirty="0" smtClean="0"/>
            <a:t> </a:t>
          </a:r>
          <a:endParaRPr lang="en-US" sz="2000" kern="1200" dirty="0"/>
        </a:p>
      </dsp:txBody>
      <dsp:txXfrm>
        <a:off x="5278393" y="3496367"/>
        <a:ext cx="2215399" cy="1296651"/>
      </dsp:txXfrm>
    </dsp:sp>
    <dsp:sp modelId="{939AAD00-6034-4156-AF5C-03F4E15A98FA}">
      <dsp:nvSpPr>
        <dsp:cNvPr id="0" name=""/>
        <dsp:cNvSpPr/>
      </dsp:nvSpPr>
      <dsp:spPr>
        <a:xfrm>
          <a:off x="7855585" y="1074146"/>
          <a:ext cx="2296081" cy="57402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kern="1200" dirty="0" smtClean="0"/>
            <a:t>ปีสี่</a:t>
          </a:r>
          <a:endParaRPr lang="en-US" sz="3600" kern="1200" dirty="0"/>
        </a:p>
      </dsp:txBody>
      <dsp:txXfrm>
        <a:off x="7872397" y="1090958"/>
        <a:ext cx="2262457" cy="540396"/>
      </dsp:txXfrm>
    </dsp:sp>
    <dsp:sp modelId="{EA4AEBB4-15A4-4BC2-A294-1BB1CC2AF10F}">
      <dsp:nvSpPr>
        <dsp:cNvPr id="0" name=""/>
        <dsp:cNvSpPr/>
      </dsp:nvSpPr>
      <dsp:spPr>
        <a:xfrm rot="5400000">
          <a:off x="8953398" y="1698393"/>
          <a:ext cx="100453" cy="1004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AD202-CA78-4FE0-807B-757C9EBD72AE}">
      <dsp:nvSpPr>
        <dsp:cNvPr id="0" name=""/>
        <dsp:cNvSpPr/>
      </dsp:nvSpPr>
      <dsp:spPr>
        <a:xfrm>
          <a:off x="7855585" y="1849073"/>
          <a:ext cx="2296081" cy="1155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accent1"/>
              </a:solidFill>
            </a:rPr>
            <a:t>พื้นฐาน</a:t>
          </a:r>
          <a:r>
            <a:rPr lang="th-TH" sz="2000" b="1" kern="1200" dirty="0" err="1" smtClean="0">
              <a:solidFill>
                <a:schemeClr val="accent1"/>
              </a:solidFill>
            </a:rPr>
            <a:t>การจัด</a:t>
          </a:r>
          <a:r>
            <a:rPr lang="th-TH" sz="2000" b="1" kern="1200" dirty="0" smtClean="0">
              <a:solidFill>
                <a:schemeClr val="accent1"/>
              </a:solidFill>
            </a:rPr>
            <a:t>การเสี่ยงภัย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สัมมนาประกันภัย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การเงินขั้นสูง (?)</a:t>
          </a:r>
          <a:endParaRPr lang="en-US" sz="2000" kern="1200" dirty="0"/>
        </a:p>
      </dsp:txBody>
      <dsp:txXfrm>
        <a:off x="7889422" y="1882910"/>
        <a:ext cx="2228407" cy="1087599"/>
      </dsp:txXfrm>
    </dsp:sp>
    <dsp:sp modelId="{174D9174-A298-4C7A-90B9-7591EE978B21}">
      <dsp:nvSpPr>
        <dsp:cNvPr id="0" name=""/>
        <dsp:cNvSpPr/>
      </dsp:nvSpPr>
      <dsp:spPr>
        <a:xfrm rot="5400000">
          <a:off x="8953398" y="3054573"/>
          <a:ext cx="100453" cy="1004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78B6F-FD58-4597-B946-7670BAF145C3}">
      <dsp:nvSpPr>
        <dsp:cNvPr id="0" name=""/>
        <dsp:cNvSpPr/>
      </dsp:nvSpPr>
      <dsp:spPr>
        <a:xfrm>
          <a:off x="7855585" y="3205254"/>
          <a:ext cx="2296081" cy="1183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accent1"/>
              </a:solidFill>
            </a:rPr>
            <a:t>หัวข้อพิเศษทางการประกันภัย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การเงินขั้นสูง (?)</a:t>
          </a:r>
          <a:endParaRPr lang="en-US" sz="2000" kern="1200" dirty="0"/>
        </a:p>
      </dsp:txBody>
      <dsp:txXfrm>
        <a:off x="7890239" y="3239908"/>
        <a:ext cx="2226773" cy="1113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EDA7-D7C2-4FBB-BA05-2CE41F1676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2076-3EEE-4C97-988C-C117ECA8F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7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EDA7-D7C2-4FBB-BA05-2CE41F1676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2076-3EEE-4C97-988C-C117ECA8F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6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EDA7-D7C2-4FBB-BA05-2CE41F1676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2076-3EEE-4C97-988C-C117ECA8F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2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EDA7-D7C2-4FBB-BA05-2CE41F1676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2076-3EEE-4C97-988C-C117ECA8F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7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EDA7-D7C2-4FBB-BA05-2CE41F1676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2076-3EEE-4C97-988C-C117ECA8F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8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EDA7-D7C2-4FBB-BA05-2CE41F1676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2076-3EEE-4C97-988C-C117ECA8F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9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EDA7-D7C2-4FBB-BA05-2CE41F1676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2076-3EEE-4C97-988C-C117ECA8F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EDA7-D7C2-4FBB-BA05-2CE41F1676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2076-3EEE-4C97-988C-C117ECA8F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6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EDA7-D7C2-4FBB-BA05-2CE41F1676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2076-3EEE-4C97-988C-C117ECA8F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EDA7-D7C2-4FBB-BA05-2CE41F1676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2076-3EEE-4C97-988C-C117ECA8F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9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EDA7-D7C2-4FBB-BA05-2CE41F1676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2076-3EEE-4C97-988C-C117ECA8F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9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DEDA7-D7C2-4FBB-BA05-2CE41F1676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D2076-3EEE-4C97-988C-C117ECA8F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4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" r="7049"/>
          <a:stretch/>
        </p:blipFill>
        <p:spPr>
          <a:xfrm>
            <a:off x="-18288" y="0"/>
            <a:ext cx="1225296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21374"/>
            <a:ext cx="8049126" cy="3307556"/>
          </a:xfrm>
          <a:prstGeom prst="rect">
            <a:avLst/>
          </a:prstGeom>
          <a:solidFill>
            <a:srgbClr val="26262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521374"/>
            <a:ext cx="9144000" cy="2387600"/>
          </a:xfrm>
        </p:spPr>
        <p:txBody>
          <a:bodyPr/>
          <a:lstStyle/>
          <a:p>
            <a:pPr algn="l"/>
            <a:r>
              <a:rPr lang="en-US" sz="8000" dirty="0" smtClean="0">
                <a:solidFill>
                  <a:schemeClr val="bg1"/>
                </a:solidFill>
              </a:rPr>
              <a:t>{Proposed Project}</a:t>
            </a:r>
            <a:br>
              <a:rPr lang="en-US" sz="8000" dirty="0" smtClean="0">
                <a:solidFill>
                  <a:schemeClr val="bg1"/>
                </a:solidFill>
              </a:rPr>
            </a:br>
            <a:r>
              <a:rPr lang="en-US" sz="8000" dirty="0" smtClean="0">
                <a:solidFill>
                  <a:schemeClr val="bg1"/>
                </a:solidFill>
              </a:rPr>
              <a:t>SOA @CU CLUB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4001049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th-TH" sz="3600" dirty="0" smtClean="0">
                <a:solidFill>
                  <a:schemeClr val="bg1"/>
                </a:solidFill>
              </a:rPr>
              <a:t>อิสริยะ สัตกุลพิบูลย์ (อาจารย์ยาส)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5325"/>
            <a:ext cx="10515600" cy="741780"/>
          </a:xfrm>
        </p:spPr>
        <p:txBody>
          <a:bodyPr/>
          <a:lstStyle/>
          <a:p>
            <a:r>
              <a:rPr lang="th-TH" dirty="0" smtClean="0"/>
              <a:t>ภาพตอนนี้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337655"/>
              </p:ext>
            </p:extLst>
          </p:nvPr>
        </p:nvGraphicFramePr>
        <p:xfrm>
          <a:off x="838200" y="499561"/>
          <a:ext cx="10515600" cy="50733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73557565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8769654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66019832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410856123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412393454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7086114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73123588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6096338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78672963"/>
                    </a:ext>
                  </a:extLst>
                </a:gridCol>
              </a:tblGrid>
              <a:tr h="678114"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19050" marB="1905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3200" u="none" strike="noStrike" dirty="0" smtClean="0">
                          <a:effectLst/>
                        </a:rPr>
                        <a:t>ปี</a:t>
                      </a:r>
                      <a:r>
                        <a:rPr lang="en-US" sz="3200" u="none" strike="noStrike" dirty="0" smtClean="0">
                          <a:effectLst/>
                        </a:rPr>
                        <a:t>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3200" u="none" strike="noStrike" dirty="0" smtClean="0">
                          <a:effectLst/>
                        </a:rPr>
                        <a:t>ปี</a:t>
                      </a:r>
                      <a:r>
                        <a:rPr lang="en-US" sz="3200" u="none" strike="noStrike" dirty="0" smtClean="0">
                          <a:effectLst/>
                        </a:rPr>
                        <a:t>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3200" u="none" strike="noStrike" dirty="0" smtClean="0">
                          <a:effectLst/>
                        </a:rPr>
                        <a:t>ปี</a:t>
                      </a:r>
                      <a:r>
                        <a:rPr lang="en-US" sz="3200" u="none" strike="noStrike" dirty="0" smtClean="0">
                          <a:effectLst/>
                        </a:rPr>
                        <a:t>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3200" u="none" strike="noStrike" dirty="0" smtClean="0">
                          <a:effectLst/>
                        </a:rPr>
                        <a:t>ปี</a:t>
                      </a:r>
                      <a:r>
                        <a:rPr lang="en-US" sz="3200" u="none" strike="noStrike" dirty="0" smtClean="0">
                          <a:effectLst/>
                        </a:rPr>
                        <a:t>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909193"/>
                  </a:ext>
                </a:extLst>
              </a:tr>
              <a:tr h="627884"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u="none" strike="noStrike" dirty="0" smtClean="0">
                          <a:effectLst/>
                        </a:rPr>
                        <a:t>อยากสอบ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u="none" strike="noStrike" dirty="0" smtClean="0">
                          <a:effectLst/>
                        </a:rPr>
                        <a:t>ผ่านแล้ว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u="none" strike="noStrike" dirty="0" smtClean="0">
                          <a:effectLst/>
                        </a:rPr>
                        <a:t>อยากสอบ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u="none" strike="noStrike" dirty="0" smtClean="0">
                          <a:effectLst/>
                        </a:rPr>
                        <a:t>ผ่านแล้ว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u="none" strike="noStrike" dirty="0" smtClean="0">
                          <a:effectLst/>
                        </a:rPr>
                        <a:t>อยากสอบ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u="none" strike="noStrike" dirty="0" smtClean="0">
                          <a:effectLst/>
                        </a:rPr>
                        <a:t>ผ่านแล้ว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u="none" strike="noStrike" dirty="0" smtClean="0">
                          <a:effectLst/>
                        </a:rPr>
                        <a:t>อยากสอบ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u="none" strike="noStrike" dirty="0" smtClean="0">
                          <a:effectLst/>
                        </a:rPr>
                        <a:t>ผ่านแล้ว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798543"/>
                  </a:ext>
                </a:extLst>
              </a:tr>
              <a:tr h="627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21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1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7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2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5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3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3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5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048586"/>
                  </a:ext>
                </a:extLst>
              </a:tr>
              <a:tr h="627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FM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5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1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2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11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5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2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7239978"/>
                  </a:ext>
                </a:extLst>
              </a:tr>
              <a:tr h="627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C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1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1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4711451"/>
                  </a:ext>
                </a:extLst>
              </a:tr>
              <a:tr h="627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MLC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1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1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2546156"/>
                  </a:ext>
                </a:extLst>
              </a:tr>
              <a:tr h="627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MFE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4869937"/>
                  </a:ext>
                </a:extLst>
              </a:tr>
              <a:tr h="627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VEE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finance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3164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7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3374"/>
            <a:ext cx="111252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" y="318896"/>
            <a:ext cx="11064240" cy="622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85686611"/>
              </p:ext>
            </p:extLst>
          </p:nvPr>
        </p:nvGraphicFramePr>
        <p:xfrm>
          <a:off x="1612232" y="1864895"/>
          <a:ext cx="10154653" cy="5907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64696" y="103319"/>
            <a:ext cx="1191126" cy="11911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EXAM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64696" y="1567161"/>
            <a:ext cx="1191126" cy="11911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VEE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257927" y="103319"/>
            <a:ext cx="1191126" cy="11911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8" name="Rectangle 7"/>
          <p:cNvSpPr/>
          <p:nvPr/>
        </p:nvSpPr>
        <p:spPr>
          <a:xfrm>
            <a:off x="4756486" y="103319"/>
            <a:ext cx="1191126" cy="11911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FM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3" y="103319"/>
            <a:ext cx="1191126" cy="11911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21320" y="103319"/>
            <a:ext cx="1191126" cy="11911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MLC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94236" y="103319"/>
            <a:ext cx="1191126" cy="11911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MFE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43138" y="1567161"/>
            <a:ext cx="1191126" cy="11911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ECON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498432" y="1567161"/>
            <a:ext cx="1191126" cy="11911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</a:t>
            </a:r>
          </a:p>
          <a:p>
            <a:pPr algn="ctr"/>
            <a:r>
              <a:rPr lang="en-US" sz="2400" dirty="0" smtClean="0"/>
              <a:t>ANALYSIS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9994236" y="1567161"/>
            <a:ext cx="1191126" cy="11911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FINANCE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9312446" y="2883568"/>
            <a:ext cx="0" cy="3685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312446" y="6569242"/>
            <a:ext cx="1277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323106" y="6478324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INTERNSHIP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40632" y="5827463"/>
            <a:ext cx="10515600" cy="741780"/>
          </a:xfrm>
        </p:spPr>
        <p:txBody>
          <a:bodyPr/>
          <a:lstStyle/>
          <a:p>
            <a:r>
              <a:rPr lang="th-TH" dirty="0" smtClean="0"/>
              <a:t>ภาพที่อยากเห็น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0966"/>
            <a:ext cx="10515600" cy="1280794"/>
          </a:xfrm>
        </p:spPr>
        <p:txBody>
          <a:bodyPr>
            <a:normAutofit/>
          </a:bodyPr>
          <a:lstStyle/>
          <a:p>
            <a:r>
              <a:rPr lang="th-TH" sz="7200" b="1" dirty="0" smtClean="0">
                <a:solidFill>
                  <a:schemeClr val="accent1"/>
                </a:solidFill>
              </a:rPr>
              <a:t>เป้าหมายปีหน้า</a:t>
            </a:r>
            <a:r>
              <a:rPr lang="th-TH" sz="7200" b="1" dirty="0" smtClean="0"/>
              <a:t>ที่อยากไปให้ถึง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1465"/>
            <a:ext cx="10515600" cy="2526919"/>
          </a:xfrm>
        </p:spPr>
        <p:txBody>
          <a:bodyPr>
            <a:normAutofit/>
          </a:bodyPr>
          <a:lstStyle/>
          <a:p>
            <a:r>
              <a:rPr lang="th-TH" sz="5400" dirty="0" smtClean="0"/>
              <a:t>เริ่มจัดติวภายในสิ้นเทอมนี้ (ก่อนธันวา... ถ้าทัน)</a:t>
            </a:r>
          </a:p>
          <a:p>
            <a:r>
              <a:rPr lang="th-TH" sz="5400" dirty="0" smtClean="0">
                <a:solidFill>
                  <a:schemeClr val="accent1"/>
                </a:solidFill>
              </a:rPr>
              <a:t>นิสิตเกิน 50</a:t>
            </a:r>
            <a:r>
              <a:rPr lang="en-US" sz="5400" dirty="0" smtClean="0">
                <a:solidFill>
                  <a:schemeClr val="accent1"/>
                </a:solidFill>
              </a:rPr>
              <a:t>% </a:t>
            </a:r>
            <a:r>
              <a:rPr lang="th-TH" sz="5400" dirty="0" smtClean="0">
                <a:solidFill>
                  <a:schemeClr val="accent1"/>
                </a:solidFill>
              </a:rPr>
              <a:t>สอบผ่าน </a:t>
            </a:r>
            <a:r>
              <a:rPr lang="en-US" sz="5400" dirty="0" smtClean="0">
                <a:solidFill>
                  <a:schemeClr val="accent1"/>
                </a:solidFill>
              </a:rPr>
              <a:t>EXAM P</a:t>
            </a:r>
            <a:r>
              <a:rPr lang="th-TH" sz="5400" dirty="0" smtClean="0">
                <a:solidFill>
                  <a:schemeClr val="accent1"/>
                </a:solidFill>
              </a:rPr>
              <a:t> (ปี 1-2)</a:t>
            </a:r>
            <a:r>
              <a:rPr lang="en-US" sz="5400" dirty="0" smtClean="0">
                <a:solidFill>
                  <a:schemeClr val="accent1"/>
                </a:solidFill>
              </a:rPr>
              <a:t> </a:t>
            </a:r>
            <a:r>
              <a:rPr lang="th-TH" sz="5400" dirty="0" smtClean="0">
                <a:solidFill>
                  <a:schemeClr val="accent1"/>
                </a:solidFill>
              </a:rPr>
              <a:t>และ </a:t>
            </a:r>
            <a:r>
              <a:rPr lang="en-US" sz="5400" dirty="0" smtClean="0">
                <a:solidFill>
                  <a:schemeClr val="accent1"/>
                </a:solidFill>
              </a:rPr>
              <a:t>EXAM P + FM</a:t>
            </a:r>
            <a:r>
              <a:rPr lang="th-TH" sz="5400" dirty="0" smtClean="0">
                <a:solidFill>
                  <a:schemeClr val="accent1"/>
                </a:solidFill>
              </a:rPr>
              <a:t> (ปี 3-4)</a:t>
            </a:r>
            <a:r>
              <a:rPr lang="en-US" sz="5400" dirty="0" smtClean="0">
                <a:solidFill>
                  <a:schemeClr val="accent1"/>
                </a:solidFill>
              </a:rPr>
              <a:t> </a:t>
            </a:r>
            <a:r>
              <a:rPr lang="th-TH" sz="5400" u="sng" dirty="0" smtClean="0">
                <a:solidFill>
                  <a:schemeClr val="accent1"/>
                </a:solidFill>
              </a:rPr>
              <a:t>ก่อนพฤษภาคม 2561</a:t>
            </a:r>
            <a:r>
              <a:rPr lang="th-TH" sz="5400" dirty="0" smtClean="0">
                <a:solidFill>
                  <a:schemeClr val="accent1"/>
                </a:solidFill>
              </a:rPr>
              <a:t> </a:t>
            </a:r>
            <a:endParaRPr lang="en-US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2325"/>
            <a:ext cx="10515600" cy="1280794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chemeClr val="accent1"/>
                </a:solidFill>
              </a:rPr>
              <a:t>เป้าหมาย</a:t>
            </a:r>
            <a:r>
              <a:rPr lang="th-TH" sz="6000" b="1" dirty="0" smtClean="0"/>
              <a:t>ระยะยาว (เริ่ม </a:t>
            </a:r>
            <a:r>
              <a:rPr lang="en-US" sz="6000" b="1" dirty="0" smtClean="0"/>
              <a:t>Fall/Spring 2018)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2824"/>
            <a:ext cx="10515600" cy="3987976"/>
          </a:xfrm>
        </p:spPr>
        <p:txBody>
          <a:bodyPr>
            <a:normAutofit fontScale="92500" lnSpcReduction="20000"/>
          </a:bodyPr>
          <a:lstStyle/>
          <a:p>
            <a:r>
              <a:rPr lang="th-TH" sz="5400" dirty="0" smtClean="0"/>
              <a:t> เข้ามาปี 1 ควรสอบ </a:t>
            </a:r>
            <a:r>
              <a:rPr lang="en-US" sz="5400" dirty="0" smtClean="0"/>
              <a:t>P </a:t>
            </a:r>
            <a:r>
              <a:rPr lang="th-TH" sz="5400" dirty="0" smtClean="0"/>
              <a:t>ให้ได้ก่อนจบปี 1</a:t>
            </a:r>
          </a:p>
          <a:p>
            <a:r>
              <a:rPr lang="th-TH" sz="5400" dirty="0" smtClean="0"/>
              <a:t> ปี 2 ควรสอบได้ </a:t>
            </a:r>
            <a:r>
              <a:rPr lang="en-US" sz="5400" dirty="0" smtClean="0"/>
              <a:t>P </a:t>
            </a:r>
            <a:r>
              <a:rPr lang="th-TH" sz="5400" dirty="0" smtClean="0"/>
              <a:t>และ </a:t>
            </a:r>
            <a:r>
              <a:rPr lang="en-US" sz="5400" dirty="0" smtClean="0"/>
              <a:t>FM</a:t>
            </a:r>
          </a:p>
          <a:p>
            <a:r>
              <a:rPr lang="th-TH" sz="5400" dirty="0" smtClean="0">
                <a:solidFill>
                  <a:schemeClr val="accent1"/>
                </a:solidFill>
              </a:rPr>
              <a:t> ปี 3 ควรสอบได้ </a:t>
            </a:r>
            <a:r>
              <a:rPr lang="en-US" sz="5400" dirty="0" smtClean="0">
                <a:solidFill>
                  <a:schemeClr val="accent1"/>
                </a:solidFill>
              </a:rPr>
              <a:t>P,FM </a:t>
            </a:r>
            <a:r>
              <a:rPr lang="th-TH" sz="5400" dirty="0" smtClean="0">
                <a:solidFill>
                  <a:schemeClr val="accent1"/>
                </a:solidFill>
              </a:rPr>
              <a:t>และ </a:t>
            </a:r>
            <a:r>
              <a:rPr lang="en-US" sz="5400" dirty="0" smtClean="0">
                <a:solidFill>
                  <a:schemeClr val="accent1"/>
                </a:solidFill>
              </a:rPr>
              <a:t>C </a:t>
            </a:r>
            <a:r>
              <a:rPr lang="th-TH" sz="5400" dirty="0" smtClean="0">
                <a:solidFill>
                  <a:schemeClr val="accent1"/>
                </a:solidFill>
              </a:rPr>
              <a:t>หรือ </a:t>
            </a:r>
            <a:r>
              <a:rPr lang="en-US" sz="5400" dirty="0" smtClean="0">
                <a:solidFill>
                  <a:schemeClr val="accent1"/>
                </a:solidFill>
              </a:rPr>
              <a:t>MLC + </a:t>
            </a:r>
            <a:r>
              <a:rPr lang="th-TH" sz="5400" u="sng" dirty="0" smtClean="0">
                <a:solidFill>
                  <a:schemeClr val="accent1"/>
                </a:solidFill>
              </a:rPr>
              <a:t>ฝึกงาน</a:t>
            </a:r>
            <a:endParaRPr lang="en-US" sz="5400" u="sng" dirty="0" smtClean="0">
              <a:solidFill>
                <a:schemeClr val="accent1"/>
              </a:solidFill>
            </a:endParaRPr>
          </a:p>
          <a:p>
            <a:r>
              <a:rPr lang="th-TH" sz="5400" dirty="0" smtClean="0">
                <a:solidFill>
                  <a:schemeClr val="accent1"/>
                </a:solidFill>
              </a:rPr>
              <a:t> ปี 4 ควรสอบได้ </a:t>
            </a:r>
            <a:r>
              <a:rPr lang="en-US" sz="5400" dirty="0" smtClean="0">
                <a:solidFill>
                  <a:schemeClr val="accent1"/>
                </a:solidFill>
              </a:rPr>
              <a:t>P,FM </a:t>
            </a:r>
            <a:r>
              <a:rPr lang="th-TH" sz="5400" dirty="0" smtClean="0">
                <a:solidFill>
                  <a:schemeClr val="accent1"/>
                </a:solidFill>
              </a:rPr>
              <a:t>และ 2 เล่มที่เหลือ + </a:t>
            </a:r>
            <a:r>
              <a:rPr lang="th-TH" sz="5400" u="sng" dirty="0" smtClean="0">
                <a:solidFill>
                  <a:schemeClr val="accent1"/>
                </a:solidFill>
              </a:rPr>
              <a:t>ได้</a:t>
            </a:r>
            <a:r>
              <a:rPr lang="th-TH" sz="5400" u="sng" dirty="0" smtClean="0">
                <a:solidFill>
                  <a:schemeClr val="accent1"/>
                </a:solidFill>
              </a:rPr>
              <a:t>งาน</a:t>
            </a:r>
            <a:endParaRPr lang="th-TH" sz="5400" u="sng" dirty="0">
              <a:solidFill>
                <a:schemeClr val="accent1"/>
              </a:solidFill>
            </a:endParaRPr>
          </a:p>
          <a:p>
            <a:r>
              <a:rPr lang="th-TH" sz="5400" dirty="0" smtClean="0">
                <a:solidFill>
                  <a:schemeClr val="accent3"/>
                </a:solidFill>
              </a:rPr>
              <a:t> ขยายไป </a:t>
            </a:r>
            <a:r>
              <a:rPr lang="en-US" sz="5400" dirty="0" smtClean="0">
                <a:solidFill>
                  <a:schemeClr val="accent3"/>
                </a:solidFill>
              </a:rPr>
              <a:t>FRM </a:t>
            </a:r>
            <a:r>
              <a:rPr lang="th-TH" sz="5400" dirty="0" smtClean="0">
                <a:solidFill>
                  <a:schemeClr val="accent3"/>
                </a:solidFill>
              </a:rPr>
              <a:t>หรือ </a:t>
            </a:r>
            <a:r>
              <a:rPr lang="en-US" sz="5400" dirty="0" smtClean="0">
                <a:solidFill>
                  <a:schemeClr val="accent3"/>
                </a:solidFill>
              </a:rPr>
              <a:t>PRMIA </a:t>
            </a:r>
            <a:r>
              <a:rPr lang="th-TH" sz="5400" dirty="0" smtClean="0">
                <a:solidFill>
                  <a:schemeClr val="accent3"/>
                </a:solidFill>
              </a:rPr>
              <a:t>ด้วย</a:t>
            </a:r>
            <a:endParaRPr lang="th-TH" sz="5400" dirty="0">
              <a:solidFill>
                <a:schemeClr val="accent3"/>
              </a:solidFill>
            </a:endParaRPr>
          </a:p>
          <a:p>
            <a:r>
              <a:rPr lang="th-TH" sz="5400" dirty="0">
                <a:solidFill>
                  <a:schemeClr val="accent3"/>
                </a:solidFill>
              </a:rPr>
              <a:t> </a:t>
            </a:r>
            <a:r>
              <a:rPr lang="th-TH" sz="5400" dirty="0" smtClean="0">
                <a:solidFill>
                  <a:schemeClr val="accent3"/>
                </a:solidFill>
              </a:rPr>
              <a:t>แนะแนวเรียนต่อสาขาที่เกี่ยวข้อง</a:t>
            </a:r>
            <a:endParaRPr lang="en-US" sz="54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6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2416" y="1060704"/>
            <a:ext cx="2926080" cy="46634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KNOWLEDGE</a:t>
            </a:r>
          </a:p>
          <a:p>
            <a:pPr algn="ctr"/>
            <a:endParaRPr lang="en-US" sz="3600" dirty="0"/>
          </a:p>
          <a:p>
            <a:pPr algn="ctr"/>
            <a:r>
              <a:rPr lang="th-TH" sz="3600" dirty="0" smtClean="0"/>
              <a:t>ติวสอบ</a:t>
            </a:r>
          </a:p>
          <a:p>
            <a:pPr algn="ctr"/>
            <a:r>
              <a:rPr lang="en-US" sz="3600" dirty="0" smtClean="0"/>
              <a:t>SOA Exam</a:t>
            </a:r>
          </a:p>
          <a:p>
            <a:pPr algn="ctr"/>
            <a:r>
              <a:rPr lang="th-TH" sz="3600" dirty="0" smtClean="0"/>
              <a:t>โดยพี่ ป.โท</a:t>
            </a:r>
          </a:p>
          <a:p>
            <a:pPr algn="ctr"/>
            <a:r>
              <a:rPr lang="th-TH" sz="3600" dirty="0" smtClean="0"/>
              <a:t>และศิษย์เก่า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596384" y="1060704"/>
            <a:ext cx="2926080" cy="46634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CONNECTION</a:t>
            </a:r>
            <a:endParaRPr lang="th-TH" sz="4800" dirty="0" smtClean="0"/>
          </a:p>
          <a:p>
            <a:pPr algn="ctr"/>
            <a:endParaRPr lang="th-TH" sz="3600" dirty="0"/>
          </a:p>
          <a:p>
            <a:pPr algn="ctr"/>
            <a:r>
              <a:rPr lang="th-TH" sz="3600" dirty="0" smtClean="0"/>
              <a:t>เอาคนจาก </a:t>
            </a:r>
            <a:r>
              <a:rPr lang="en-US" sz="3600" dirty="0" smtClean="0"/>
              <a:t>Industry </a:t>
            </a:r>
            <a:r>
              <a:rPr lang="th-TH" sz="3600" dirty="0" smtClean="0"/>
              <a:t>มาพูดให้ฟัง เดือนละ 1-2 ครั้ง</a:t>
            </a:r>
          </a:p>
          <a:p>
            <a:pPr algn="ctr"/>
            <a:r>
              <a:rPr lang="en-US" sz="3600" dirty="0" smtClean="0"/>
              <a:t>Networking Event </a:t>
            </a:r>
            <a:r>
              <a:rPr lang="th-TH" sz="3600" dirty="0" smtClean="0"/>
              <a:t>เฉพาะพวกเรา</a:t>
            </a:r>
          </a:p>
        </p:txBody>
      </p:sp>
      <p:sp>
        <p:nvSpPr>
          <p:cNvPr id="6" name="Rectangle 5"/>
          <p:cNvSpPr/>
          <p:nvPr/>
        </p:nvSpPr>
        <p:spPr>
          <a:xfrm>
            <a:off x="8150352" y="1060704"/>
            <a:ext cx="2926080" cy="46634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PROFESSIONAL DEVELOPMENT</a:t>
            </a:r>
          </a:p>
          <a:p>
            <a:pPr algn="ctr"/>
            <a:endParaRPr lang="en-US" sz="3600" dirty="0"/>
          </a:p>
          <a:p>
            <a:pPr algn="ctr"/>
            <a:r>
              <a:rPr lang="th-TH" sz="3600" dirty="0" smtClean="0"/>
              <a:t>ฝึกสัมภาษณ์งาน</a:t>
            </a:r>
          </a:p>
          <a:p>
            <a:pPr algn="ctr"/>
            <a:r>
              <a:rPr lang="th-TH" sz="3600" dirty="0" smtClean="0"/>
              <a:t>ฝึกเขียน </a:t>
            </a:r>
            <a:r>
              <a:rPr lang="en-US" sz="3600" dirty="0" smtClean="0"/>
              <a:t>Resume</a:t>
            </a:r>
          </a:p>
          <a:p>
            <a:pPr algn="ctr"/>
            <a:r>
              <a:rPr lang="th-TH" sz="3600" dirty="0" smtClean="0"/>
              <a:t>แจ้งข่าวงานใหม่สำหรับนิสิตจบใหม่</a:t>
            </a:r>
            <a:endParaRPr lang="en-US" sz="3600" dirty="0" smtClean="0"/>
          </a:p>
          <a:p>
            <a:pPr algn="ctr"/>
            <a:r>
              <a:rPr lang="th-TH" sz="3600" dirty="0" smtClean="0"/>
              <a:t>ทำ </a:t>
            </a:r>
            <a:r>
              <a:rPr lang="en-US" sz="3600" dirty="0" smtClean="0"/>
              <a:t>LinkedIn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1248" y="822960"/>
            <a:ext cx="3310128" cy="512064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04288" y="5779008"/>
            <a:ext cx="1755648" cy="402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Priority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423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33811" y="610555"/>
            <a:ext cx="6463596" cy="5102352"/>
          </a:xfrm>
          <a:prstGeom prst="wedgeRectCallout">
            <a:avLst>
              <a:gd name="adj1" fmla="val -33751"/>
              <a:gd name="adj2" fmla="val 62858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1300" dirty="0" smtClean="0"/>
              <a:t>?</a:t>
            </a:r>
            <a:endParaRPr lang="en-US" sz="41300" dirty="0"/>
          </a:p>
        </p:txBody>
      </p:sp>
      <p:sp>
        <p:nvSpPr>
          <p:cNvPr id="5" name="TextBox 4"/>
          <p:cNvSpPr txBox="1"/>
          <p:nvPr/>
        </p:nvSpPr>
        <p:spPr>
          <a:xfrm>
            <a:off x="6949541" y="1176572"/>
            <a:ext cx="500008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 smtClean="0"/>
              <a:t>สนมั้ย?</a:t>
            </a:r>
          </a:p>
          <a:p>
            <a:r>
              <a:rPr lang="th-TH" sz="3600" dirty="0" smtClean="0"/>
              <a:t>วิชาอะไร?</a:t>
            </a:r>
          </a:p>
          <a:p>
            <a:r>
              <a:rPr lang="th-TH" sz="3600" dirty="0" smtClean="0"/>
              <a:t>เมื่อไหร่ วันไหน?</a:t>
            </a:r>
            <a:endParaRPr lang="en-US" sz="3600" dirty="0" smtClean="0"/>
          </a:p>
          <a:p>
            <a:r>
              <a:rPr lang="th-TH" sz="3600" dirty="0" smtClean="0"/>
              <a:t>ปกติอ่านสอบกันป่าว?</a:t>
            </a:r>
          </a:p>
          <a:p>
            <a:r>
              <a:rPr lang="th-TH" sz="3600" dirty="0" smtClean="0"/>
              <a:t>ถ้าอยากให้เริ่มสอบกันตอน</a:t>
            </a:r>
          </a:p>
          <a:p>
            <a:r>
              <a:rPr lang="th-TH" sz="3600" dirty="0" smtClean="0"/>
              <a:t>เปิดเทอมสองจะเร็วไป</a:t>
            </a:r>
            <a:r>
              <a:rPr lang="th-TH" sz="3600" dirty="0" err="1" smtClean="0"/>
              <a:t>รึเป</a:t>
            </a:r>
            <a:r>
              <a:rPr lang="th-TH" sz="3600" dirty="0" smtClean="0"/>
              <a:t>ล่า?</a:t>
            </a:r>
          </a:p>
          <a:p>
            <a:r>
              <a:rPr lang="th-TH" sz="3600" dirty="0" smtClean="0"/>
              <a:t>ยอมจ่ายมั้ย? (ค่าหนังสือ ค่าติวเตอร์)</a:t>
            </a:r>
          </a:p>
        </p:txBody>
      </p:sp>
    </p:spTree>
    <p:extLst>
      <p:ext uri="{BB962C8B-B14F-4D97-AF65-F5344CB8AC3E}">
        <p14:creationId xmlns:p14="http://schemas.microsoft.com/office/powerpoint/2010/main" val="27469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eesia">
      <a:majorFont>
        <a:latin typeface="FreesiaUPC"/>
        <a:ea typeface=""/>
        <a:cs typeface="FreesiaUPC"/>
      </a:majorFont>
      <a:minorFont>
        <a:latin typeface="FreesiaUPC"/>
        <a:ea typeface=""/>
        <a:cs typeface="Freesia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402</Words>
  <Application>Microsoft Office PowerPoint</Application>
  <PresentationFormat>Widescreen</PresentationFormat>
  <Paragraphs>133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FreesiaUPC</vt:lpstr>
      <vt:lpstr>Office Theme</vt:lpstr>
      <vt:lpstr>{Proposed Project} SOA @CU CLUB</vt:lpstr>
      <vt:lpstr>ภาพตอนนี้</vt:lpstr>
      <vt:lpstr>PowerPoint Presentation</vt:lpstr>
      <vt:lpstr>PowerPoint Presentation</vt:lpstr>
      <vt:lpstr>ภาพที่อยากเห็น</vt:lpstr>
      <vt:lpstr>เป้าหมายปีหน้าที่อยากไปให้ถึง</vt:lpstr>
      <vt:lpstr>เป้าหมายระยะยาว (เริ่ม Fall/Spring 2018)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{Proposed Project} SOA CLUB</dc:title>
  <dc:creator>Windows User</dc:creator>
  <cp:lastModifiedBy>Windows User</cp:lastModifiedBy>
  <cp:revision>11</cp:revision>
  <dcterms:created xsi:type="dcterms:W3CDTF">2017-08-31T04:44:45Z</dcterms:created>
  <dcterms:modified xsi:type="dcterms:W3CDTF">2017-08-31T06:09:33Z</dcterms:modified>
</cp:coreProperties>
</file>