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7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80051" autoAdjust="0"/>
  </p:normalViewPr>
  <p:slideViewPr>
    <p:cSldViewPr snapToGrid="0">
      <p:cViewPr varScale="1">
        <p:scale>
          <a:sx n="51" d="100"/>
          <a:sy n="51" d="100"/>
        </p:scale>
        <p:origin x="-1068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D70D1A-EA48-41BC-873D-DE551DC41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A10E27-45E0-4F4B-BB17-E7605EAB7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3E07D8-94A9-415F-B1FE-A9C84D07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963-9CF7-4CFF-B46E-0F546792721F}" type="datetimeFigureOut">
              <a:rPr lang="en-SG" smtClean="0"/>
              <a:pPr/>
              <a:t>15/4/2020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52B67A-A20A-44CA-B225-4C05062A2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0BC4DF-0FCF-4F6C-843A-27139FB7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A5EF-A2D9-4F4B-8C24-67F9CDEB8F7B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64625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49A44F-A1E0-475D-85A4-B5466F11E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F641A4-DE55-456E-A553-BDF45B5C6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A7DFB0-FBAD-417F-A118-57A5FF19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963-9CF7-4CFF-B46E-0F546792721F}" type="datetimeFigureOut">
              <a:rPr lang="en-SG" smtClean="0"/>
              <a:pPr/>
              <a:t>15/4/2020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4038D5-F69A-41A6-B8FB-896643DE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AE41EC-7308-4C46-9418-B40CEB20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A5EF-A2D9-4F4B-8C24-67F9CDEB8F7B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10550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4C26864-57AF-4108-B5EE-5CEADAA3D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BEA9F1-431F-435A-8923-AC5CEA0EA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4F360A-F4C6-43D3-B330-252E6B18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963-9CF7-4CFF-B46E-0F546792721F}" type="datetimeFigureOut">
              <a:rPr lang="en-SG" smtClean="0"/>
              <a:pPr/>
              <a:t>15/4/2020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91CD22-18F1-4D94-AFF4-393F95A8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D27748-2DF8-4FE0-8110-C5B89255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A5EF-A2D9-4F4B-8C24-67F9CDEB8F7B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57631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CFAEB3-99FE-4D78-AB5C-B87FFAC9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67AC33-6CD0-4791-8F19-019CD8859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A9433-1C0D-455F-9986-834B2BD2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963-9CF7-4CFF-B46E-0F546792721F}" type="datetimeFigureOut">
              <a:rPr lang="en-SG" smtClean="0"/>
              <a:pPr/>
              <a:t>15/4/2020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BA4FB6-8485-40FD-A8A0-C5224F2D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CB5AEF-89A1-4155-A3D2-A9678AE8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A5EF-A2D9-4F4B-8C24-67F9CDEB8F7B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61837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A6FD8-0758-48EC-8BC2-ED6C4D40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82CAD9-C645-45BC-A9A0-79939E83C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422727-2B45-4B1F-9268-C07786D5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963-9CF7-4CFF-B46E-0F546792721F}" type="datetimeFigureOut">
              <a:rPr lang="en-SG" smtClean="0"/>
              <a:pPr/>
              <a:t>15/4/2020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1358D-85B4-4EB1-ADD6-58C728E9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EE6D1-D884-4283-B418-3F00B9B9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A5EF-A2D9-4F4B-8C24-67F9CDEB8F7B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03823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FA0AE-7FB1-42FA-8B16-F79F564B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277742-532D-4106-88BA-3361560D5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94EF5F-60CF-45A2-B9BB-704872739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9CD399-6F72-44F0-8162-F4D160540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963-9CF7-4CFF-B46E-0F546792721F}" type="datetimeFigureOut">
              <a:rPr lang="en-SG" smtClean="0"/>
              <a:pPr/>
              <a:t>15/4/2020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0E0DC1-AD95-4792-A3CE-D79ABEF7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400155-D4B6-48CE-932F-D8C10840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A5EF-A2D9-4F4B-8C24-67F9CDEB8F7B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64810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83EE94-CE69-47D1-9AE6-11BFA1342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D58A8-897A-41C7-B20D-55E95C5BE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4DF55D-BABE-4285-B8EF-FF3813F9E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C6CA36-F836-44C0-B99F-E36AA29C7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B5DFBC-CA73-4BDB-9784-A90AA3C50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61049-A776-47F8-A363-BF90631E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963-9CF7-4CFF-B46E-0F546792721F}" type="datetimeFigureOut">
              <a:rPr lang="en-SG" smtClean="0"/>
              <a:pPr/>
              <a:t>15/4/2020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D078A0-DBE9-42E3-9D80-2880943B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EB29643-487F-451B-A138-0B153793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A5EF-A2D9-4F4B-8C24-67F9CDEB8F7B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05233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EAFAC-FCF1-4024-BC27-F88254F6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B52C81-A23E-4F85-9413-8580DE27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963-9CF7-4CFF-B46E-0F546792721F}" type="datetimeFigureOut">
              <a:rPr lang="en-SG" smtClean="0"/>
              <a:pPr/>
              <a:t>15/4/2020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8FAAB7-F83D-4AF4-A186-E08147808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B89667-B41B-48D1-B21C-9301F9D9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A5EF-A2D9-4F4B-8C24-67F9CDEB8F7B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59156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123162-F006-4644-A15D-5F5B2B89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963-9CF7-4CFF-B46E-0F546792721F}" type="datetimeFigureOut">
              <a:rPr lang="en-SG" smtClean="0"/>
              <a:pPr/>
              <a:t>15/4/2020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3497B2-8E27-4AA6-8C9B-8CC22DA2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EF9C77-8929-4551-83E6-75D17168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A5EF-A2D9-4F4B-8C24-67F9CDEB8F7B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6134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6C067A-C427-4F8C-8CFA-A96E7377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459F47-A217-4191-B58C-4E24073E0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E58D55-7352-4191-B5CD-A0EA3741C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653F4B-67AF-4D14-A1CC-A0EC3AFB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963-9CF7-4CFF-B46E-0F546792721F}" type="datetimeFigureOut">
              <a:rPr lang="en-SG" smtClean="0"/>
              <a:pPr/>
              <a:t>15/4/2020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08A3BB-0369-4A72-8EE6-8873A12D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604CDC-5B08-4213-8E70-CBE81A2A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A5EF-A2D9-4F4B-8C24-67F9CDEB8F7B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50672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46592-C1CC-4BEA-B9B5-E6C842FB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3B82D0F-106A-4DE9-AA3D-D09ABAA38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D9BED0-7A34-41F2-9A70-AA948BEB1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C41846-481A-4C8F-B151-385D6DD3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963-9CF7-4CFF-B46E-0F546792721F}" type="datetimeFigureOut">
              <a:rPr lang="en-SG" smtClean="0"/>
              <a:pPr/>
              <a:t>15/4/2020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4E5A40-10BF-49FE-8692-9B16FDEE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52F482-E59B-41D8-8D09-9A5653F3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A5EF-A2D9-4F4B-8C24-67F9CDEB8F7B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67476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1EA2F40-D7D4-4AA9-9195-A8772C9A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BA7F92-6052-46BB-89FB-A0C1EFD8A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C3E92D-84D5-4068-AD4B-4D630A7DD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7E963-9CF7-4CFF-B46E-0F546792721F}" type="datetimeFigureOut">
              <a:rPr lang="en-SG" smtClean="0"/>
              <a:pPr/>
              <a:t>15/4/2020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E1A5B6-0D8D-4ED5-A252-8E022260D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779472-2525-4858-94F7-2A1AAB4CB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3A5EF-A2D9-4F4B-8C24-67F9CDEB8F7B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70475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xmlns="" id="{AC340F53-ABC6-4F42-B95A-25E5C761D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15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6785764-D825-49B6-B094-43DDFAA580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69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A62EAC0-A03E-4047-BFFC-8BDEC5395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6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object&#10;&#10;Description automatically generated">
            <a:extLst>
              <a:ext uri="{FF2B5EF4-FFF2-40B4-BE49-F238E27FC236}">
                <a16:creationId xmlns:a16="http://schemas.microsoft.com/office/drawing/2014/main" xmlns="" id="{CBBFF5DD-7F53-4B20-9777-3014C99DE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7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56DC75D-AE9B-41F1-80B0-68E635898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9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65DD098-55A0-4C97-81CE-DB49450C9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3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65DD098-55A0-4C97-81CE-DB49450C9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pic>
        <p:nvPicPr>
          <p:cNvPr id="3" name="Picture 2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0674" y="1244599"/>
            <a:ext cx="8133347" cy="51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3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16A19E9-C75F-4BE5-8563-6AB245AC1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6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1B31D9E-CF95-4D87-80C7-4DF0044BF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9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ECF43D7-0347-47FC-B590-0FCAD7F97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9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1C593234-53A4-4B56-999C-910C24363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pic>
        <p:nvPicPr>
          <p:cNvPr id="3" name="Picture 2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607" y="1528175"/>
            <a:ext cx="9670094" cy="514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6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D9D4A25C-2267-4B00-B59D-CF42A40F9C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13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1C593234-53A4-4B56-999C-910C24363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6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BBAB656-E84E-444F-A618-4B62A99F1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4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xmlns="" id="{E0E98208-295E-4DBD-8F07-5E2CAC194F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82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BE537A46-1391-4886-970E-31135C771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9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9A6F87B-C209-4BF8-81B7-940838BB13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6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2872D88-EB88-4723-B54B-7A46AEC01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1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CE59C171-5389-4D65-BCF7-F59549B66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1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801E14B-0FF0-40A4-86E3-401554A92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57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06442AB-7AB2-4BFC-B16D-AAE0BE5ED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7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296AA5B-4C3A-467C-A02A-90AE731C89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7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0</Words>
  <Application>Microsoft Office PowerPoint</Application>
  <PresentationFormat>Custom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NURIN QISTINA BTE MOHD RAZLY</dc:creator>
  <cp:lastModifiedBy>Windows User</cp:lastModifiedBy>
  <cp:revision>3</cp:revision>
  <dcterms:created xsi:type="dcterms:W3CDTF">2020-04-01T02:11:04Z</dcterms:created>
  <dcterms:modified xsi:type="dcterms:W3CDTF">2020-04-15T08:35:14Z</dcterms:modified>
</cp:coreProperties>
</file>