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37" autoAdjust="0"/>
    <p:restoredTop sz="94660"/>
  </p:normalViewPr>
  <p:slideViewPr>
    <p:cSldViewPr snapToGrid="0">
      <p:cViewPr varScale="1">
        <p:scale>
          <a:sx n="98" d="100"/>
          <a:sy n="98" d="100"/>
        </p:scale>
        <p:origin x="44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7CE08-6639-4A14-8323-8CD4F2379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4DC537-86FA-4B04-B476-432D5B5A7C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20BD9-4545-43AE-8589-5D6EC0EED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3AFBE-EDF0-4419-AC77-25B940B8C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D9F8E-614B-4D16-BF84-05559C7E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DAF26-CBAD-438B-AAE9-460A48334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0D7604-07CD-4D75-BE55-08BD2DDBB7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FC1A43-5198-4CC5-9CCA-3D70280D4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6EC4B-55B6-4E79-B3C6-AD79253D8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B1439-6FD7-4D53-B4B6-1F6DFACD2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0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923455-ABA7-442A-A9E2-0CEE3C4B3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04F35B-F79C-4C1F-BE04-A5687EF32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D4ADE-CB44-4E1D-A0EF-DF0E10790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2B291-0D8F-4EC4-8128-392823F3D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11C3F-1984-4088-A238-A5E2A1F05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658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5FE46-1925-4A03-A960-59851C380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EC32E-AE5C-4F7F-8BD2-9AADFDFA1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2C739-48BD-4119-B79D-99A73899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DCA3F-64E2-4771-AF9C-321F9A24D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0C1CA-9550-4443-B7AF-899A2CBC2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DE59E-C614-4A7C-B3F9-ACEB7248A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D7E24-32AE-4566-97DC-04C6BA7CA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E1751-3C74-4537-BE16-503BA917E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9F128-B980-4089-9FAD-08E34F54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67EC7-5C56-47EB-BEBD-4FDB9F980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4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02066-1885-43C3-A951-D971B98B9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261EB-2745-4226-A064-D8607E955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93A47-E32F-48E7-BC20-7A6C69D38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1FA7CC-8165-4C64-9C89-CA708B500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0A043-862A-4B12-8F14-987FF6745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ED639-C16B-405B-AC5E-315E84867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19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F4761-2CB8-4AB8-9490-B5CBD5C89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64F28-FEA4-4BCB-B27F-D48A601A2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1D588-949D-495B-A69E-A76609A74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941B6E-6C06-4784-8D4C-019AADE27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85B2F3-880B-4AEE-B382-9103E9E260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359B64-68E1-409C-AE67-877F9A03D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334DF0-FC9E-42FA-B38C-AA9371347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3682FE-D4BA-4938-9671-F83D1AF8C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61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F41A9-2F1C-4196-81A8-27039644B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14A9E-D0B0-4404-98EE-5D8F6EC2B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230F12-CA7E-40C5-AA71-CE203664B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46FB0C-A717-4F9B-B292-FBAF5E4A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45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F2AF4D-A90E-4E73-B50A-3200476AC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76A69-91B2-4F55-BD1C-6839E4A37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4E0C1A-BB8B-447E-A2E7-4F1E89F3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9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F1792-B68B-470F-979F-169D02C65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55AEB-8DF6-4A0F-868D-9933F7FFD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F21BF-C999-483B-92E9-2B0060348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2A783-95AC-41ED-8172-820CBDD52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1DA37-E73D-4C29-864C-1E3525EC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9F8B8-D1FC-46F9-B1CB-209CB79A7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8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A5E43-3EB0-43EB-A0CF-DE0FE6A4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D0705B-91D2-4F11-AB98-E548C2EB7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71D464-E630-4D2F-B134-109F9AC68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C53F2-47F2-49D6-8E16-A6618ED21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9ED1B-EBAA-4E4E-80A4-DAD2747FD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59076A-1B76-47CB-90A6-2A7B8086D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2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D1C5D-2B2D-4477-BFF2-B41FFDF8F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F341-41CB-4246-A1DA-210194CBF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A9EEC-2E6E-4776-B59F-293537226B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355E7-BADE-4D44-9016-59E24C08C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6A2D3-197A-4AE0-A8A8-B6B4B4C1F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26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4484920" y="2628716"/>
            <a:ext cx="17868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Vistas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pic>
        <p:nvPicPr>
          <p:cNvPr id="10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E150DCD8-88B1-4FEC-8A13-7FEEC5835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37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AEE38A47-07A4-4339-B261-73E96119E352}"/>
              </a:ext>
            </a:extLst>
          </p:cNvPr>
          <p:cNvSpPr/>
          <p:nvPr/>
        </p:nvSpPr>
        <p:spPr>
          <a:xfrm>
            <a:off x="199617" y="212385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1367908" y="1012588"/>
            <a:ext cx="41504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Creando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VIEWs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944F965F-051F-491D-AA3D-D7F03F922009}"/>
              </a:ext>
            </a:extLst>
          </p:cNvPr>
          <p:cNvSpPr/>
          <p:nvPr/>
        </p:nvSpPr>
        <p:spPr>
          <a:xfrm>
            <a:off x="461394" y="3305188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1E8D12B-B13D-41AA-A47E-B10D9EF8F920}"/>
              </a:ext>
            </a:extLst>
          </p:cNvPr>
          <p:cNvSpPr txBox="1"/>
          <p:nvPr/>
        </p:nvSpPr>
        <p:spPr>
          <a:xfrm>
            <a:off x="918593" y="3314790"/>
            <a:ext cx="4464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Crea una vista de clientes morosos al día de hoy</a:t>
            </a:r>
            <a:endParaRPr lang="es-ES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3CFD5EF-DD88-4337-9088-56961942997E}"/>
              </a:ext>
            </a:extLst>
          </p:cNvPr>
          <p:cNvSpPr/>
          <p:nvPr/>
        </p:nvSpPr>
        <p:spPr>
          <a:xfrm>
            <a:off x="461394" y="445802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0F70331-B33B-45BC-9D2E-03DDF9D112A1}"/>
              </a:ext>
            </a:extLst>
          </p:cNvPr>
          <p:cNvSpPr txBox="1"/>
          <p:nvPr/>
        </p:nvSpPr>
        <p:spPr>
          <a:xfrm>
            <a:off x="1017363" y="4592057"/>
            <a:ext cx="3909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Crea una vista para los bonos que daremos en 2019 por ventas a los vendedores, el bono será de 1% sobre lo vendido. </a:t>
            </a:r>
            <a:endParaRPr lang="es-ES"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DB0C44C-68CD-48A7-9139-C286A97F2383}"/>
              </a:ext>
            </a:extLst>
          </p:cNvPr>
          <p:cNvSpPr txBox="1"/>
          <p:nvPr/>
        </p:nvSpPr>
        <p:spPr>
          <a:xfrm>
            <a:off x="8581936" y="3197565"/>
            <a:ext cx="2778143" cy="2800767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Hay que guardar siempre las vistas que nos generen reportes o resúmenes de datos que usamos comunmente en revisión de proyectos, seguimiento a procesos etc.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Se pueden usar como tablas pero no son tablas y NO contienen datos.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99CCF7C-BF7B-450C-8679-657725A98896}"/>
              </a:ext>
            </a:extLst>
          </p:cNvPr>
          <p:cNvSpPr txBox="1"/>
          <p:nvPr/>
        </p:nvSpPr>
        <p:spPr>
          <a:xfrm>
            <a:off x="9110035" y="2674345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" name="CuadroTexto 8">
            <a:extLst>
              <a:ext uri="{FF2B5EF4-FFF2-40B4-BE49-F238E27FC236}">
                <a16:creationId xmlns:a16="http://schemas.microsoft.com/office/drawing/2014/main" id="{755D5390-35FF-4ABE-9763-03A2691C7545}"/>
              </a:ext>
            </a:extLst>
          </p:cNvPr>
          <p:cNvSpPr txBox="1"/>
          <p:nvPr/>
        </p:nvSpPr>
        <p:spPr>
          <a:xfrm>
            <a:off x="652296" y="2313194"/>
            <a:ext cx="4464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Ahora sí! A crear vistas para referencias futuras: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22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8E6F5A39-C37B-45BF-B6F3-F640427B4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14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</TotalTime>
  <Words>93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Franklin Gothic Demi Cond</vt:lpstr>
      <vt:lpstr>Segoe UI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Invitado</dc:creator>
  <cp:lastModifiedBy>Invitado</cp:lastModifiedBy>
  <cp:revision>88</cp:revision>
  <dcterms:created xsi:type="dcterms:W3CDTF">2020-12-03T04:45:08Z</dcterms:created>
  <dcterms:modified xsi:type="dcterms:W3CDTF">2020-12-31T21:52:09Z</dcterms:modified>
</cp:coreProperties>
</file>