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40" r:id="rId2"/>
    <p:sldId id="261"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837" autoAdjust="0"/>
    <p:restoredTop sz="94660"/>
  </p:normalViewPr>
  <p:slideViewPr>
    <p:cSldViewPr snapToGrid="0">
      <p:cViewPr varScale="1">
        <p:scale>
          <a:sx n="98" d="100"/>
          <a:sy n="98" d="100"/>
        </p:scale>
        <p:origin x="442" y="8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7CE08-6639-4A14-8323-8CD4F23791A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A4DC537-86FA-4B04-B476-432D5B5A7C9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EB20BD9-4545-43AE-8589-5D6EC0EEDC47}"/>
              </a:ext>
            </a:extLst>
          </p:cNvPr>
          <p:cNvSpPr>
            <a:spLocks noGrp="1"/>
          </p:cNvSpPr>
          <p:nvPr>
            <p:ph type="dt" sz="half" idx="10"/>
          </p:nvPr>
        </p:nvSpPr>
        <p:spPr/>
        <p:txBody>
          <a:bodyPr/>
          <a:lstStyle/>
          <a:p>
            <a:fld id="{1AA69687-44EC-4605-8F3A-68B6BEDA3568}" type="datetimeFigureOut">
              <a:rPr lang="en-US" smtClean="0"/>
              <a:t>12/31/2020</a:t>
            </a:fld>
            <a:endParaRPr lang="en-US"/>
          </a:p>
        </p:txBody>
      </p:sp>
      <p:sp>
        <p:nvSpPr>
          <p:cNvPr id="5" name="Footer Placeholder 4">
            <a:extLst>
              <a:ext uri="{FF2B5EF4-FFF2-40B4-BE49-F238E27FC236}">
                <a16:creationId xmlns:a16="http://schemas.microsoft.com/office/drawing/2014/main" id="{8373AFBE-EDF0-4419-AC77-25B940B8CB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DD9F8E-614B-4D16-BF84-05559C7E6CE6}"/>
              </a:ext>
            </a:extLst>
          </p:cNvPr>
          <p:cNvSpPr>
            <a:spLocks noGrp="1"/>
          </p:cNvSpPr>
          <p:nvPr>
            <p:ph type="sldNum" sz="quarter" idx="12"/>
          </p:nvPr>
        </p:nvSpPr>
        <p:spPr/>
        <p:txBody>
          <a:bodyPr/>
          <a:lstStyle/>
          <a:p>
            <a:fld id="{1A8011A9-C2ED-4891-A65D-A0A2356E11A0}" type="slidenum">
              <a:rPr lang="en-US" smtClean="0"/>
              <a:t>‹#›</a:t>
            </a:fld>
            <a:endParaRPr lang="en-US"/>
          </a:p>
        </p:txBody>
      </p:sp>
    </p:spTree>
    <p:extLst>
      <p:ext uri="{BB962C8B-B14F-4D97-AF65-F5344CB8AC3E}">
        <p14:creationId xmlns:p14="http://schemas.microsoft.com/office/powerpoint/2010/main" val="782913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ADAF26-CBAD-438B-AAE9-460A483344B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D0D7604-07CD-4D75-BE55-08BD2DDBB7D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FC1A43-5198-4CC5-9CCA-3D70280D40D5}"/>
              </a:ext>
            </a:extLst>
          </p:cNvPr>
          <p:cNvSpPr>
            <a:spLocks noGrp="1"/>
          </p:cNvSpPr>
          <p:nvPr>
            <p:ph type="dt" sz="half" idx="10"/>
          </p:nvPr>
        </p:nvSpPr>
        <p:spPr/>
        <p:txBody>
          <a:bodyPr/>
          <a:lstStyle/>
          <a:p>
            <a:fld id="{1AA69687-44EC-4605-8F3A-68B6BEDA3568}" type="datetimeFigureOut">
              <a:rPr lang="en-US" smtClean="0"/>
              <a:t>12/31/2020</a:t>
            </a:fld>
            <a:endParaRPr lang="en-US"/>
          </a:p>
        </p:txBody>
      </p:sp>
      <p:sp>
        <p:nvSpPr>
          <p:cNvPr id="5" name="Footer Placeholder 4">
            <a:extLst>
              <a:ext uri="{FF2B5EF4-FFF2-40B4-BE49-F238E27FC236}">
                <a16:creationId xmlns:a16="http://schemas.microsoft.com/office/drawing/2014/main" id="{EE16EC4B-55B6-4E79-B3C6-AD79253D88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0FB1439-6FD7-4D53-B4B6-1F6DFACD24F6}"/>
              </a:ext>
            </a:extLst>
          </p:cNvPr>
          <p:cNvSpPr>
            <a:spLocks noGrp="1"/>
          </p:cNvSpPr>
          <p:nvPr>
            <p:ph type="sldNum" sz="quarter" idx="12"/>
          </p:nvPr>
        </p:nvSpPr>
        <p:spPr/>
        <p:txBody>
          <a:bodyPr/>
          <a:lstStyle/>
          <a:p>
            <a:fld id="{1A8011A9-C2ED-4891-A65D-A0A2356E11A0}" type="slidenum">
              <a:rPr lang="en-US" smtClean="0"/>
              <a:t>‹#›</a:t>
            </a:fld>
            <a:endParaRPr lang="en-US"/>
          </a:p>
        </p:txBody>
      </p:sp>
    </p:spTree>
    <p:extLst>
      <p:ext uri="{BB962C8B-B14F-4D97-AF65-F5344CB8AC3E}">
        <p14:creationId xmlns:p14="http://schemas.microsoft.com/office/powerpoint/2010/main" val="36169050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6923455-ABA7-442A-A9E2-0CEE3C4B3F0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A04F35B-F79C-4C1F-BE04-A5687EF320B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8AD4ADE-CB44-4E1D-A0EF-DF0E10790293}"/>
              </a:ext>
            </a:extLst>
          </p:cNvPr>
          <p:cNvSpPr>
            <a:spLocks noGrp="1"/>
          </p:cNvSpPr>
          <p:nvPr>
            <p:ph type="dt" sz="half" idx="10"/>
          </p:nvPr>
        </p:nvSpPr>
        <p:spPr/>
        <p:txBody>
          <a:bodyPr/>
          <a:lstStyle/>
          <a:p>
            <a:fld id="{1AA69687-44EC-4605-8F3A-68B6BEDA3568}" type="datetimeFigureOut">
              <a:rPr lang="en-US" smtClean="0"/>
              <a:t>12/31/2020</a:t>
            </a:fld>
            <a:endParaRPr lang="en-US"/>
          </a:p>
        </p:txBody>
      </p:sp>
      <p:sp>
        <p:nvSpPr>
          <p:cNvPr id="5" name="Footer Placeholder 4">
            <a:extLst>
              <a:ext uri="{FF2B5EF4-FFF2-40B4-BE49-F238E27FC236}">
                <a16:creationId xmlns:a16="http://schemas.microsoft.com/office/drawing/2014/main" id="{44A2B291-0D8F-4EC4-8128-392823F3D9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E11C3F-1984-4088-A238-A5E2A1F05A8E}"/>
              </a:ext>
            </a:extLst>
          </p:cNvPr>
          <p:cNvSpPr>
            <a:spLocks noGrp="1"/>
          </p:cNvSpPr>
          <p:nvPr>
            <p:ph type="sldNum" sz="quarter" idx="12"/>
          </p:nvPr>
        </p:nvSpPr>
        <p:spPr/>
        <p:txBody>
          <a:bodyPr/>
          <a:lstStyle/>
          <a:p>
            <a:fld id="{1A8011A9-C2ED-4891-A65D-A0A2356E11A0}" type="slidenum">
              <a:rPr lang="en-US" smtClean="0"/>
              <a:t>‹#›</a:t>
            </a:fld>
            <a:endParaRPr lang="en-US"/>
          </a:p>
        </p:txBody>
      </p:sp>
    </p:spTree>
    <p:extLst>
      <p:ext uri="{BB962C8B-B14F-4D97-AF65-F5344CB8AC3E}">
        <p14:creationId xmlns:p14="http://schemas.microsoft.com/office/powerpoint/2010/main" val="31756582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5FE46-1925-4A03-A960-59851C380D8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55EC32E-AE5C-4F7F-8BD2-9AADFDFA141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72C739-48BD-4119-B79D-99A73899D9D1}"/>
              </a:ext>
            </a:extLst>
          </p:cNvPr>
          <p:cNvSpPr>
            <a:spLocks noGrp="1"/>
          </p:cNvSpPr>
          <p:nvPr>
            <p:ph type="dt" sz="half" idx="10"/>
          </p:nvPr>
        </p:nvSpPr>
        <p:spPr/>
        <p:txBody>
          <a:bodyPr/>
          <a:lstStyle/>
          <a:p>
            <a:fld id="{1AA69687-44EC-4605-8F3A-68B6BEDA3568}" type="datetimeFigureOut">
              <a:rPr lang="en-US" smtClean="0"/>
              <a:t>12/31/2020</a:t>
            </a:fld>
            <a:endParaRPr lang="en-US"/>
          </a:p>
        </p:txBody>
      </p:sp>
      <p:sp>
        <p:nvSpPr>
          <p:cNvPr id="5" name="Footer Placeholder 4">
            <a:extLst>
              <a:ext uri="{FF2B5EF4-FFF2-40B4-BE49-F238E27FC236}">
                <a16:creationId xmlns:a16="http://schemas.microsoft.com/office/drawing/2014/main" id="{317DCA3F-64E2-4771-AF9C-321F9A24DA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40C1CA-9550-4443-B7AF-899A2CBC2093}"/>
              </a:ext>
            </a:extLst>
          </p:cNvPr>
          <p:cNvSpPr>
            <a:spLocks noGrp="1"/>
          </p:cNvSpPr>
          <p:nvPr>
            <p:ph type="sldNum" sz="quarter" idx="12"/>
          </p:nvPr>
        </p:nvSpPr>
        <p:spPr/>
        <p:txBody>
          <a:bodyPr/>
          <a:lstStyle/>
          <a:p>
            <a:fld id="{1A8011A9-C2ED-4891-A65D-A0A2356E11A0}" type="slidenum">
              <a:rPr lang="en-US" smtClean="0"/>
              <a:t>‹#›</a:t>
            </a:fld>
            <a:endParaRPr lang="en-US"/>
          </a:p>
        </p:txBody>
      </p:sp>
    </p:spTree>
    <p:extLst>
      <p:ext uri="{BB962C8B-B14F-4D97-AF65-F5344CB8AC3E}">
        <p14:creationId xmlns:p14="http://schemas.microsoft.com/office/powerpoint/2010/main" val="40394327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DE59E-C614-4A7C-B3F9-ACEB7248AAA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51D7E24-32AE-4566-97DC-04C6BA7CA2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C8E1751-3C74-4537-BE16-503BA917E58F}"/>
              </a:ext>
            </a:extLst>
          </p:cNvPr>
          <p:cNvSpPr>
            <a:spLocks noGrp="1"/>
          </p:cNvSpPr>
          <p:nvPr>
            <p:ph type="dt" sz="half" idx="10"/>
          </p:nvPr>
        </p:nvSpPr>
        <p:spPr/>
        <p:txBody>
          <a:bodyPr/>
          <a:lstStyle/>
          <a:p>
            <a:fld id="{1AA69687-44EC-4605-8F3A-68B6BEDA3568}" type="datetimeFigureOut">
              <a:rPr lang="en-US" smtClean="0"/>
              <a:t>12/31/2020</a:t>
            </a:fld>
            <a:endParaRPr lang="en-US"/>
          </a:p>
        </p:txBody>
      </p:sp>
      <p:sp>
        <p:nvSpPr>
          <p:cNvPr id="5" name="Footer Placeholder 4">
            <a:extLst>
              <a:ext uri="{FF2B5EF4-FFF2-40B4-BE49-F238E27FC236}">
                <a16:creationId xmlns:a16="http://schemas.microsoft.com/office/drawing/2014/main" id="{0229F128-B980-4089-9FAD-08E34F54F5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367EC7-5C56-47EB-BEBD-4FDB9F9802A7}"/>
              </a:ext>
            </a:extLst>
          </p:cNvPr>
          <p:cNvSpPr>
            <a:spLocks noGrp="1"/>
          </p:cNvSpPr>
          <p:nvPr>
            <p:ph type="sldNum" sz="quarter" idx="12"/>
          </p:nvPr>
        </p:nvSpPr>
        <p:spPr/>
        <p:txBody>
          <a:bodyPr/>
          <a:lstStyle/>
          <a:p>
            <a:fld id="{1A8011A9-C2ED-4891-A65D-A0A2356E11A0}" type="slidenum">
              <a:rPr lang="en-US" smtClean="0"/>
              <a:t>‹#›</a:t>
            </a:fld>
            <a:endParaRPr lang="en-US"/>
          </a:p>
        </p:txBody>
      </p:sp>
    </p:spTree>
    <p:extLst>
      <p:ext uri="{BB962C8B-B14F-4D97-AF65-F5344CB8AC3E}">
        <p14:creationId xmlns:p14="http://schemas.microsoft.com/office/powerpoint/2010/main" val="34906414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02066-1885-43C3-A951-D971B98B97B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2F261EB-2745-4226-A064-D8607E955FD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D293A47-E32F-48E7-BC20-7A6C69D38F1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C1FA7CC-8165-4C64-9C89-CA708B500507}"/>
              </a:ext>
            </a:extLst>
          </p:cNvPr>
          <p:cNvSpPr>
            <a:spLocks noGrp="1"/>
          </p:cNvSpPr>
          <p:nvPr>
            <p:ph type="dt" sz="half" idx="10"/>
          </p:nvPr>
        </p:nvSpPr>
        <p:spPr/>
        <p:txBody>
          <a:bodyPr/>
          <a:lstStyle/>
          <a:p>
            <a:fld id="{1AA69687-44EC-4605-8F3A-68B6BEDA3568}" type="datetimeFigureOut">
              <a:rPr lang="en-US" smtClean="0"/>
              <a:t>12/31/2020</a:t>
            </a:fld>
            <a:endParaRPr lang="en-US"/>
          </a:p>
        </p:txBody>
      </p:sp>
      <p:sp>
        <p:nvSpPr>
          <p:cNvPr id="6" name="Footer Placeholder 5">
            <a:extLst>
              <a:ext uri="{FF2B5EF4-FFF2-40B4-BE49-F238E27FC236}">
                <a16:creationId xmlns:a16="http://schemas.microsoft.com/office/drawing/2014/main" id="{2970A043-862A-4B12-8F14-987FF6745C0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30ED639-C16B-405B-AC5E-315E84867A77}"/>
              </a:ext>
            </a:extLst>
          </p:cNvPr>
          <p:cNvSpPr>
            <a:spLocks noGrp="1"/>
          </p:cNvSpPr>
          <p:nvPr>
            <p:ph type="sldNum" sz="quarter" idx="12"/>
          </p:nvPr>
        </p:nvSpPr>
        <p:spPr/>
        <p:txBody>
          <a:bodyPr/>
          <a:lstStyle/>
          <a:p>
            <a:fld id="{1A8011A9-C2ED-4891-A65D-A0A2356E11A0}" type="slidenum">
              <a:rPr lang="en-US" smtClean="0"/>
              <a:t>‹#›</a:t>
            </a:fld>
            <a:endParaRPr lang="en-US"/>
          </a:p>
        </p:txBody>
      </p:sp>
    </p:spTree>
    <p:extLst>
      <p:ext uri="{BB962C8B-B14F-4D97-AF65-F5344CB8AC3E}">
        <p14:creationId xmlns:p14="http://schemas.microsoft.com/office/powerpoint/2010/main" val="27556198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F4761-2CB8-4AB8-9490-B5CBD5C8929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2E64F28-FEA4-4BCB-B27F-D48A601A227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5D1D588-949D-495B-A69E-A76609A74FD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4941B6E-6C06-4784-8D4C-019AADE27B7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385B2F3-880B-4AEE-B382-9103E9E2606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7359B64-68E1-409C-AE67-877F9A03DF05}"/>
              </a:ext>
            </a:extLst>
          </p:cNvPr>
          <p:cNvSpPr>
            <a:spLocks noGrp="1"/>
          </p:cNvSpPr>
          <p:nvPr>
            <p:ph type="dt" sz="half" idx="10"/>
          </p:nvPr>
        </p:nvSpPr>
        <p:spPr/>
        <p:txBody>
          <a:bodyPr/>
          <a:lstStyle/>
          <a:p>
            <a:fld id="{1AA69687-44EC-4605-8F3A-68B6BEDA3568}" type="datetimeFigureOut">
              <a:rPr lang="en-US" smtClean="0"/>
              <a:t>12/31/2020</a:t>
            </a:fld>
            <a:endParaRPr lang="en-US"/>
          </a:p>
        </p:txBody>
      </p:sp>
      <p:sp>
        <p:nvSpPr>
          <p:cNvPr id="8" name="Footer Placeholder 7">
            <a:extLst>
              <a:ext uri="{FF2B5EF4-FFF2-40B4-BE49-F238E27FC236}">
                <a16:creationId xmlns:a16="http://schemas.microsoft.com/office/drawing/2014/main" id="{F4334DF0-FC9E-42FA-B38C-AA937134788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93682FE-D4BA-4938-9671-F83D1AF8C3F5}"/>
              </a:ext>
            </a:extLst>
          </p:cNvPr>
          <p:cNvSpPr>
            <a:spLocks noGrp="1"/>
          </p:cNvSpPr>
          <p:nvPr>
            <p:ph type="sldNum" sz="quarter" idx="12"/>
          </p:nvPr>
        </p:nvSpPr>
        <p:spPr/>
        <p:txBody>
          <a:bodyPr/>
          <a:lstStyle/>
          <a:p>
            <a:fld id="{1A8011A9-C2ED-4891-A65D-A0A2356E11A0}" type="slidenum">
              <a:rPr lang="en-US" smtClean="0"/>
              <a:t>‹#›</a:t>
            </a:fld>
            <a:endParaRPr lang="en-US"/>
          </a:p>
        </p:txBody>
      </p:sp>
    </p:spTree>
    <p:extLst>
      <p:ext uri="{BB962C8B-B14F-4D97-AF65-F5344CB8AC3E}">
        <p14:creationId xmlns:p14="http://schemas.microsoft.com/office/powerpoint/2010/main" val="15402612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0F41A9-2F1C-4196-81A8-27039644BC1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3014A9E-D0B0-4404-98EE-5D8F6EC2BC89}"/>
              </a:ext>
            </a:extLst>
          </p:cNvPr>
          <p:cNvSpPr>
            <a:spLocks noGrp="1"/>
          </p:cNvSpPr>
          <p:nvPr>
            <p:ph type="dt" sz="half" idx="10"/>
          </p:nvPr>
        </p:nvSpPr>
        <p:spPr/>
        <p:txBody>
          <a:bodyPr/>
          <a:lstStyle/>
          <a:p>
            <a:fld id="{1AA69687-44EC-4605-8F3A-68B6BEDA3568}" type="datetimeFigureOut">
              <a:rPr lang="en-US" smtClean="0"/>
              <a:t>12/31/2020</a:t>
            </a:fld>
            <a:endParaRPr lang="en-US"/>
          </a:p>
        </p:txBody>
      </p:sp>
      <p:sp>
        <p:nvSpPr>
          <p:cNvPr id="4" name="Footer Placeholder 3">
            <a:extLst>
              <a:ext uri="{FF2B5EF4-FFF2-40B4-BE49-F238E27FC236}">
                <a16:creationId xmlns:a16="http://schemas.microsoft.com/office/drawing/2014/main" id="{0B230F12-CA7E-40C5-AA71-CE203664B06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E46FB0C-A717-4F9B-B292-FBAF5E4A7995}"/>
              </a:ext>
            </a:extLst>
          </p:cNvPr>
          <p:cNvSpPr>
            <a:spLocks noGrp="1"/>
          </p:cNvSpPr>
          <p:nvPr>
            <p:ph type="sldNum" sz="quarter" idx="12"/>
          </p:nvPr>
        </p:nvSpPr>
        <p:spPr/>
        <p:txBody>
          <a:bodyPr/>
          <a:lstStyle/>
          <a:p>
            <a:fld id="{1A8011A9-C2ED-4891-A65D-A0A2356E11A0}" type="slidenum">
              <a:rPr lang="en-US" smtClean="0"/>
              <a:t>‹#›</a:t>
            </a:fld>
            <a:endParaRPr lang="en-US"/>
          </a:p>
        </p:txBody>
      </p:sp>
    </p:spTree>
    <p:extLst>
      <p:ext uri="{BB962C8B-B14F-4D97-AF65-F5344CB8AC3E}">
        <p14:creationId xmlns:p14="http://schemas.microsoft.com/office/powerpoint/2010/main" val="29114523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CF2AF4D-A90E-4E73-B50A-3200476ACE9A}"/>
              </a:ext>
            </a:extLst>
          </p:cNvPr>
          <p:cNvSpPr>
            <a:spLocks noGrp="1"/>
          </p:cNvSpPr>
          <p:nvPr>
            <p:ph type="dt" sz="half" idx="10"/>
          </p:nvPr>
        </p:nvSpPr>
        <p:spPr/>
        <p:txBody>
          <a:bodyPr/>
          <a:lstStyle/>
          <a:p>
            <a:fld id="{1AA69687-44EC-4605-8F3A-68B6BEDA3568}" type="datetimeFigureOut">
              <a:rPr lang="en-US" smtClean="0"/>
              <a:t>12/31/2020</a:t>
            </a:fld>
            <a:endParaRPr lang="en-US"/>
          </a:p>
        </p:txBody>
      </p:sp>
      <p:sp>
        <p:nvSpPr>
          <p:cNvPr id="3" name="Footer Placeholder 2">
            <a:extLst>
              <a:ext uri="{FF2B5EF4-FFF2-40B4-BE49-F238E27FC236}">
                <a16:creationId xmlns:a16="http://schemas.microsoft.com/office/drawing/2014/main" id="{B5876A69-91B2-4F55-BD1C-6839E4A3718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94E0C1A-BB8B-447E-A2E7-4F1E89F3AA1A}"/>
              </a:ext>
            </a:extLst>
          </p:cNvPr>
          <p:cNvSpPr>
            <a:spLocks noGrp="1"/>
          </p:cNvSpPr>
          <p:nvPr>
            <p:ph type="sldNum" sz="quarter" idx="12"/>
          </p:nvPr>
        </p:nvSpPr>
        <p:spPr/>
        <p:txBody>
          <a:bodyPr/>
          <a:lstStyle/>
          <a:p>
            <a:fld id="{1A8011A9-C2ED-4891-A65D-A0A2356E11A0}" type="slidenum">
              <a:rPr lang="en-US" smtClean="0"/>
              <a:t>‹#›</a:t>
            </a:fld>
            <a:endParaRPr lang="en-US"/>
          </a:p>
        </p:txBody>
      </p:sp>
    </p:spTree>
    <p:extLst>
      <p:ext uri="{BB962C8B-B14F-4D97-AF65-F5344CB8AC3E}">
        <p14:creationId xmlns:p14="http://schemas.microsoft.com/office/powerpoint/2010/main" val="7054920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FF1792-B68B-470F-979F-169D02C65AF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FE55AEB-8DF6-4A0F-868D-9933F7FFD67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C7F21BF-C999-483B-92E9-2B0060348DD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102A783-95AC-41ED-8172-820CBDD52EB2}"/>
              </a:ext>
            </a:extLst>
          </p:cNvPr>
          <p:cNvSpPr>
            <a:spLocks noGrp="1"/>
          </p:cNvSpPr>
          <p:nvPr>
            <p:ph type="dt" sz="half" idx="10"/>
          </p:nvPr>
        </p:nvSpPr>
        <p:spPr/>
        <p:txBody>
          <a:bodyPr/>
          <a:lstStyle/>
          <a:p>
            <a:fld id="{1AA69687-44EC-4605-8F3A-68B6BEDA3568}" type="datetimeFigureOut">
              <a:rPr lang="en-US" smtClean="0"/>
              <a:t>12/31/2020</a:t>
            </a:fld>
            <a:endParaRPr lang="en-US"/>
          </a:p>
        </p:txBody>
      </p:sp>
      <p:sp>
        <p:nvSpPr>
          <p:cNvPr id="6" name="Footer Placeholder 5">
            <a:extLst>
              <a:ext uri="{FF2B5EF4-FFF2-40B4-BE49-F238E27FC236}">
                <a16:creationId xmlns:a16="http://schemas.microsoft.com/office/drawing/2014/main" id="{3F91DA37-E73D-4C29-864C-1E3525EC7FA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79F8B8-D1FC-46F9-B1CB-209CB79A7235}"/>
              </a:ext>
            </a:extLst>
          </p:cNvPr>
          <p:cNvSpPr>
            <a:spLocks noGrp="1"/>
          </p:cNvSpPr>
          <p:nvPr>
            <p:ph type="sldNum" sz="quarter" idx="12"/>
          </p:nvPr>
        </p:nvSpPr>
        <p:spPr/>
        <p:txBody>
          <a:bodyPr/>
          <a:lstStyle/>
          <a:p>
            <a:fld id="{1A8011A9-C2ED-4891-A65D-A0A2356E11A0}" type="slidenum">
              <a:rPr lang="en-US" smtClean="0"/>
              <a:t>‹#›</a:t>
            </a:fld>
            <a:endParaRPr lang="en-US"/>
          </a:p>
        </p:txBody>
      </p:sp>
    </p:spTree>
    <p:extLst>
      <p:ext uri="{BB962C8B-B14F-4D97-AF65-F5344CB8AC3E}">
        <p14:creationId xmlns:p14="http://schemas.microsoft.com/office/powerpoint/2010/main" val="31050586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1A5E43-3EB0-43EB-A0CF-DE0FE6A4EC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BD0705B-91D2-4F11-AB98-E548C2EB70C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D71D464-E630-4D2F-B134-109F9AC68B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5CC53F2-47F2-49D6-8E16-A6618ED21C10}"/>
              </a:ext>
            </a:extLst>
          </p:cNvPr>
          <p:cNvSpPr>
            <a:spLocks noGrp="1"/>
          </p:cNvSpPr>
          <p:nvPr>
            <p:ph type="dt" sz="half" idx="10"/>
          </p:nvPr>
        </p:nvSpPr>
        <p:spPr/>
        <p:txBody>
          <a:bodyPr/>
          <a:lstStyle/>
          <a:p>
            <a:fld id="{1AA69687-44EC-4605-8F3A-68B6BEDA3568}" type="datetimeFigureOut">
              <a:rPr lang="en-US" smtClean="0"/>
              <a:t>12/31/2020</a:t>
            </a:fld>
            <a:endParaRPr lang="en-US"/>
          </a:p>
        </p:txBody>
      </p:sp>
      <p:sp>
        <p:nvSpPr>
          <p:cNvPr id="6" name="Footer Placeholder 5">
            <a:extLst>
              <a:ext uri="{FF2B5EF4-FFF2-40B4-BE49-F238E27FC236}">
                <a16:creationId xmlns:a16="http://schemas.microsoft.com/office/drawing/2014/main" id="{CE39ED1B-EBAA-4E4E-80A4-DAD2747FDE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859076A-1B76-47CB-90A6-2A7B8086D015}"/>
              </a:ext>
            </a:extLst>
          </p:cNvPr>
          <p:cNvSpPr>
            <a:spLocks noGrp="1"/>
          </p:cNvSpPr>
          <p:nvPr>
            <p:ph type="sldNum" sz="quarter" idx="12"/>
          </p:nvPr>
        </p:nvSpPr>
        <p:spPr/>
        <p:txBody>
          <a:bodyPr/>
          <a:lstStyle/>
          <a:p>
            <a:fld id="{1A8011A9-C2ED-4891-A65D-A0A2356E11A0}" type="slidenum">
              <a:rPr lang="en-US" smtClean="0"/>
              <a:t>‹#›</a:t>
            </a:fld>
            <a:endParaRPr lang="en-US"/>
          </a:p>
        </p:txBody>
      </p:sp>
    </p:spTree>
    <p:extLst>
      <p:ext uri="{BB962C8B-B14F-4D97-AF65-F5344CB8AC3E}">
        <p14:creationId xmlns:p14="http://schemas.microsoft.com/office/powerpoint/2010/main" val="2776821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3DD1C5D-2B2D-4477-BFF2-B41FFDF8FA7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1E7F341-41CB-4246-A1DA-210194CBF74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4A9EEC-2E6E-4776-B59F-293537226BE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A69687-44EC-4605-8F3A-68B6BEDA3568}" type="datetimeFigureOut">
              <a:rPr lang="en-US" smtClean="0"/>
              <a:t>12/31/2020</a:t>
            </a:fld>
            <a:endParaRPr lang="en-US"/>
          </a:p>
        </p:txBody>
      </p:sp>
      <p:sp>
        <p:nvSpPr>
          <p:cNvPr id="5" name="Footer Placeholder 4">
            <a:extLst>
              <a:ext uri="{FF2B5EF4-FFF2-40B4-BE49-F238E27FC236}">
                <a16:creationId xmlns:a16="http://schemas.microsoft.com/office/drawing/2014/main" id="{D59355E7-BADE-4D44-9016-59E24C08CA5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436A2D3-197A-4AE0-A8A8-B6B4B4C1F66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8011A9-C2ED-4891-A65D-A0A2356E11A0}" type="slidenum">
              <a:rPr lang="en-US" smtClean="0"/>
              <a:t>‹#›</a:t>
            </a:fld>
            <a:endParaRPr lang="en-US"/>
          </a:p>
        </p:txBody>
      </p:sp>
    </p:spTree>
    <p:extLst>
      <p:ext uri="{BB962C8B-B14F-4D97-AF65-F5344CB8AC3E}">
        <p14:creationId xmlns:p14="http://schemas.microsoft.com/office/powerpoint/2010/main" val="32142686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3DF02531-54F5-457A-AF1A-B1EADE12AA4E}"/>
              </a:ext>
            </a:extLst>
          </p:cNvPr>
          <p:cNvSpPr txBox="1"/>
          <p:nvPr/>
        </p:nvSpPr>
        <p:spPr>
          <a:xfrm>
            <a:off x="3971544" y="2628716"/>
            <a:ext cx="2813592" cy="923330"/>
          </a:xfrm>
          <a:prstGeom prst="rect">
            <a:avLst/>
          </a:prstGeom>
          <a:noFill/>
        </p:spPr>
        <p:txBody>
          <a:bodyPr wrap="none" rtlCol="0">
            <a:spAutoFit/>
          </a:bodyPr>
          <a:lstStyle/>
          <a:p>
            <a:pPr algn="ctr"/>
            <a:r>
              <a:rPr lang="en-US" sz="5400">
                <a:solidFill>
                  <a:srgbClr val="F39112"/>
                </a:solidFill>
                <a:latin typeface="Franklin Gothic Demi Cond" panose="020B0706030402020204" pitchFamily="34" charset="0"/>
              </a:rPr>
              <a:t>TRIGGERs</a:t>
            </a:r>
            <a:endParaRPr lang="es-ES" sz="5400">
              <a:solidFill>
                <a:srgbClr val="F39112"/>
              </a:solidFill>
              <a:latin typeface="Franklin Gothic Demi Cond" panose="020B0706030402020204" pitchFamily="34" charset="0"/>
            </a:endParaRPr>
          </a:p>
        </p:txBody>
      </p:sp>
      <p:pic>
        <p:nvPicPr>
          <p:cNvPr id="10" name="Imagen 6" descr="Imagen que contiene señal, camiseta&#10;&#10;Descripción generada automáticamente">
            <a:extLst>
              <a:ext uri="{FF2B5EF4-FFF2-40B4-BE49-F238E27FC236}">
                <a16:creationId xmlns:a16="http://schemas.microsoft.com/office/drawing/2014/main" id="{E150DCD8-88B1-4FEC-8A13-7FEEC58357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 cy="914400"/>
          </a:xfrm>
          <a:prstGeom prst="rect">
            <a:avLst/>
          </a:prstGeom>
        </p:spPr>
      </p:pic>
    </p:spTree>
    <p:extLst>
      <p:ext uri="{BB962C8B-B14F-4D97-AF65-F5344CB8AC3E}">
        <p14:creationId xmlns:p14="http://schemas.microsoft.com/office/powerpoint/2010/main" val="41702378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esquinas redondeadas 6">
            <a:extLst>
              <a:ext uri="{FF2B5EF4-FFF2-40B4-BE49-F238E27FC236}">
                <a16:creationId xmlns:a16="http://schemas.microsoft.com/office/drawing/2014/main" id="{AEE38A47-07A4-4339-B261-73E96119E352}"/>
              </a:ext>
            </a:extLst>
          </p:cNvPr>
          <p:cNvSpPr/>
          <p:nvPr/>
        </p:nvSpPr>
        <p:spPr>
          <a:xfrm>
            <a:off x="199617" y="2123854"/>
            <a:ext cx="5654178" cy="4600138"/>
          </a:xfrm>
          <a:prstGeom prst="roundRect">
            <a:avLst/>
          </a:prstGeom>
          <a:solidFill>
            <a:schemeClr val="bg1"/>
          </a:solidFill>
          <a:ln>
            <a:solidFill>
              <a:srgbClr val="48809C"/>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s-ES">
              <a:solidFill>
                <a:schemeClr val="tx1"/>
              </a:solidFill>
            </a:endParaRPr>
          </a:p>
        </p:txBody>
      </p:sp>
      <p:sp>
        <p:nvSpPr>
          <p:cNvPr id="6" name="CuadroTexto 5">
            <a:extLst>
              <a:ext uri="{FF2B5EF4-FFF2-40B4-BE49-F238E27FC236}">
                <a16:creationId xmlns:a16="http://schemas.microsoft.com/office/drawing/2014/main" id="{3DF02531-54F5-457A-AF1A-B1EADE12AA4E}"/>
              </a:ext>
            </a:extLst>
          </p:cNvPr>
          <p:cNvSpPr txBox="1"/>
          <p:nvPr/>
        </p:nvSpPr>
        <p:spPr>
          <a:xfrm>
            <a:off x="602752" y="1022892"/>
            <a:ext cx="6386684" cy="923330"/>
          </a:xfrm>
          <a:prstGeom prst="rect">
            <a:avLst/>
          </a:prstGeom>
          <a:noFill/>
        </p:spPr>
        <p:txBody>
          <a:bodyPr wrap="none" rtlCol="0">
            <a:spAutoFit/>
          </a:bodyPr>
          <a:lstStyle/>
          <a:p>
            <a:pPr algn="ctr"/>
            <a:r>
              <a:rPr lang="en-US" sz="5400">
                <a:solidFill>
                  <a:srgbClr val="48809C"/>
                </a:solidFill>
                <a:latin typeface="Franklin Gothic Demi Cond" panose="020B0706030402020204" pitchFamily="34" charset="0"/>
              </a:rPr>
              <a:t>La clásica con </a:t>
            </a:r>
            <a:r>
              <a:rPr lang="en-US" sz="5400">
                <a:solidFill>
                  <a:srgbClr val="F39112"/>
                </a:solidFill>
                <a:latin typeface="Franklin Gothic Demi Cond" panose="020B0706030402020204" pitchFamily="34" charset="0"/>
              </a:rPr>
              <a:t>TRIGGER</a:t>
            </a:r>
            <a:endParaRPr lang="es-ES" sz="5400">
              <a:solidFill>
                <a:srgbClr val="F39112"/>
              </a:solidFill>
              <a:latin typeface="Franklin Gothic Demi Cond" panose="020B0706030402020204" pitchFamily="34" charset="0"/>
            </a:endParaRPr>
          </a:p>
        </p:txBody>
      </p:sp>
      <p:sp>
        <p:nvSpPr>
          <p:cNvPr id="8" name="Elipse 7">
            <a:extLst>
              <a:ext uri="{FF2B5EF4-FFF2-40B4-BE49-F238E27FC236}">
                <a16:creationId xmlns:a16="http://schemas.microsoft.com/office/drawing/2014/main" id="{944F965F-051F-491D-AA3D-D7F03F922009}"/>
              </a:ext>
            </a:extLst>
          </p:cNvPr>
          <p:cNvSpPr/>
          <p:nvPr/>
        </p:nvSpPr>
        <p:spPr>
          <a:xfrm>
            <a:off x="461394" y="3305188"/>
            <a:ext cx="457200" cy="457200"/>
          </a:xfrm>
          <a:prstGeom prst="ellipse">
            <a:avLst/>
          </a:prstGeom>
          <a:solidFill>
            <a:srgbClr val="F3911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Franklin Gothic Demi Cond" panose="020B0706030402020204" pitchFamily="34" charset="0"/>
              </a:rPr>
              <a:t>1</a:t>
            </a:r>
            <a:endParaRPr lang="es-ES" sz="2800">
              <a:latin typeface="Franklin Gothic Demi Cond" panose="020B0706030402020204" pitchFamily="34" charset="0"/>
            </a:endParaRPr>
          </a:p>
        </p:txBody>
      </p:sp>
      <p:sp>
        <p:nvSpPr>
          <p:cNvPr id="9" name="CuadroTexto 8">
            <a:extLst>
              <a:ext uri="{FF2B5EF4-FFF2-40B4-BE49-F238E27FC236}">
                <a16:creationId xmlns:a16="http://schemas.microsoft.com/office/drawing/2014/main" id="{41E8D12B-B13D-41AA-A47E-B10D9EF8F920}"/>
              </a:ext>
            </a:extLst>
          </p:cNvPr>
          <p:cNvSpPr txBox="1"/>
          <p:nvPr/>
        </p:nvSpPr>
        <p:spPr>
          <a:xfrm>
            <a:off x="918593" y="3314790"/>
            <a:ext cx="4464439" cy="1477328"/>
          </a:xfrm>
          <a:prstGeom prst="rect">
            <a:avLst/>
          </a:prstGeom>
          <a:noFill/>
        </p:spPr>
        <p:txBody>
          <a:bodyPr wrap="square" rtlCol="0">
            <a:spAutoFit/>
          </a:bodyPr>
          <a:lstStyle/>
          <a:p>
            <a:r>
              <a:rPr lang="en-US">
                <a:latin typeface="Segoe UI Light" panose="020B0502040204020203" pitchFamily="34" charset="0"/>
                <a:cs typeface="Segoe UI Light" panose="020B0502040204020203" pitchFamily="34" charset="0"/>
              </a:rPr>
              <a:t>Realices un pago para abonar la deuda del cliente Honduland en la venta registrada con 2400. Corrobora que el TRIGGER se haya ejecutado correctamente al cargar la vista de clientes morosos.</a:t>
            </a:r>
            <a:endParaRPr lang="es-ES">
              <a:latin typeface="Segoe UI Light" panose="020B0502040204020203" pitchFamily="34" charset="0"/>
              <a:cs typeface="Segoe UI Light" panose="020B0502040204020203" pitchFamily="34" charset="0"/>
            </a:endParaRPr>
          </a:p>
        </p:txBody>
      </p:sp>
      <p:sp>
        <p:nvSpPr>
          <p:cNvPr id="18" name="CuadroTexto 17">
            <a:extLst>
              <a:ext uri="{FF2B5EF4-FFF2-40B4-BE49-F238E27FC236}">
                <a16:creationId xmlns:a16="http://schemas.microsoft.com/office/drawing/2014/main" id="{EDB0C44C-68CD-48A7-9139-C286A97F2383}"/>
              </a:ext>
            </a:extLst>
          </p:cNvPr>
          <p:cNvSpPr txBox="1"/>
          <p:nvPr/>
        </p:nvSpPr>
        <p:spPr>
          <a:xfrm>
            <a:off x="8581936" y="3197565"/>
            <a:ext cx="2778143" cy="2800767"/>
          </a:xfrm>
          <a:prstGeom prst="rect">
            <a:avLst/>
          </a:prstGeom>
          <a:noFill/>
          <a:ln w="38100">
            <a:solidFill>
              <a:srgbClr val="48809C"/>
            </a:solidFill>
          </a:ln>
        </p:spPr>
        <p:txBody>
          <a:bodyPr wrap="square" rtlCol="0">
            <a:spAutoFit/>
          </a:bodyPr>
          <a:lstStyle/>
          <a:p>
            <a:pPr marL="285750" indent="-285750">
              <a:buFont typeface="Arial" panose="020B0604020202020204" pitchFamily="34" charset="0"/>
              <a:buChar char="•"/>
            </a:pPr>
            <a:r>
              <a:rPr lang="en-US" sz="1600">
                <a:latin typeface="Segoe UI Light" panose="020B0502040204020203" pitchFamily="34" charset="0"/>
                <a:cs typeface="Segoe UI Light" panose="020B0502040204020203" pitchFamily="34" charset="0"/>
              </a:rPr>
              <a:t>El </a:t>
            </a:r>
            <a:r>
              <a:rPr lang="en-US" sz="1600" b="1">
                <a:latin typeface="Segoe UI Light" panose="020B0502040204020203" pitchFamily="34" charset="0"/>
                <a:cs typeface="Segoe UI Light" panose="020B0502040204020203" pitchFamily="34" charset="0"/>
              </a:rPr>
              <a:t>TRIGGER </a:t>
            </a:r>
            <a:r>
              <a:rPr lang="en-US" sz="1600">
                <a:latin typeface="Segoe UI Light" panose="020B0502040204020203" pitchFamily="34" charset="0"/>
                <a:cs typeface="Segoe UI Light" panose="020B0502040204020203" pitchFamily="34" charset="0"/>
              </a:rPr>
              <a:t>no debe activarse al modificar la misma tabla que queremos actualizar ya que se desataría un loop. </a:t>
            </a:r>
            <a:endParaRPr lang="en-US" sz="1600" b="1">
              <a:latin typeface="Segoe UI Light" panose="020B0502040204020203" pitchFamily="34" charset="0"/>
              <a:cs typeface="Segoe UI Light" panose="020B0502040204020203" pitchFamily="34" charset="0"/>
            </a:endParaRPr>
          </a:p>
          <a:p>
            <a:pPr marL="285750" indent="-285750">
              <a:buFont typeface="Arial" panose="020B0604020202020204" pitchFamily="34" charset="0"/>
              <a:buChar char="•"/>
            </a:pPr>
            <a:endParaRPr lang="en-US" sz="1600">
              <a:latin typeface="Segoe UI Light" panose="020B0502040204020203" pitchFamily="34" charset="0"/>
              <a:cs typeface="Segoe UI Light" panose="020B0502040204020203" pitchFamily="34" charset="0"/>
            </a:endParaRPr>
          </a:p>
          <a:p>
            <a:pPr marL="285750" indent="-285750">
              <a:buFont typeface="Arial" panose="020B0604020202020204" pitchFamily="34" charset="0"/>
              <a:buChar char="•"/>
            </a:pPr>
            <a:r>
              <a:rPr lang="en-US" sz="1600">
                <a:latin typeface="Segoe UI Light" panose="020B0502040204020203" pitchFamily="34" charset="0"/>
                <a:cs typeface="Segoe UI Light" panose="020B0502040204020203" pitchFamily="34" charset="0"/>
              </a:rPr>
              <a:t>Es recomendable nombrar el </a:t>
            </a:r>
            <a:r>
              <a:rPr lang="en-US" sz="1600" b="1">
                <a:latin typeface="Segoe UI Light" panose="020B0502040204020203" pitchFamily="34" charset="0"/>
                <a:cs typeface="Segoe UI Light" panose="020B0502040204020203" pitchFamily="34" charset="0"/>
              </a:rPr>
              <a:t>TRIGGER </a:t>
            </a:r>
            <a:r>
              <a:rPr lang="en-US" sz="1600">
                <a:latin typeface="Segoe UI Light" panose="020B0502040204020203" pitchFamily="34" charset="0"/>
                <a:cs typeface="Segoe UI Light" panose="020B0502040204020203" pitchFamily="34" charset="0"/>
              </a:rPr>
              <a:t>con las acciones que va a desencadenar y la tabla que va a modificar</a:t>
            </a:r>
            <a:endParaRPr lang="en-US" sz="1600" b="1">
              <a:latin typeface="Segoe UI Light" panose="020B0502040204020203" pitchFamily="34" charset="0"/>
              <a:cs typeface="Segoe UI Light" panose="020B0502040204020203" pitchFamily="34" charset="0"/>
            </a:endParaRPr>
          </a:p>
        </p:txBody>
      </p:sp>
      <p:sp>
        <p:nvSpPr>
          <p:cNvPr id="19" name="CuadroTexto 18">
            <a:extLst>
              <a:ext uri="{FF2B5EF4-FFF2-40B4-BE49-F238E27FC236}">
                <a16:creationId xmlns:a16="http://schemas.microsoft.com/office/drawing/2014/main" id="{099CCF7C-BF7B-450C-8679-657725A98896}"/>
              </a:ext>
            </a:extLst>
          </p:cNvPr>
          <p:cNvSpPr txBox="1"/>
          <p:nvPr/>
        </p:nvSpPr>
        <p:spPr>
          <a:xfrm>
            <a:off x="9110035" y="2674345"/>
            <a:ext cx="1721946" cy="523220"/>
          </a:xfrm>
          <a:prstGeom prst="rect">
            <a:avLst/>
          </a:prstGeom>
          <a:solidFill>
            <a:srgbClr val="F39112"/>
          </a:solidFill>
        </p:spPr>
        <p:txBody>
          <a:bodyPr wrap="none" rtlCol="0">
            <a:spAutoFit/>
          </a:bodyPr>
          <a:lstStyle/>
          <a:p>
            <a:pPr algn="ctr"/>
            <a:r>
              <a:rPr lang="en-US" sz="2800">
                <a:solidFill>
                  <a:schemeClr val="bg1"/>
                </a:solidFill>
                <a:latin typeface="Franklin Gothic Demi Cond" panose="020B0706030402020204" pitchFamily="34" charset="0"/>
              </a:rPr>
              <a:t>Importante</a:t>
            </a:r>
            <a:endParaRPr lang="es-ES" sz="2800">
              <a:solidFill>
                <a:schemeClr val="bg1"/>
              </a:solidFill>
              <a:latin typeface="Franklin Gothic Demi Cond" panose="020B0706030402020204" pitchFamily="34" charset="0"/>
            </a:endParaRPr>
          </a:p>
        </p:txBody>
      </p:sp>
      <p:sp>
        <p:nvSpPr>
          <p:cNvPr id="17" name="CuadroTexto 8">
            <a:extLst>
              <a:ext uri="{FF2B5EF4-FFF2-40B4-BE49-F238E27FC236}">
                <a16:creationId xmlns:a16="http://schemas.microsoft.com/office/drawing/2014/main" id="{755D5390-35FF-4ABE-9763-03A2691C7545}"/>
              </a:ext>
            </a:extLst>
          </p:cNvPr>
          <p:cNvSpPr txBox="1"/>
          <p:nvPr/>
        </p:nvSpPr>
        <p:spPr>
          <a:xfrm>
            <a:off x="652296" y="2313194"/>
            <a:ext cx="4464439" cy="369332"/>
          </a:xfrm>
          <a:prstGeom prst="rect">
            <a:avLst/>
          </a:prstGeom>
          <a:noFill/>
        </p:spPr>
        <p:txBody>
          <a:bodyPr wrap="square" rtlCol="0">
            <a:spAutoFit/>
          </a:bodyPr>
          <a:lstStyle/>
          <a:p>
            <a:r>
              <a:rPr lang="en-US">
                <a:latin typeface="Segoe UI Light" panose="020B0502040204020203" pitchFamily="34" charset="0"/>
                <a:cs typeface="Segoe UI Light" panose="020B0502040204020203" pitchFamily="34" charset="0"/>
              </a:rPr>
              <a:t>Crea un </a:t>
            </a:r>
            <a:r>
              <a:rPr lang="en-US" b="1">
                <a:latin typeface="Segoe UI Light" panose="020B0502040204020203" pitchFamily="34" charset="0"/>
                <a:cs typeface="Segoe UI Light" panose="020B0502040204020203" pitchFamily="34" charset="0"/>
              </a:rPr>
              <a:t>TRIGGER</a:t>
            </a:r>
            <a:r>
              <a:rPr lang="en-US">
                <a:latin typeface="Segoe UI Light" panose="020B0502040204020203" pitchFamily="34" charset="0"/>
                <a:cs typeface="Segoe UI Light" panose="020B0502040204020203" pitchFamily="34" charset="0"/>
              </a:rPr>
              <a:t> que se ejecute cuando:</a:t>
            </a:r>
            <a:endParaRPr lang="es-ES" b="1">
              <a:solidFill>
                <a:srgbClr val="48809C"/>
              </a:solidFill>
              <a:latin typeface="Franklin Gothic Demi Cond" panose="020B0706030402020204" pitchFamily="34" charset="0"/>
              <a:cs typeface="Segoe UI Light" panose="020B0502040204020203" pitchFamily="34" charset="0"/>
            </a:endParaRPr>
          </a:p>
        </p:txBody>
      </p:sp>
      <p:pic>
        <p:nvPicPr>
          <p:cNvPr id="22" name="Imagen 6" descr="Imagen que contiene señal, camiseta&#10;&#10;Descripción generada automáticamente">
            <a:extLst>
              <a:ext uri="{FF2B5EF4-FFF2-40B4-BE49-F238E27FC236}">
                <a16:creationId xmlns:a16="http://schemas.microsoft.com/office/drawing/2014/main" id="{8E6F5A39-C37B-45BF-B6F3-F640427B42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 cy="914400"/>
          </a:xfrm>
          <a:prstGeom prst="rect">
            <a:avLst/>
          </a:prstGeom>
        </p:spPr>
      </p:pic>
    </p:spTree>
    <p:extLst>
      <p:ext uri="{BB962C8B-B14F-4D97-AF65-F5344CB8AC3E}">
        <p14:creationId xmlns:p14="http://schemas.microsoft.com/office/powerpoint/2010/main" val="35667145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1807</TotalTime>
  <Words>87</Words>
  <Application>Microsoft Office PowerPoint</Application>
  <PresentationFormat>Widescreen</PresentationFormat>
  <Paragraphs>9</Paragraphs>
  <Slides>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Arial</vt:lpstr>
      <vt:lpstr>Calibri</vt:lpstr>
      <vt:lpstr>Calibri Light</vt:lpstr>
      <vt:lpstr>Franklin Gothic Demi Cond</vt:lpstr>
      <vt:lpstr>Segoe UI Light</vt:lpstr>
      <vt:lpstr>Office Theme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Invitado</dc:creator>
  <cp:lastModifiedBy>Invitado</cp:lastModifiedBy>
  <cp:revision>98</cp:revision>
  <dcterms:created xsi:type="dcterms:W3CDTF">2020-12-03T04:45:08Z</dcterms:created>
  <dcterms:modified xsi:type="dcterms:W3CDTF">2021-01-01T00:28:47Z</dcterms:modified>
</cp:coreProperties>
</file>