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  <p:sldId id="259" r:id="rId4"/>
    <p:sldId id="272" r:id="rId5"/>
    <p:sldId id="341" r:id="rId6"/>
    <p:sldId id="342" r:id="rId7"/>
    <p:sldId id="343" r:id="rId8"/>
    <p:sldId id="34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4512538" y="2628716"/>
            <a:ext cx="17315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JOINS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4659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1227200" y="1056477"/>
            <a:ext cx="36904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El uso de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Join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46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Ventas por cliente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401321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918594" y="4100758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Ventas por zona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E3E2A71-24CD-4465-A55B-F2328116DCE8}"/>
              </a:ext>
            </a:extLst>
          </p:cNvPr>
          <p:cNvSpPr/>
          <p:nvPr/>
        </p:nvSpPr>
        <p:spPr>
          <a:xfrm>
            <a:off x="461394" y="4808460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74065AB-BDC4-4AEA-8E44-FE2050C1BFD4}"/>
              </a:ext>
            </a:extLst>
          </p:cNvPr>
          <p:cNvSpPr txBox="1"/>
          <p:nvPr/>
        </p:nvSpPr>
        <p:spPr>
          <a:xfrm>
            <a:off x="918594" y="4888224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Ventas por vendedor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F250BDA0-195F-476D-A019-589128835270}"/>
              </a:ext>
            </a:extLst>
          </p:cNvPr>
          <p:cNvSpPr/>
          <p:nvPr/>
        </p:nvSpPr>
        <p:spPr>
          <a:xfrm>
            <a:off x="461394" y="558632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4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0A929BA-C07C-45F4-A8BE-7A86AAB7993A}"/>
              </a:ext>
            </a:extLst>
          </p:cNvPr>
          <p:cNvSpPr txBox="1"/>
          <p:nvPr/>
        </p:nvSpPr>
        <p:spPr>
          <a:xfrm>
            <a:off x="918594" y="5674192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Ventas por producto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329320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En FROM usamos la tabla principal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Sintaxis: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    JOIN ___ ON  A = 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Para evitar un códibo engorroso Podemos abreviar la tabla en FROM o en JOIN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Para usar JOIN entre varias bases de datos (SCHEMAS) usa el sintaxis correcto:</a:t>
            </a:r>
          </a:p>
          <a:p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    BaseDeDatos.Tabla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41008" y="2420844"/>
            <a:ext cx="4464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Imagina que vas a prerarar un análisis de ventas, tienes que entregar 2 columnas por vista con la descripción de: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546465" y="1047822"/>
            <a:ext cx="57836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Múltiples tablas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JOIN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Información de venta por vendedor y cliente.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062103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Recuerda que la información está en diferentes tablas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Necesitarás múltiples JOINs</a:t>
            </a:r>
          </a:p>
          <a:p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Otra para la venta por cliente y zona y producto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07747" y="212772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vista con la descripción que contenga: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49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: esquinas redondeadas 5">
            <a:extLst>
              <a:ext uri="{FF2B5EF4-FFF2-40B4-BE49-F238E27FC236}">
                <a16:creationId xmlns:a16="http://schemas.microsoft.com/office/drawing/2014/main" id="{751F0491-2EE8-4405-A369-46C5F2E94FE7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022986" y="1091041"/>
            <a:ext cx="48445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Usar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JOIN Externo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4400" y="3663222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Encontrar al vendedor que no ha vendido nada 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  <a:sym typeface="Wingdings" panose="05000000000000000000" pitchFamily="2" charset="2"/>
              </a:rPr>
              <a:t>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32343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Necesitaremos el uso de un JOIN externo, ya dependerá del orden que le des a las tablas en el código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57200" y="361144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pic>
        <p:nvPicPr>
          <p:cNvPr id="15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9ECE5709-A5F1-4868-9A2B-05BDC9D25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B66FE8-DF1C-48F5-BEA7-29AA401A5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5262" y="4042128"/>
            <a:ext cx="2831859" cy="2682631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83347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920866" y="1047822"/>
            <a:ext cx="50348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Instrucción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USING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 con el cliente y zona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569660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Con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USING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es importante que los nombres de las columnas tengan el mismo nombre.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 con vendedor y producto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vista con la descripción: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3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920866" y="1047822"/>
            <a:ext cx="50348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Instrucción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USING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 con el cliente y zona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569660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Con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USING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es importante que los nombres de las columnas tengan el mismo nombre.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Venta con vendedor y producto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vista con la descripción: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44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759527" y="1047822"/>
            <a:ext cx="33575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CROSS JOIN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4400" y="3775306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Nombre de productos y nombre de clientes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062103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CROSS JOIN nos deja crear combinaciones posibles entre tablas, existe la forma implícita usando el nombre de las tablas en FROM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77853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una vista para traer todas las combinaciones de: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77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404719" y="1047822"/>
            <a:ext cx="40671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Usando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UNION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07748" y="319983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Una vista con clientes que tengan la calificación “A” y “B”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81588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Para usar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UNION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puede ser con la misma tabla o con una diferente, ten en cuenta que tienen que tener la misma cantidad de columnas.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317675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54837" y="4325903"/>
            <a:ext cx="3909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Lista de vendedores que estén casados y sean mayores de 50 años con los vendedores solteros y menores de 30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423803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6">
            <a:extLst>
              <a:ext uri="{FF2B5EF4-FFF2-40B4-BE49-F238E27FC236}">
                <a16:creationId xmlns:a16="http://schemas.microsoft.com/office/drawing/2014/main" id="{71B5889B-B2D5-453B-A9B0-4E9B1393F602}"/>
              </a:ext>
            </a:extLst>
          </p:cNvPr>
          <p:cNvSpPr txBox="1"/>
          <p:nvPr/>
        </p:nvSpPr>
        <p:spPr>
          <a:xfrm>
            <a:off x="914400" y="216644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Genera 2 consultas y únelas para lograr: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24AA0B60-B065-435F-B901-9C0C585A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45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366</Words>
  <Application>Microsoft Office PowerPoint</Application>
  <PresentationFormat>Widescreen</PresentationFormat>
  <Paragraphs>63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51</cp:revision>
  <dcterms:created xsi:type="dcterms:W3CDTF">2020-12-03T04:45:08Z</dcterms:created>
  <dcterms:modified xsi:type="dcterms:W3CDTF">2020-12-22T05:00:17Z</dcterms:modified>
</cp:coreProperties>
</file>