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6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3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0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8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4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7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2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4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8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8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6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BD8F0-8B9D-4656-891E-DEA3D3C4863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08B1B-5367-43A5-B646-719269B2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2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56" y="177128"/>
            <a:ext cx="10515600" cy="668087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km-KH" sz="26400" smtClean="0"/>
              <a:t>ថ្ងៃសុក្រ </a:t>
            </a:r>
            <a:r>
              <a:rPr lang="km-KH" sz="26400" dirty="0" smtClean="0"/>
              <a:t>	 ទី</a:t>
            </a:r>
            <a:r>
              <a:rPr lang="km-KH" sz="26400" dirty="0" smtClean="0"/>
              <a:t>២៦ </a:t>
            </a:r>
            <a:r>
              <a:rPr lang="km-KH" sz="26400" dirty="0" smtClean="0"/>
              <a:t>	 ខែកុម្ភៈ    ឆ្នាំ២០២១</a:t>
            </a:r>
          </a:p>
          <a:p>
            <a:pPr marL="0" indent="0">
              <a:buNone/>
            </a:pPr>
            <a:r>
              <a:rPr lang="km-KH" sz="18500" dirty="0" smtClean="0"/>
              <a:t>   </a:t>
            </a:r>
            <a:r>
              <a:rPr lang="km-KH" sz="24000" dirty="0" smtClean="0">
                <a:solidFill>
                  <a:srgbClr val="00B0F0"/>
                </a:solidFill>
              </a:rPr>
              <a:t>ភាសាខ្មែរ    </a:t>
            </a:r>
            <a:r>
              <a:rPr lang="km-KH" sz="24000" dirty="0" smtClean="0"/>
              <a:t>មេរៀនទី២៦   </a:t>
            </a:r>
            <a:r>
              <a:rPr lang="km-KH" sz="24000" dirty="0" smtClean="0">
                <a:solidFill>
                  <a:srgbClr val="00B050"/>
                </a:solidFill>
              </a:rPr>
              <a:t>អក្សរ   ភ ម</a:t>
            </a:r>
          </a:p>
          <a:p>
            <a:pPr marL="0" indent="0">
              <a:buNone/>
            </a:pPr>
            <a:r>
              <a:rPr lang="en-US" sz="24000" dirty="0">
                <a:solidFill>
                  <a:srgbClr val="00B050"/>
                </a:solidFill>
              </a:rPr>
              <a:t> </a:t>
            </a:r>
            <a:r>
              <a:rPr lang="km-KH" sz="24000" dirty="0" smtClean="0">
                <a:solidFill>
                  <a:srgbClr val="00B050"/>
                </a:solidFill>
              </a:rPr>
              <a:t>ភ ភា ភិ ភី ភឹ ភឺ ភុ ភូ ភួ ភើ ភឿ ភៀ មេ មែ </a:t>
            </a:r>
          </a:p>
          <a:p>
            <a:pPr marL="0" indent="0">
              <a:buNone/>
            </a:pPr>
            <a:r>
              <a:rPr lang="km-KH" sz="24000" dirty="0">
                <a:solidFill>
                  <a:srgbClr val="00B050"/>
                </a:solidFill>
              </a:rPr>
              <a:t> </a:t>
            </a:r>
            <a:r>
              <a:rPr lang="km-KH" sz="24000" dirty="0" smtClean="0">
                <a:solidFill>
                  <a:srgbClr val="00B050"/>
                </a:solidFill>
              </a:rPr>
              <a:t>មៃ មោ មៅ មុំ មំ មាំ មះ មុះ មេះ មោះ</a:t>
            </a:r>
          </a:p>
          <a:p>
            <a:pPr marL="0" indent="0">
              <a:buNone/>
            </a:pPr>
            <a:r>
              <a:rPr lang="km-KH" sz="24000" dirty="0">
                <a:solidFill>
                  <a:srgbClr val="00B050"/>
                </a:solidFill>
              </a:rPr>
              <a:t> </a:t>
            </a:r>
            <a:r>
              <a:rPr lang="km-KH" sz="24000" dirty="0" smtClean="0">
                <a:solidFill>
                  <a:srgbClr val="00B050"/>
                </a:solidFill>
              </a:rPr>
              <a:t>ភរ ភេ មា មេ មូរ មាំ ភាសា សំភោរ មមើ មេអំបៅ</a:t>
            </a:r>
          </a:p>
          <a:p>
            <a:pPr marL="0" indent="0">
              <a:buNone/>
            </a:pPr>
            <a:r>
              <a:rPr lang="km-KH" sz="24000" dirty="0">
                <a:solidFill>
                  <a:srgbClr val="00B050"/>
                </a:solidFill>
              </a:rPr>
              <a:t> </a:t>
            </a:r>
            <a:r>
              <a:rPr lang="km-KH" sz="24000" dirty="0" smtClean="0">
                <a:solidFill>
                  <a:srgbClr val="00B050"/>
                </a:solidFill>
              </a:rPr>
              <a:t>បងសុភីចេះបីភាសា។</a:t>
            </a:r>
          </a:p>
          <a:p>
            <a:pPr marL="0" indent="0">
              <a:buNone/>
            </a:pPr>
            <a:r>
              <a:rPr lang="km-KH" sz="24000" dirty="0">
                <a:solidFill>
                  <a:srgbClr val="00B050"/>
                </a:solidFill>
              </a:rPr>
              <a:t> </a:t>
            </a:r>
            <a:r>
              <a:rPr lang="km-KH" sz="24000" dirty="0" smtClean="0">
                <a:solidFill>
                  <a:srgbClr val="00B050"/>
                </a:solidFill>
              </a:rPr>
              <a:t>តាភុំទះសំភោរ។</a:t>
            </a:r>
          </a:p>
          <a:p>
            <a:pPr marL="0" indent="0">
              <a:buNone/>
            </a:pPr>
            <a:r>
              <a:rPr lang="km-KH" sz="24000" dirty="0">
                <a:solidFill>
                  <a:srgbClr val="00B050"/>
                </a:solidFill>
              </a:rPr>
              <a:t> </a:t>
            </a:r>
            <a:r>
              <a:rPr lang="km-KH" sz="24000" dirty="0" smtClean="0">
                <a:solidFill>
                  <a:srgbClr val="00B050"/>
                </a:solidFill>
              </a:rPr>
              <a:t>មេអំបៅទំលើពពែញី។</a:t>
            </a:r>
            <a:endParaRPr lang="km-KH" sz="18500" dirty="0"/>
          </a:p>
          <a:p>
            <a:pPr marL="0" indent="0">
              <a:buNone/>
            </a:pPr>
            <a:endParaRPr lang="km-KH" sz="18500" dirty="0" smtClean="0"/>
          </a:p>
          <a:p>
            <a:pPr marL="0" indent="0">
              <a:buNone/>
            </a:pPr>
            <a:endParaRPr lang="km-KH" sz="18500" dirty="0" smtClean="0"/>
          </a:p>
          <a:p>
            <a:pPr marL="0" indent="0">
              <a:buNone/>
            </a:pPr>
            <a:endParaRPr lang="km-KH" sz="18500" dirty="0"/>
          </a:p>
          <a:p>
            <a:pPr marL="0" indent="0">
              <a:buNone/>
            </a:pPr>
            <a:r>
              <a:rPr lang="km-KH" sz="8000" dirty="0" smtClean="0"/>
              <a:t>   </a:t>
            </a:r>
            <a:endParaRPr lang="km-KH" sz="3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171" y="4134119"/>
            <a:ext cx="3197369" cy="16626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8451" y="4031089"/>
            <a:ext cx="2386554" cy="2478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5216" y="1081871"/>
            <a:ext cx="1996225" cy="285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551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DaunPenh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丁约丰</dc:creator>
  <cp:lastModifiedBy>丁约丰</cp:lastModifiedBy>
  <cp:revision>3</cp:revision>
  <dcterms:created xsi:type="dcterms:W3CDTF">2021-02-24T20:35:29Z</dcterms:created>
  <dcterms:modified xsi:type="dcterms:W3CDTF">2021-02-25T01:35:47Z</dcterms:modified>
</cp:coreProperties>
</file>