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"/>
  </p:notesMasterIdLst>
  <p:handoutMasterIdLst>
    <p:handoutMasterId r:id="rId6"/>
  </p:handoutMasterIdLst>
  <p:sldIdLst>
    <p:sldId id="257" r:id="rId2"/>
    <p:sldId id="258" r:id="rId3"/>
    <p:sldId id="259" r:id="rId4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89" autoAdjust="0"/>
    <p:restoredTop sz="94712"/>
  </p:normalViewPr>
  <p:slideViewPr>
    <p:cSldViewPr snapToGrid="0" snapToObjects="1">
      <p:cViewPr varScale="1">
        <p:scale>
          <a:sx n="92" d="100"/>
          <a:sy n="92" d="100"/>
        </p:scale>
        <p:origin x="12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9CE2B-7BFA-4A90-8C68-5A194888346A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98248-E090-49D4-971C-2DA089E0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02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1CDBC2-9B16-490E-87D3-E9604AD482B4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A263F-6F87-46D2-AC3A-E1F1AD2F6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70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471488" y="6356352"/>
            <a:ext cx="154305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756669-AE22-A34B-A8A7-DB7F6F4F7329}" type="datetimeFigureOut">
              <a:rPr lang="en-US" sz="900" smtClean="0"/>
              <a:pPr/>
              <a:t>10/29/2017</a:t>
            </a:fld>
            <a:endParaRPr lang="en-US" sz="90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4843463" y="6356352"/>
            <a:ext cx="154305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6E182E-F90C-164F-B182-8F9C895C10C6}" type="slidenum">
              <a:rPr lang="en-US" sz="900" smtClean="0"/>
              <a:pPr/>
              <a:t>‹#›</a:t>
            </a:fld>
            <a:endParaRPr lang="en-US" sz="9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1243013" y="2344987"/>
            <a:ext cx="6858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1243013" y="-1784348"/>
            <a:ext cx="6858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1243013" y="560639"/>
            <a:ext cx="6858000" cy="629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76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10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92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74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92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25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7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1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96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89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29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4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E3E3E3"/>
            </a:gs>
            <a:gs pos="0">
              <a:schemeClr val="bg1"/>
            </a:gs>
            <a:gs pos="0">
              <a:schemeClr val="accent3">
                <a:lumMod val="45000"/>
                <a:lumOff val="55000"/>
              </a:schemeClr>
            </a:gs>
            <a:gs pos="43000">
              <a:schemeClr val="accent3">
                <a:lumMod val="45000"/>
                <a:lumOff val="55000"/>
              </a:schemeClr>
            </a:gs>
            <a:gs pos="67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751623" y="1993388"/>
            <a:ext cx="3809197" cy="238760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>
                <a:latin typeface="Century Gothic" charset="0"/>
                <a:ea typeface="Century Gothic" charset="0"/>
                <a:cs typeface="Century Gothic" charset="0"/>
              </a:rPr>
              <a:t>NEO</a:t>
            </a:r>
            <a:r>
              <a:rPr lang="en-US" sz="6600" b="1" dirty="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VETS</a:t>
            </a:r>
            <a:br>
              <a:rPr lang="en-US" sz="6600" b="1" dirty="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6600" b="1" dirty="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CMTE</a:t>
            </a:r>
            <a:r>
              <a:rPr lang="en-US" sz="6600" b="1" baseline="30000" dirty="0" smtClean="0">
                <a:latin typeface="Century Gothic" charset="0"/>
                <a:ea typeface="Century Gothic" charset="0"/>
                <a:cs typeface="Century Gothic" charset="0"/>
              </a:rPr>
              <a:t>TM</a:t>
            </a:r>
            <a:endParaRPr lang="en-US" sz="6600" b="1" baseline="30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12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216150" y="1404614"/>
            <a:ext cx="5829300" cy="851946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entury Gothic" charset="0"/>
                <a:ea typeface="Century Gothic" charset="0"/>
                <a:cs typeface="Century Gothic" charset="0"/>
              </a:rPr>
              <a:t>What Is NEO</a:t>
            </a:r>
            <a:r>
              <a:rPr lang="en-US" b="1" dirty="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VETS</a:t>
            </a:r>
            <a:r>
              <a:rPr lang="en-US" b="1" dirty="0" smtClean="0">
                <a:latin typeface="Century Gothic" charset="0"/>
                <a:ea typeface="Century Gothic" charset="0"/>
                <a:cs typeface="Century Gothic" charset="0"/>
              </a:rPr>
              <a:t>?</a:t>
            </a:r>
            <a:endParaRPr lang="en-US" b="1" dirty="0">
              <a:solidFill>
                <a:srgbClr val="C0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93800" y="2256560"/>
            <a:ext cx="6851650" cy="3709086"/>
          </a:xfrm>
        </p:spPr>
        <p:txBody>
          <a:bodyPr>
            <a:noAutofit/>
          </a:bodyPr>
          <a:lstStyle/>
          <a:p>
            <a:endParaRPr lang="en-US" sz="2000" dirty="0"/>
          </a:p>
          <a:p>
            <a:r>
              <a:rPr lang="en-US" sz="2000" dirty="0"/>
              <a:t>NEOVETS is </a:t>
            </a:r>
            <a:r>
              <a:rPr lang="en-US" sz="2000" dirty="0" smtClean="0"/>
              <a:t>a non-profit </a:t>
            </a:r>
            <a:r>
              <a:rPr lang="en-US" sz="2000" dirty="0"/>
              <a:t>organization based in Northeast </a:t>
            </a:r>
            <a:r>
              <a:rPr lang="en-US" sz="2000" dirty="0" smtClean="0"/>
              <a:t>Ohio with </a:t>
            </a:r>
            <a:r>
              <a:rPr lang="en-US" sz="2000" dirty="0"/>
              <a:t>experience in working with the veteran and military communities.  </a:t>
            </a:r>
            <a:endParaRPr lang="en-US" sz="2000" dirty="0" smtClean="0"/>
          </a:p>
          <a:p>
            <a:r>
              <a:rPr lang="en-US" sz="2000" dirty="0" smtClean="0"/>
              <a:t>NEOVETS knows recruitment </a:t>
            </a:r>
            <a:r>
              <a:rPr lang="en-US" sz="2000" dirty="0"/>
              <a:t>and retention of veterans and </a:t>
            </a:r>
            <a:r>
              <a:rPr lang="en-US" sz="2000" dirty="0" smtClean="0"/>
              <a:t>the </a:t>
            </a:r>
            <a:r>
              <a:rPr lang="en-US" sz="2000" dirty="0"/>
              <a:t>military in our communities is a key component to revitalizing </a:t>
            </a:r>
            <a:r>
              <a:rPr lang="en-US" sz="2000" dirty="0" smtClean="0"/>
              <a:t>our region’s </a:t>
            </a:r>
            <a:r>
              <a:rPr lang="en-US" sz="2000" dirty="0"/>
              <a:t>economy. </a:t>
            </a:r>
          </a:p>
          <a:p>
            <a:r>
              <a:rPr lang="en-US" sz="2000" dirty="0" smtClean="0"/>
              <a:t>NEOVETS </a:t>
            </a:r>
            <a:r>
              <a:rPr lang="en-US" sz="2000" dirty="0"/>
              <a:t>is positioned to serve as the conduit connecting employers and educators with veterans and military families seeking employment and training.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8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90600" y="1353814"/>
            <a:ext cx="7721600" cy="85194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Century Gothic" charset="0"/>
                <a:ea typeface="Century Gothic" charset="0"/>
                <a:cs typeface="Century Gothic" charset="0"/>
              </a:rPr>
              <a:t>What Is NEO</a:t>
            </a:r>
            <a:r>
              <a:rPr lang="en-US" b="1" dirty="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VETS </a:t>
            </a:r>
            <a:r>
              <a:rPr lang="en-US" b="1" dirty="0" smtClean="0">
                <a:latin typeface="Century Gothic" charset="0"/>
                <a:ea typeface="Century Gothic" charset="0"/>
                <a:cs typeface="Century Gothic" charset="0"/>
              </a:rPr>
              <a:t>Advantage?</a:t>
            </a:r>
            <a:endParaRPr lang="en-US" b="1" dirty="0">
              <a:solidFill>
                <a:srgbClr val="C0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990600" y="2513916"/>
            <a:ext cx="7442200" cy="3231680"/>
          </a:xfrm>
        </p:spPr>
        <p:txBody>
          <a:bodyPr>
            <a:noAutofit/>
          </a:bodyPr>
          <a:lstStyle/>
          <a:p>
            <a:pPr marL="257175" indent="-257175" algn="l">
              <a:buFont typeface="Arial" charset="0"/>
              <a:buChar char="•"/>
            </a:pPr>
            <a:r>
              <a:rPr lang="en-US" sz="2000" dirty="0"/>
              <a:t>The NEOVETS </a:t>
            </a:r>
            <a:r>
              <a:rPr lang="en-US" sz="2000" b="1" dirty="0">
                <a:solidFill>
                  <a:srgbClr val="C00000"/>
                </a:solidFill>
              </a:rPr>
              <a:t>CMTE Certification </a:t>
            </a:r>
            <a:r>
              <a:rPr lang="en-US" sz="2000" dirty="0"/>
              <a:t>provides validation AND documentation of your business’s commitment to the military and veterans;</a:t>
            </a:r>
          </a:p>
          <a:p>
            <a:pPr marL="257175" indent="-257175" algn="l">
              <a:buFont typeface="Arial" charset="0"/>
              <a:buChar char="•"/>
            </a:pPr>
            <a:r>
              <a:rPr lang="en-US" sz="2000" dirty="0"/>
              <a:t>NEOVETS provides </a:t>
            </a:r>
            <a:r>
              <a:rPr lang="en-US" sz="2000" b="1" dirty="0">
                <a:solidFill>
                  <a:srgbClr val="C00000"/>
                </a:solidFill>
              </a:rPr>
              <a:t>connectivity</a:t>
            </a:r>
            <a:r>
              <a:rPr lang="en-US" sz="2000" dirty="0"/>
              <a:t> between you and area community colleges in identifying/providing “gap training” needs;</a:t>
            </a:r>
          </a:p>
          <a:p>
            <a:pPr marL="257175" indent="-257175" algn="l">
              <a:buFont typeface="Arial" charset="0"/>
              <a:buChar char="•"/>
            </a:pPr>
            <a:r>
              <a:rPr lang="en-US" sz="2000" dirty="0"/>
              <a:t>NEOVETS is an extension of your recruiting and marketing efforts in helping to </a:t>
            </a:r>
            <a:r>
              <a:rPr lang="en-US" sz="2000" b="1" dirty="0">
                <a:solidFill>
                  <a:srgbClr val="C00000"/>
                </a:solidFill>
              </a:rPr>
              <a:t>drive referrals </a:t>
            </a:r>
            <a:r>
              <a:rPr lang="en-US" sz="2000" dirty="0"/>
              <a:t>of veterans/military job applicants to your business;</a:t>
            </a:r>
          </a:p>
          <a:p>
            <a:pPr marL="257175" indent="-257175" algn="l">
              <a:buFont typeface="Arial" charset="0"/>
              <a:buChar char="•"/>
            </a:pPr>
            <a:r>
              <a:rPr lang="en-US" sz="2000" dirty="0"/>
              <a:t>NEOVETS serves as a </a:t>
            </a:r>
            <a:r>
              <a:rPr lang="en-US" sz="2000" b="1" dirty="0">
                <a:solidFill>
                  <a:srgbClr val="C00000"/>
                </a:solidFill>
              </a:rPr>
              <a:t>professional development </a:t>
            </a:r>
            <a:r>
              <a:rPr lang="en-US" sz="2000" dirty="0"/>
              <a:t>training resource for employers’ HR and Hiring Manager personnel;</a:t>
            </a:r>
          </a:p>
          <a:p>
            <a:pPr marL="257175" indent="-257175" algn="l">
              <a:buFont typeface="Arial" charset="0"/>
              <a:buChar char="•"/>
            </a:pPr>
            <a:r>
              <a:rPr lang="en-US" sz="2000" dirty="0"/>
              <a:t>NEOVETS serves as a </a:t>
            </a:r>
            <a:r>
              <a:rPr lang="en-US" sz="2000" b="1" dirty="0">
                <a:solidFill>
                  <a:srgbClr val="C00000"/>
                </a:solidFill>
              </a:rPr>
              <a:t>voice/endorser </a:t>
            </a:r>
            <a:r>
              <a:rPr lang="en-US" sz="2000" dirty="0"/>
              <a:t>supporting your commitment to hire veterans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64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3875</TotalTime>
  <Words>111</Words>
  <Application>Microsoft Office PowerPoint</Application>
  <PresentationFormat>On-screen Show (4:3)</PresentationFormat>
  <Paragraphs>12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Century Gothic</vt:lpstr>
      <vt:lpstr>Office Theme</vt:lpstr>
      <vt:lpstr>NEOVETS CMTETM</vt:lpstr>
      <vt:lpstr>What Is NEOVETS?</vt:lpstr>
      <vt:lpstr>What Is NEOVETS Advantage?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NEOVETS</dc:title>
  <dc:creator>Chad Cook</dc:creator>
  <cp:lastModifiedBy>Joe Lawrence</cp:lastModifiedBy>
  <cp:revision>33</cp:revision>
  <cp:lastPrinted>2017-10-26T15:00:44Z</cp:lastPrinted>
  <dcterms:created xsi:type="dcterms:W3CDTF">2016-05-25T21:06:48Z</dcterms:created>
  <dcterms:modified xsi:type="dcterms:W3CDTF">2017-10-30T02:47:57Z</dcterms:modified>
</cp:coreProperties>
</file>