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43"/>
  </p:normalViewPr>
  <p:slideViewPr>
    <p:cSldViewPr snapToGrid="0" snapToObjects="1">
      <p:cViewPr varScale="1">
        <p:scale>
          <a:sx n="203" d="100"/>
          <a:sy n="203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Red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Team In a Nut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Identify and exploit issue in an organizations environment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Simulate External &amp; Internal Attackers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Provide Cyber Awareness training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Testing organizations response to active threats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Understands Defense as well as Offense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Be the SME for other teams on attacks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Realistically test the scope of an attackers effectiveness in a variety of situations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Provide risk analysis on attacks and vulnerabilities that may hinder the organization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/>
              <a:t>Yes and No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The size of the team can vary depending on size of the organization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78932"/>
              </p:ext>
            </p:extLst>
          </p:nvPr>
        </p:nvGraphicFramePr>
        <p:xfrm>
          <a:off x="2299385" y="2723322"/>
          <a:ext cx="6916686" cy="363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8343"/>
                <a:gridCol w="3458343"/>
              </a:tblGrid>
              <a:tr h="791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Level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 of Employees</a:t>
                      </a:r>
                      <a:endParaRPr lang="en-US" sz="2800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Entry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1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113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The Red Team</vt:lpstr>
      <vt:lpstr>Red Team In a Nut Shell</vt:lpstr>
      <vt:lpstr>Why Are We Needed?</vt:lpstr>
      <vt:lpstr>Are We Required?</vt:lpstr>
      <vt:lpstr>The Team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42</cp:revision>
  <dcterms:created xsi:type="dcterms:W3CDTF">2018-11-20T23:15:26Z</dcterms:created>
  <dcterms:modified xsi:type="dcterms:W3CDTF">2018-11-21T05:51:39Z</dcterms:modified>
</cp:coreProperties>
</file>