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9" r:id="rId4"/>
    <p:sldId id="258"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767CD6CA-6C88-4A43-B016-E9ABE9A6272B}" type="datetimeFigureOut">
              <a:rPr lang="en-US" smtClean="0"/>
              <a:t>9/30/2020</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EB1B07FB-CDF4-4CFD-8F41-E14FC1EEAE4F}"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3904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7CD6CA-6C88-4A43-B016-E9ABE9A6272B}" type="datetimeFigureOut">
              <a:rPr lang="en-US" smtClean="0"/>
              <a:t>9/30/2020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1B07FB-CDF4-4CFD-8F41-E14FC1EEAE4F}" type="slidenum">
              <a:rPr lang="en-US" smtClean="0"/>
              <a:t>‹#›</a:t>
            </a:fld>
            <a:endParaRPr lang="en-US"/>
          </a:p>
        </p:txBody>
      </p:sp>
    </p:spTree>
    <p:extLst>
      <p:ext uri="{BB962C8B-B14F-4D97-AF65-F5344CB8AC3E}">
        <p14:creationId xmlns:p14="http://schemas.microsoft.com/office/powerpoint/2010/main" val="3215533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7CD6CA-6C88-4A43-B016-E9ABE9A6272B}"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B07FB-CDF4-4CFD-8F41-E14FC1EEAE4F}"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1310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7CD6CA-6C88-4A43-B016-E9ABE9A6272B}"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B07FB-CDF4-4CFD-8F41-E14FC1EEAE4F}"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7784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7CD6CA-6C88-4A43-B016-E9ABE9A6272B}"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B07FB-CDF4-4CFD-8F41-E14FC1EEAE4F}" type="slidenum">
              <a:rPr lang="en-US" smtClean="0"/>
              <a:t>‹#›</a:t>
            </a:fld>
            <a:endParaRPr lang="en-US"/>
          </a:p>
        </p:txBody>
      </p:sp>
    </p:spTree>
    <p:extLst>
      <p:ext uri="{BB962C8B-B14F-4D97-AF65-F5344CB8AC3E}">
        <p14:creationId xmlns:p14="http://schemas.microsoft.com/office/powerpoint/2010/main" val="3494690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7CD6CA-6C88-4A43-B016-E9ABE9A6272B}"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B07FB-CDF4-4CFD-8F41-E14FC1EEAE4F}"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7096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7CD6CA-6C88-4A43-B016-E9ABE9A6272B}"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B07FB-CDF4-4CFD-8F41-E14FC1EEAE4F}"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5610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7CD6CA-6C88-4A43-B016-E9ABE9A6272B}"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B07FB-CDF4-4CFD-8F41-E14FC1EEAE4F}"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2984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7CD6CA-6C88-4A43-B016-E9ABE9A6272B}"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B07FB-CDF4-4CFD-8F41-E14FC1EEAE4F}"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551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7CD6CA-6C88-4A43-B016-E9ABE9A6272B}"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B07FB-CDF4-4CFD-8F41-E14FC1EEAE4F}" type="slidenum">
              <a:rPr lang="en-US" smtClean="0"/>
              <a:t>‹#›</a:t>
            </a:fld>
            <a:endParaRPr lang="en-US"/>
          </a:p>
        </p:txBody>
      </p:sp>
    </p:spTree>
    <p:extLst>
      <p:ext uri="{BB962C8B-B14F-4D97-AF65-F5344CB8AC3E}">
        <p14:creationId xmlns:p14="http://schemas.microsoft.com/office/powerpoint/2010/main" val="3154946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7CD6CA-6C88-4A43-B016-E9ABE9A6272B}"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1B07FB-CDF4-4CFD-8F41-E14FC1EEAE4F}"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0056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7CD6CA-6C88-4A43-B016-E9ABE9A6272B}" type="datetimeFigureOut">
              <a:rPr lang="en-US" smtClean="0"/>
              <a:t>9/30/2020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1B07FB-CDF4-4CFD-8F41-E14FC1EEAE4F}" type="slidenum">
              <a:rPr lang="en-US" smtClean="0"/>
              <a:t>‹#›</a:t>
            </a:fld>
            <a:endParaRPr lang="en-US"/>
          </a:p>
        </p:txBody>
      </p:sp>
    </p:spTree>
    <p:extLst>
      <p:ext uri="{BB962C8B-B14F-4D97-AF65-F5344CB8AC3E}">
        <p14:creationId xmlns:p14="http://schemas.microsoft.com/office/powerpoint/2010/main" val="2077393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7CD6CA-6C88-4A43-B016-E9ABE9A6272B}" type="datetimeFigureOut">
              <a:rPr lang="en-US" smtClean="0"/>
              <a:t>9/30/2020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1B07FB-CDF4-4CFD-8F41-E14FC1EEAE4F}"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8456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67CD6CA-6C88-4A43-B016-E9ABE9A6272B}" type="datetimeFigureOut">
              <a:rPr lang="en-US" smtClean="0"/>
              <a:t>9/30/2020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1B07FB-CDF4-4CFD-8F41-E14FC1EEAE4F}"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2193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7CD6CA-6C88-4A43-B016-E9ABE9A6272B}" type="datetimeFigureOut">
              <a:rPr lang="en-US" smtClean="0"/>
              <a:t>9/30/2020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1B07FB-CDF4-4CFD-8F41-E14FC1EEAE4F}" type="slidenum">
              <a:rPr lang="en-US" smtClean="0"/>
              <a:t>‹#›</a:t>
            </a:fld>
            <a:endParaRPr lang="en-US"/>
          </a:p>
        </p:txBody>
      </p:sp>
    </p:spTree>
    <p:extLst>
      <p:ext uri="{BB962C8B-B14F-4D97-AF65-F5344CB8AC3E}">
        <p14:creationId xmlns:p14="http://schemas.microsoft.com/office/powerpoint/2010/main" val="854653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7CD6CA-6C88-4A43-B016-E9ABE9A6272B}" type="datetimeFigureOut">
              <a:rPr lang="en-US" smtClean="0"/>
              <a:t>9/30/2020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1B07FB-CDF4-4CFD-8F41-E14FC1EEAE4F}"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931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7CD6CA-6C88-4A43-B016-E9ABE9A6272B}" type="datetimeFigureOut">
              <a:rPr lang="en-US" smtClean="0"/>
              <a:t>9/30/2020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1B07FB-CDF4-4CFD-8F41-E14FC1EEAE4F}" type="slidenum">
              <a:rPr lang="en-US" smtClean="0"/>
              <a:t>‹#›</a:t>
            </a:fld>
            <a:endParaRPr lang="en-US"/>
          </a:p>
        </p:txBody>
      </p:sp>
    </p:spTree>
    <p:extLst>
      <p:ext uri="{BB962C8B-B14F-4D97-AF65-F5344CB8AC3E}">
        <p14:creationId xmlns:p14="http://schemas.microsoft.com/office/powerpoint/2010/main" val="332381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67CD6CA-6C88-4A43-B016-E9ABE9A6272B}" type="datetimeFigureOut">
              <a:rPr lang="en-US" smtClean="0"/>
              <a:t>9/30/2020</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B1B07FB-CDF4-4CFD-8F41-E14FC1EEAE4F}" type="slidenum">
              <a:rPr lang="en-US" smtClean="0"/>
              <a:t>‹#›</a:t>
            </a:fld>
            <a:endParaRPr lang="en-US"/>
          </a:p>
        </p:txBody>
      </p:sp>
    </p:spTree>
    <p:extLst>
      <p:ext uri="{BB962C8B-B14F-4D97-AF65-F5344CB8AC3E}">
        <p14:creationId xmlns:p14="http://schemas.microsoft.com/office/powerpoint/2010/main" val="422787534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77649-C5AF-46E3-A506-4F0AB9EC08F1}"/>
              </a:ext>
            </a:extLst>
          </p:cNvPr>
          <p:cNvSpPr>
            <a:spLocks noGrp="1"/>
          </p:cNvSpPr>
          <p:nvPr>
            <p:ph type="ctrTitle"/>
          </p:nvPr>
        </p:nvSpPr>
        <p:spPr/>
        <p:txBody>
          <a:bodyPr/>
          <a:lstStyle/>
          <a:p>
            <a:r>
              <a:rPr lang="en-US" dirty="0">
                <a:solidFill>
                  <a:srgbClr val="FF0000"/>
                </a:solidFill>
              </a:rPr>
              <a:t>Subject: </a:t>
            </a:r>
            <a:r>
              <a:rPr lang="en-US" dirty="0"/>
              <a:t>English </a:t>
            </a:r>
          </a:p>
        </p:txBody>
      </p:sp>
      <p:sp>
        <p:nvSpPr>
          <p:cNvPr id="3" name="Subtitle 2">
            <a:extLst>
              <a:ext uri="{FF2B5EF4-FFF2-40B4-BE49-F238E27FC236}">
                <a16:creationId xmlns:a16="http://schemas.microsoft.com/office/drawing/2014/main" id="{AF7E9424-296D-459A-923F-21C4BB107A6D}"/>
              </a:ext>
            </a:extLst>
          </p:cNvPr>
          <p:cNvSpPr>
            <a:spLocks noGrp="1"/>
          </p:cNvSpPr>
          <p:nvPr>
            <p:ph type="subTitle" idx="1"/>
          </p:nvPr>
        </p:nvSpPr>
        <p:spPr/>
        <p:txBody>
          <a:bodyPr>
            <a:normAutofit/>
          </a:bodyPr>
          <a:lstStyle/>
          <a:p>
            <a:r>
              <a:rPr lang="en-US" sz="6000" b="1" i="1" dirty="0"/>
              <a:t>Consonant blend </a:t>
            </a:r>
          </a:p>
        </p:txBody>
      </p:sp>
      <p:pic>
        <p:nvPicPr>
          <p:cNvPr id="2052" name="Picture 4" descr=" ">
            <a:extLst>
              <a:ext uri="{FF2B5EF4-FFF2-40B4-BE49-F238E27FC236}">
                <a16:creationId xmlns:a16="http://schemas.microsoft.com/office/drawing/2014/main" id="{5B780DF3-CA6D-45F6-BA36-698C7A97DF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890"/>
          <a:stretch/>
        </p:blipFill>
        <p:spPr bwMode="auto">
          <a:xfrm>
            <a:off x="9304899" y="3074084"/>
            <a:ext cx="2247900" cy="3228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466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4FB3C-FA27-4115-B923-43EB4E4DF61B}"/>
              </a:ext>
            </a:extLst>
          </p:cNvPr>
          <p:cNvSpPr>
            <a:spLocks noGrp="1"/>
          </p:cNvSpPr>
          <p:nvPr>
            <p:ph type="title"/>
          </p:nvPr>
        </p:nvSpPr>
        <p:spPr/>
        <p:txBody>
          <a:bodyPr/>
          <a:lstStyle/>
          <a:p>
            <a:r>
              <a:rPr lang="en-US" b="1" i="1" dirty="0"/>
              <a:t>Consonant blend cl, bl, </a:t>
            </a:r>
            <a:r>
              <a:rPr lang="en-US" b="1" i="1" dirty="0" err="1"/>
              <a:t>fl</a:t>
            </a:r>
            <a:r>
              <a:rPr lang="en-US" b="1" i="1" dirty="0"/>
              <a:t>, </a:t>
            </a:r>
            <a:r>
              <a:rPr lang="en-US" b="1" i="1" dirty="0" err="1"/>
              <a:t>gl</a:t>
            </a:r>
            <a:r>
              <a:rPr lang="en-US" b="1" i="1" dirty="0"/>
              <a:t>, and pl</a:t>
            </a:r>
          </a:p>
        </p:txBody>
      </p:sp>
      <p:pic>
        <p:nvPicPr>
          <p:cNvPr id="4" name="Phonics Kids 4B Unit 2 Consonant Blends l Blends bl cl fl gl pl">
            <a:hlinkClick r:id="" action="ppaction://media"/>
            <a:extLst>
              <a:ext uri="{FF2B5EF4-FFF2-40B4-BE49-F238E27FC236}">
                <a16:creationId xmlns:a16="http://schemas.microsoft.com/office/drawing/2014/main" id="{040AEF20-1B7E-42F1-8475-A92ABB94A3F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44394" y="2285999"/>
            <a:ext cx="8876714" cy="3589339"/>
          </a:xfrm>
        </p:spPr>
      </p:pic>
      <p:pic>
        <p:nvPicPr>
          <p:cNvPr id="5" name="Picture 4" descr=" ">
            <a:extLst>
              <a:ext uri="{FF2B5EF4-FFF2-40B4-BE49-F238E27FC236}">
                <a16:creationId xmlns:a16="http://schemas.microsoft.com/office/drawing/2014/main" id="{34062723-85F1-4BAD-B716-A07E6425EA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890"/>
          <a:stretch/>
        </p:blipFill>
        <p:spPr bwMode="auto">
          <a:xfrm>
            <a:off x="9772648" y="3589866"/>
            <a:ext cx="2247900" cy="3228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09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ED3B4-0D65-40CF-9882-D8FEB6678498}"/>
              </a:ext>
            </a:extLst>
          </p:cNvPr>
          <p:cNvSpPr>
            <a:spLocks noGrp="1"/>
          </p:cNvSpPr>
          <p:nvPr>
            <p:ph type="title"/>
          </p:nvPr>
        </p:nvSpPr>
        <p:spPr>
          <a:xfrm>
            <a:off x="1295402" y="2360767"/>
            <a:ext cx="9691466" cy="2956822"/>
          </a:xfrm>
        </p:spPr>
        <p:txBody>
          <a:bodyPr>
            <a:normAutofit fontScale="90000"/>
          </a:bodyPr>
          <a:lstStyle/>
          <a:p>
            <a:pPr algn="l"/>
            <a:r>
              <a:rPr lang="en-US" dirty="0"/>
              <a:t>Write 5 examples of each consonant blend that     starts  with bl, cl, </a:t>
            </a:r>
            <a:r>
              <a:rPr lang="en-US" dirty="0" err="1"/>
              <a:t>gl</a:t>
            </a:r>
            <a:r>
              <a:rPr lang="en-US" dirty="0"/>
              <a:t>, </a:t>
            </a:r>
            <a:r>
              <a:rPr lang="en-US" dirty="0" err="1"/>
              <a:t>fl</a:t>
            </a:r>
            <a:r>
              <a:rPr lang="en-US" dirty="0"/>
              <a:t> and pl.</a:t>
            </a:r>
            <a:br>
              <a:rPr lang="en-US" dirty="0"/>
            </a:br>
            <a:r>
              <a:rPr lang="en-US" dirty="0"/>
              <a:t>Blending “bl” is done for you </a:t>
            </a:r>
            <a:br>
              <a:rPr lang="en-US" dirty="0"/>
            </a:br>
            <a:r>
              <a:rPr lang="en-US" dirty="0"/>
              <a:t>1.bl – blog</a:t>
            </a:r>
            <a:br>
              <a:rPr lang="en-US" dirty="0"/>
            </a:br>
            <a:r>
              <a:rPr lang="en-US" dirty="0"/>
              <a:t>       - black </a:t>
            </a:r>
            <a:br>
              <a:rPr lang="en-US" dirty="0"/>
            </a:br>
            <a:r>
              <a:rPr lang="en-US" dirty="0"/>
              <a:t>        -blue</a:t>
            </a:r>
            <a:br>
              <a:rPr lang="en-US" dirty="0"/>
            </a:br>
            <a:r>
              <a:rPr lang="en-US" dirty="0"/>
              <a:t>        -blanket </a:t>
            </a:r>
            <a:br>
              <a:rPr lang="en-US" dirty="0"/>
            </a:br>
            <a:r>
              <a:rPr lang="en-US" dirty="0"/>
              <a:t>       -blade </a:t>
            </a:r>
            <a:br>
              <a:rPr lang="en-US" dirty="0"/>
            </a:br>
            <a:br>
              <a:rPr lang="en-US" dirty="0"/>
            </a:br>
            <a:br>
              <a:rPr lang="en-US" dirty="0"/>
            </a:br>
            <a:endParaRPr lang="en-US" dirty="0"/>
          </a:p>
        </p:txBody>
      </p:sp>
      <p:pic>
        <p:nvPicPr>
          <p:cNvPr id="4" name="Picture 4" descr=" ">
            <a:extLst>
              <a:ext uri="{FF2B5EF4-FFF2-40B4-BE49-F238E27FC236}">
                <a16:creationId xmlns:a16="http://schemas.microsoft.com/office/drawing/2014/main" id="{8215548C-4A68-42C4-81BA-54F2EDBF59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890"/>
          <a:stretch/>
        </p:blipFill>
        <p:spPr bwMode="auto">
          <a:xfrm>
            <a:off x="9136086" y="2905271"/>
            <a:ext cx="2247900" cy="3228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551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2AA1-C534-46ED-9D82-9DDEACF585B0}"/>
              </a:ext>
            </a:extLst>
          </p:cNvPr>
          <p:cNvSpPr>
            <a:spLocks noGrp="1"/>
          </p:cNvSpPr>
          <p:nvPr>
            <p:ph type="title"/>
          </p:nvPr>
        </p:nvSpPr>
        <p:spPr>
          <a:xfrm>
            <a:off x="1295402" y="3080824"/>
            <a:ext cx="9601196" cy="2454812"/>
          </a:xfrm>
        </p:spPr>
        <p:txBody>
          <a:bodyPr>
            <a:normAutofit fontScale="90000"/>
          </a:bodyPr>
          <a:lstStyle/>
          <a:p>
            <a:r>
              <a:rPr lang="en-US" dirty="0"/>
              <a:t>Please repeat the video and practice  reading  after the sound.</a:t>
            </a:r>
            <a:br>
              <a:rPr lang="en-US" dirty="0"/>
            </a:br>
            <a:br>
              <a:rPr lang="en-US" dirty="0"/>
            </a:br>
            <a:r>
              <a:rPr lang="en-US" dirty="0"/>
              <a:t>Please open your English book on page 38 and read the story about “Maggie’s Kite” and answer the Questions on page 39. </a:t>
            </a:r>
            <a:br>
              <a:rPr lang="en-US" dirty="0"/>
            </a:br>
            <a:br>
              <a:rPr lang="en-US" dirty="0"/>
            </a:br>
            <a:br>
              <a:rPr lang="en-US" dirty="0"/>
            </a:br>
            <a:br>
              <a:rPr lang="en-US" dirty="0"/>
            </a:br>
            <a:endParaRPr lang="en-US" dirty="0"/>
          </a:p>
        </p:txBody>
      </p:sp>
      <p:pic>
        <p:nvPicPr>
          <p:cNvPr id="4" name="Picture 4" descr=" ">
            <a:extLst>
              <a:ext uri="{FF2B5EF4-FFF2-40B4-BE49-F238E27FC236}">
                <a16:creationId xmlns:a16="http://schemas.microsoft.com/office/drawing/2014/main" id="{7E4B92EE-3E18-434A-A60F-C7A8515653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890"/>
          <a:stretch/>
        </p:blipFill>
        <p:spPr bwMode="auto">
          <a:xfrm>
            <a:off x="10114671" y="4237008"/>
            <a:ext cx="1438128" cy="2065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838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F10A7-597F-48BA-8D03-1005FA7A3FA5}"/>
              </a:ext>
            </a:extLst>
          </p:cNvPr>
          <p:cNvSpPr>
            <a:spLocks noGrp="1"/>
          </p:cNvSpPr>
          <p:nvPr>
            <p:ph type="title"/>
          </p:nvPr>
        </p:nvSpPr>
        <p:spPr>
          <a:xfrm>
            <a:off x="1492350" y="1361959"/>
            <a:ext cx="9601196" cy="1303867"/>
          </a:xfrm>
        </p:spPr>
        <p:txBody>
          <a:bodyPr/>
          <a:lstStyle/>
          <a:p>
            <a:r>
              <a:rPr lang="en-US" dirty="0"/>
              <a:t>Thank you for watching and God Bless</a:t>
            </a:r>
          </a:p>
        </p:txBody>
      </p:sp>
      <p:pic>
        <p:nvPicPr>
          <p:cNvPr id="1026" name="Picture 2" descr=" ">
            <a:extLst>
              <a:ext uri="{FF2B5EF4-FFF2-40B4-BE49-F238E27FC236}">
                <a16:creationId xmlns:a16="http://schemas.microsoft.com/office/drawing/2014/main" id="{D1D63193-C083-419B-9E1B-A4FB84954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46610">
            <a:off x="4737659" y="2636886"/>
            <a:ext cx="3110578" cy="31105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757A4823-81A5-4C6F-92EB-AA306FFF4B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90"/>
          <a:stretch/>
        </p:blipFill>
        <p:spPr bwMode="auto">
          <a:xfrm>
            <a:off x="9122019" y="2947475"/>
            <a:ext cx="2247900" cy="3228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63636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526</TotalTime>
  <Words>120</Words>
  <Application>Microsoft Office PowerPoint</Application>
  <PresentationFormat>Widescreen</PresentationFormat>
  <Paragraphs>6</Paragraphs>
  <Slides>5</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vt:i4>
      </vt:variant>
    </vt:vector>
  </HeadingPairs>
  <TitlesOfParts>
    <vt:vector size="8" baseType="lpstr">
      <vt:lpstr>Arial</vt:lpstr>
      <vt:lpstr>Garamond</vt:lpstr>
      <vt:lpstr>Organic</vt:lpstr>
      <vt:lpstr>Subject: English </vt:lpstr>
      <vt:lpstr>Consonant blend cl, bl, fl, gl, and pl</vt:lpstr>
      <vt:lpstr>Write 5 examples of each consonant blend that     starts  with bl, cl, gl, fl and pl. Blending “bl” is done for you  1.bl – blog        - black          -blue         -blanket         -blade    </vt:lpstr>
      <vt:lpstr>Please repeat the video and practice  reading  after the sound.  Please open your English book on page 38 and read the story about “Maggie’s Kite” and answer the Questions on page 39.     </vt:lpstr>
      <vt:lpstr>Thank you for watching and God Bless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Subject: English </dc:title>
  <dc:creator>Life Internatinal</dc:creator>
  <cp:lastModifiedBy>Life Internatinal</cp:lastModifiedBy>
  <cp:revision>3</cp:revision>
  <dcterms:created xsi:type="dcterms:W3CDTF">2020-09-30T15:15:10Z</dcterms:created>
  <dcterms:modified xsi:type="dcterms:W3CDTF">2020-10-01T00:01:44Z</dcterms:modified>
</cp:coreProperties>
</file>