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1" d="100"/>
          <a:sy n="51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7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5648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35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56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06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85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6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8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1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6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6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8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2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9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04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78078-4B13-47DA-8547-1CB65642E3D5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D42F9-0F86-40A3-B4BF-A678060AC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94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EB81-A957-415F-8C34-C877CD5B2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0704" y="2532541"/>
            <a:ext cx="6885928" cy="1373070"/>
          </a:xfrm>
        </p:spPr>
        <p:txBody>
          <a:bodyPr/>
          <a:lstStyle/>
          <a:p>
            <a:r>
              <a:rPr lang="en-US" dirty="0"/>
              <a:t>Dollar More Strategy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02198-64FE-4E12-8605-5B102F79F3EC}"/>
              </a:ext>
            </a:extLst>
          </p:cNvPr>
          <p:cNvSpPr txBox="1"/>
          <p:nvPr/>
        </p:nvSpPr>
        <p:spPr>
          <a:xfrm>
            <a:off x="9759696" y="2724912"/>
            <a:ext cx="24323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$$$</a:t>
            </a:r>
          </a:p>
        </p:txBody>
      </p:sp>
    </p:spTree>
    <p:extLst>
      <p:ext uri="{BB962C8B-B14F-4D97-AF65-F5344CB8AC3E}">
        <p14:creationId xmlns:p14="http://schemas.microsoft.com/office/powerpoint/2010/main" val="395256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C18916-47B0-4743-9745-1E689FA904CB}"/>
              </a:ext>
            </a:extLst>
          </p:cNvPr>
          <p:cNvSpPr txBox="1"/>
          <p:nvPr/>
        </p:nvSpPr>
        <p:spPr>
          <a:xfrm>
            <a:off x="859536" y="342900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$10.03=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1577175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7E3584-D4C6-4E81-BC0C-6A8E1B67CF01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$4.66=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346132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680D03-0188-420C-B019-9889CEC74122}"/>
              </a:ext>
            </a:extLst>
          </p:cNvPr>
          <p:cNvSpPr txBox="1"/>
          <p:nvPr/>
        </p:nvSpPr>
        <p:spPr>
          <a:xfrm>
            <a:off x="680321" y="342900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$12.50=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716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816354-9323-498F-9EBD-1F5DBFEB47C9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$6.58=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1363143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08242D-0921-4E5F-856B-4FC703D64545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$18.42=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2803919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2C5F39-333A-45E5-979C-F4FF138B0922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$9.89=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153787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09706E-63FB-4140-860D-213E4CC86213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$3.11=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2601485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FCF23F-DE63-45ED-8F31-A7EDE3464034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$0.89=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10278795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5CDB74-FD3A-4999-85E7-6B8BF7DEE980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$14.81=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3374701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6D9075-D5C2-4944-B8CB-0F8F92578746}"/>
              </a:ext>
            </a:extLst>
          </p:cNvPr>
          <p:cNvSpPr txBox="1"/>
          <p:nvPr/>
        </p:nvSpPr>
        <p:spPr>
          <a:xfrm>
            <a:off x="1133856" y="324612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$1.26=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35729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52A96E-D05A-4244-8D84-0E09E2D31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you are making a purchase, the total number looks something like this: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3C102A-4A96-4178-A4AA-26EB3EB5EDD2}"/>
              </a:ext>
            </a:extLst>
          </p:cNvPr>
          <p:cNvSpPr txBox="1"/>
          <p:nvPr/>
        </p:nvSpPr>
        <p:spPr>
          <a:xfrm>
            <a:off x="4114800" y="2980944"/>
            <a:ext cx="34930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/>
              <a:t>$5.25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1CE53E9-C8AA-41BB-9151-215B31350DA6}"/>
              </a:ext>
            </a:extLst>
          </p:cNvPr>
          <p:cNvCxnSpPr/>
          <p:nvPr/>
        </p:nvCxnSpPr>
        <p:spPr>
          <a:xfrm flipV="1">
            <a:off x="4352544" y="4279392"/>
            <a:ext cx="585216" cy="1042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9DB3818-DBD3-413D-B307-80E3CEAF5E7E}"/>
              </a:ext>
            </a:extLst>
          </p:cNvPr>
          <p:cNvSpPr txBox="1"/>
          <p:nvPr/>
        </p:nvSpPr>
        <p:spPr>
          <a:xfrm>
            <a:off x="2999232" y="5574272"/>
            <a:ext cx="3224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Dollar amount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580BC4F-BA2B-4F99-9148-D69FC40FFC11}"/>
              </a:ext>
            </a:extLst>
          </p:cNvPr>
          <p:cNvCxnSpPr/>
          <p:nvPr/>
        </p:nvCxnSpPr>
        <p:spPr>
          <a:xfrm flipH="1" flipV="1">
            <a:off x="7059168" y="3704219"/>
            <a:ext cx="1298448" cy="392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5076902-93C0-4DE2-9595-538137C99984}"/>
              </a:ext>
            </a:extLst>
          </p:cNvPr>
          <p:cNvSpPr txBox="1"/>
          <p:nvPr/>
        </p:nvSpPr>
        <p:spPr>
          <a:xfrm>
            <a:off x="8485632" y="3969616"/>
            <a:ext cx="334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Change amount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377FB6C-BB3A-45E0-91EE-65505D2AD047}"/>
              </a:ext>
            </a:extLst>
          </p:cNvPr>
          <p:cNvCxnSpPr/>
          <p:nvPr/>
        </p:nvCxnSpPr>
        <p:spPr>
          <a:xfrm>
            <a:off x="2999232" y="2980944"/>
            <a:ext cx="1115568" cy="448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7860A64-B8EE-4D31-BBE8-24E92D4425BB}"/>
              </a:ext>
            </a:extLst>
          </p:cNvPr>
          <p:cNvSpPr txBox="1"/>
          <p:nvPr/>
        </p:nvSpPr>
        <p:spPr>
          <a:xfrm>
            <a:off x="680321" y="2578608"/>
            <a:ext cx="2117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Dollar sign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7E1BBF4-E2BE-4924-949B-7ED3C64CE220}"/>
              </a:ext>
            </a:extLst>
          </p:cNvPr>
          <p:cNvCxnSpPr/>
          <p:nvPr/>
        </p:nvCxnSpPr>
        <p:spPr>
          <a:xfrm flipH="1" flipV="1">
            <a:off x="5632704" y="4279392"/>
            <a:ext cx="1426464" cy="1294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8359200-580F-462E-A06A-D720C2B32BC4}"/>
              </a:ext>
            </a:extLst>
          </p:cNvPr>
          <p:cNvSpPr txBox="1"/>
          <p:nvPr/>
        </p:nvSpPr>
        <p:spPr>
          <a:xfrm>
            <a:off x="7211568" y="5574272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Decimal point, separates dollar from change amount</a:t>
            </a:r>
          </a:p>
        </p:txBody>
      </p:sp>
    </p:spTree>
    <p:extLst>
      <p:ext uri="{BB962C8B-B14F-4D97-AF65-F5344CB8AC3E}">
        <p14:creationId xmlns:p14="http://schemas.microsoft.com/office/powerpoint/2010/main" val="2898802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508688-D2E9-4FE1-B738-29671D842798}"/>
              </a:ext>
            </a:extLst>
          </p:cNvPr>
          <p:cNvSpPr txBox="1"/>
          <p:nvPr/>
        </p:nvSpPr>
        <p:spPr>
          <a:xfrm>
            <a:off x="822960" y="3429000"/>
            <a:ext cx="11058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$17.61=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3094308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B29F1-32D9-4ABA-8F7E-896E5FE0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counting out the actual bills you need! Can you try some on your own? </a:t>
            </a:r>
          </a:p>
        </p:txBody>
      </p:sp>
      <p:pic>
        <p:nvPicPr>
          <p:cNvPr id="1026" name="Picture 2" descr="US One Dollar Bill Background — Stock Photo © Frankljunior #39987967">
            <a:extLst>
              <a:ext uri="{FF2B5EF4-FFF2-40B4-BE49-F238E27FC236}">
                <a16:creationId xmlns:a16="http://schemas.microsoft.com/office/drawing/2014/main" id="{49049DFC-C6E5-4283-B4BA-4CDE962BE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5" y="2405062"/>
            <a:ext cx="5276850" cy="3957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07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52A96E-D05A-4244-8D84-0E09E2D31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you see the price, locate the dollar amount.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116A4-9A89-4C4B-A008-C48D2933F0A6}"/>
              </a:ext>
            </a:extLst>
          </p:cNvPr>
          <p:cNvSpPr txBox="1"/>
          <p:nvPr/>
        </p:nvSpPr>
        <p:spPr>
          <a:xfrm>
            <a:off x="4157472" y="3136392"/>
            <a:ext cx="3877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$4.37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EB17150-34D6-4351-AF53-CE7E7A42EB86}"/>
              </a:ext>
            </a:extLst>
          </p:cNvPr>
          <p:cNvCxnSpPr/>
          <p:nvPr/>
        </p:nvCxnSpPr>
        <p:spPr>
          <a:xfrm flipV="1">
            <a:off x="4864608" y="4553712"/>
            <a:ext cx="274320" cy="1188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D4CFA00-A053-423A-B2A8-08C710CB5834}"/>
              </a:ext>
            </a:extLst>
          </p:cNvPr>
          <p:cNvSpPr txBox="1"/>
          <p:nvPr/>
        </p:nvSpPr>
        <p:spPr>
          <a:xfrm>
            <a:off x="3228683" y="5830984"/>
            <a:ext cx="4517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Dollar amount = 4</a:t>
            </a:r>
          </a:p>
        </p:txBody>
      </p:sp>
    </p:spTree>
    <p:extLst>
      <p:ext uri="{BB962C8B-B14F-4D97-AF65-F5344CB8AC3E}">
        <p14:creationId xmlns:p14="http://schemas.microsoft.com/office/powerpoint/2010/main" val="392065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52A96E-D05A-4244-8D84-0E09E2D31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NEXT dollar more? What is 1 more than 4?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6C66DF-2A9B-4E18-9479-2244767000B5}"/>
              </a:ext>
            </a:extLst>
          </p:cNvPr>
          <p:cNvSpPr txBox="1"/>
          <p:nvPr/>
        </p:nvSpPr>
        <p:spPr>
          <a:xfrm>
            <a:off x="1133856" y="3246120"/>
            <a:ext cx="9924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$4.37 = </a:t>
            </a:r>
            <a:r>
              <a:rPr lang="en-US" sz="2800" dirty="0"/>
              <a:t>next dollar more is      </a:t>
            </a:r>
            <a:r>
              <a:rPr lang="en-US" sz="9600" dirty="0"/>
              <a:t>$5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F92B24-323F-4BDB-ADF6-695AEB9357CD}"/>
              </a:ext>
            </a:extLst>
          </p:cNvPr>
          <p:cNvSpPr txBox="1"/>
          <p:nvPr/>
        </p:nvSpPr>
        <p:spPr>
          <a:xfrm>
            <a:off x="2265645" y="5431536"/>
            <a:ext cx="7660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You need $5 to make this purchase.</a:t>
            </a:r>
          </a:p>
        </p:txBody>
      </p:sp>
    </p:spTree>
    <p:extLst>
      <p:ext uri="{BB962C8B-B14F-4D97-AF65-F5344CB8AC3E}">
        <p14:creationId xmlns:p14="http://schemas.microsoft.com/office/powerpoint/2010/main" val="219629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52A96E-D05A-4244-8D84-0E09E2D31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turn! What is the dollar amount? How much money to you need to make this purchase?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359AC1-AC58-4524-B69C-8ED597B25772}"/>
              </a:ext>
            </a:extLst>
          </p:cNvPr>
          <p:cNvSpPr txBox="1"/>
          <p:nvPr/>
        </p:nvSpPr>
        <p:spPr>
          <a:xfrm>
            <a:off x="883920" y="3264408"/>
            <a:ext cx="10424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$7.34 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226505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6D3565-A292-4F69-B856-4AD8CF9D6B85}"/>
              </a:ext>
            </a:extLst>
          </p:cNvPr>
          <p:cNvSpPr txBox="1"/>
          <p:nvPr/>
        </p:nvSpPr>
        <p:spPr>
          <a:xfrm>
            <a:off x="680321" y="3246120"/>
            <a:ext cx="105850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$8.75 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105340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D2506D-C2F6-45A5-A88F-2C072E6C2E3B}"/>
              </a:ext>
            </a:extLst>
          </p:cNvPr>
          <p:cNvSpPr txBox="1"/>
          <p:nvPr/>
        </p:nvSpPr>
        <p:spPr>
          <a:xfrm>
            <a:off x="829056" y="3300984"/>
            <a:ext cx="10533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$2.79 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2474950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DABE71-C408-4A06-AE84-981D4C1272D8}"/>
              </a:ext>
            </a:extLst>
          </p:cNvPr>
          <p:cNvSpPr txBox="1"/>
          <p:nvPr/>
        </p:nvSpPr>
        <p:spPr>
          <a:xfrm>
            <a:off x="1042416" y="3227832"/>
            <a:ext cx="10600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$6.99 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181052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78B323-AB49-45C7-B0E6-3AE933254FC8}"/>
              </a:ext>
            </a:extLst>
          </p:cNvPr>
          <p:cNvSpPr txBox="1"/>
          <p:nvPr/>
        </p:nvSpPr>
        <p:spPr>
          <a:xfrm>
            <a:off x="1133856" y="3246120"/>
            <a:ext cx="1058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$1.15 = </a:t>
            </a:r>
            <a:r>
              <a:rPr lang="en-US" sz="2800" dirty="0"/>
              <a:t>next dollar more is      </a:t>
            </a:r>
            <a:r>
              <a:rPr lang="en-US" sz="9600" dirty="0"/>
              <a:t>$__ </a:t>
            </a:r>
          </a:p>
        </p:txBody>
      </p:sp>
    </p:spTree>
    <p:extLst>
      <p:ext uri="{BB962C8B-B14F-4D97-AF65-F5344CB8AC3E}">
        <p14:creationId xmlns:p14="http://schemas.microsoft.com/office/powerpoint/2010/main" val="278323520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249</Words>
  <Application>Microsoft Office PowerPoint</Application>
  <PresentationFormat>Widescreen</PresentationFormat>
  <Paragraphs>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Trebuchet MS</vt:lpstr>
      <vt:lpstr>Berlin</vt:lpstr>
      <vt:lpstr>Dollar More Strategy</vt:lpstr>
      <vt:lpstr>When you are making a purchase, the total number looks something like this: </vt:lpstr>
      <vt:lpstr>When you see the price, locate the dollar amount. </vt:lpstr>
      <vt:lpstr>What is the NEXT dollar more? What is 1 more than 4? </vt:lpstr>
      <vt:lpstr>Your turn! What is the dollar amount? How much money to you need to make this purchase?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 counting out the actual bills you need! Can you try some on your own?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 More Strategy</dc:title>
  <dc:creator>quynhnguyen4@gmail.com</dc:creator>
  <cp:lastModifiedBy>quynhnguyen4@gmail.com</cp:lastModifiedBy>
  <cp:revision>9</cp:revision>
  <dcterms:created xsi:type="dcterms:W3CDTF">2019-10-22T15:46:45Z</dcterms:created>
  <dcterms:modified xsi:type="dcterms:W3CDTF">2020-10-16T14:17:32Z</dcterms:modified>
</cp:coreProperties>
</file>