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445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0EA9-F3F2-4060-87A2-D3480CCA7172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D085-E567-4E9A-A295-85D0935E47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500034" y="790557"/>
          <a:ext cx="821537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2286016"/>
                <a:gridCol w="271464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AGENDA</a:t>
                      </a:r>
                      <a:r>
                        <a:rPr lang="es-ES" sz="1200" baseline="0" dirty="0" smtClean="0"/>
                        <a:t> DE LA REUNIÓN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PREPARACIÓN PREVIA</a:t>
                      </a:r>
                      <a:r>
                        <a:rPr lang="es-ES" sz="1200" baseline="0" dirty="0" smtClean="0"/>
                        <a:t> REQUERIDA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PROPUESTA DE TRABAJO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/>
                      </a:pPr>
                      <a:r>
                        <a:rPr lang="es-ES" sz="1200" b="1" dirty="0" smtClean="0"/>
                        <a:t>Revisar</a:t>
                      </a:r>
                      <a:r>
                        <a:rPr lang="es-ES" sz="1200" b="1" baseline="0" dirty="0" smtClean="0"/>
                        <a:t> la agenda y modificarla si es necesario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TIEMPO: 5’</a:t>
                      </a:r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  Decidir si hay que</a:t>
                      </a:r>
                      <a:r>
                        <a:rPr lang="es-ES" sz="1200" b="0" baseline="0" dirty="0" smtClean="0"/>
                        <a:t> hacer alguna modificación en la agenda</a:t>
                      </a:r>
                      <a:endParaRPr lang="es-ES" sz="1200" b="0" dirty="0" smtClean="0"/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es necesaria</a:t>
                      </a: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 smtClean="0"/>
                    </a:p>
                    <a:p>
                      <a:endParaRPr lang="es-ES" sz="11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Turno de palabra abierto para comentar</a:t>
                      </a:r>
                      <a:r>
                        <a:rPr lang="es-ES" sz="1100" baseline="0" dirty="0" smtClean="0"/>
                        <a:t> </a:t>
                      </a:r>
                      <a:r>
                        <a:rPr lang="es-ES" sz="1100" baseline="0" dirty="0" smtClean="0"/>
                        <a:t>si hay algo que se debería modificar de la agenda.</a:t>
                      </a:r>
                    </a:p>
                    <a:p>
                      <a:endParaRPr lang="es-ES" sz="1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2"/>
                      </a:pPr>
                      <a:r>
                        <a:rPr lang="es-ES" sz="1200" b="1" baseline="0" dirty="0" smtClean="0"/>
                        <a:t>Título del tema a tratar….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3"/>
                      </a:pPr>
                      <a:r>
                        <a:rPr lang="es-ES" sz="1200" b="1" baseline="0" dirty="0" smtClean="0"/>
                        <a:t>Título del tema a tratar….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4"/>
                      </a:pPr>
                      <a:r>
                        <a:rPr lang="es-ES" sz="1200" b="1" baseline="0" dirty="0" smtClean="0"/>
                        <a:t>Título del tema a tratar….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endParaRPr lang="es-ES" sz="12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500034" y="14285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Reunión: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643438" y="142852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rgbClr val="0000CC"/>
                </a:solidFill>
              </a:rPr>
              <a:t>Fecha: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72296" y="119039"/>
            <a:ext cx="2143108" cy="592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s-ES" sz="1400" dirty="0" smtClean="0">
                <a:solidFill>
                  <a:srgbClr val="0000CC"/>
                </a:solidFill>
              </a:rPr>
              <a:t>Hora inicio:</a:t>
            </a:r>
          </a:p>
          <a:p>
            <a:pPr>
              <a:lnSpc>
                <a:spcPct val="120000"/>
              </a:lnSpc>
            </a:pPr>
            <a:r>
              <a:rPr lang="es-ES" sz="1400" dirty="0" smtClean="0">
                <a:solidFill>
                  <a:srgbClr val="0000CC"/>
                </a:solidFill>
              </a:rPr>
              <a:t>Hora final:</a:t>
            </a:r>
            <a:endParaRPr lang="es-ES" sz="1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500034" y="428604"/>
          <a:ext cx="821537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2286016"/>
                <a:gridCol w="271464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AGENDA</a:t>
                      </a:r>
                      <a:r>
                        <a:rPr lang="es-ES" sz="1200" baseline="0" dirty="0" smtClean="0"/>
                        <a:t> DE LA REUNIÓN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PREPARACIÓN PREVIA</a:t>
                      </a:r>
                      <a:r>
                        <a:rPr lang="es-ES" sz="1200" baseline="0" dirty="0" smtClean="0"/>
                        <a:t> REQUERIDA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PROPUESTA DE TRABAJO</a:t>
                      </a:r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5"/>
                      </a:pPr>
                      <a:r>
                        <a:rPr lang="es-ES" sz="1200" b="1" dirty="0" smtClean="0"/>
                        <a:t>Título del tema a tratar…</a:t>
                      </a:r>
                      <a:endParaRPr lang="es-ES" sz="1200" b="1" baseline="0" dirty="0" smtClean="0"/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 smtClean="0"/>
                    </a:p>
                    <a:p>
                      <a:endParaRPr lang="es-ES" sz="1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6"/>
                      </a:pPr>
                      <a:r>
                        <a:rPr lang="es-ES" sz="1200" b="1" baseline="0" dirty="0" smtClean="0"/>
                        <a:t>Título del tema a tratar….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buFont typeface="+mj-lt"/>
                        <a:buAutoNum type="arabicPeriod" startAt="7"/>
                      </a:pPr>
                      <a:r>
                        <a:rPr lang="es-ES" sz="1200" b="1" baseline="0" dirty="0" smtClean="0"/>
                        <a:t>Título del tema a tratar….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TIEMPO</a:t>
                      </a:r>
                      <a:r>
                        <a:rPr lang="es-ES" sz="1200" b="0" dirty="0" smtClean="0"/>
                        <a:t>:</a:t>
                      </a:r>
                      <a:endParaRPr lang="es-ES" sz="1200" b="0" dirty="0" smtClean="0"/>
                    </a:p>
                    <a:p>
                      <a:pPr marL="809625" indent="-809625">
                        <a:buFont typeface="+mj-lt"/>
                        <a:buNone/>
                      </a:pPr>
                      <a:r>
                        <a:rPr lang="es-ES" sz="1200" b="0" dirty="0" smtClean="0"/>
                        <a:t>     OBJETIVO: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es-ES" sz="1200" b="0" dirty="0" smtClean="0"/>
                        <a:t>     LÍDERA:</a:t>
                      </a:r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169</Words>
  <Application>Microsoft Office PowerPoint</Application>
  <PresentationFormat>Presentación en pantalla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 S</dc:creator>
  <cp:lastModifiedBy>PC</cp:lastModifiedBy>
  <cp:revision>17</cp:revision>
  <dcterms:created xsi:type="dcterms:W3CDTF">2018-01-07T17:46:07Z</dcterms:created>
  <dcterms:modified xsi:type="dcterms:W3CDTF">2020-03-20T10:58:54Z</dcterms:modified>
</cp:coreProperties>
</file>