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6" y="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622B-BAEB-4424-9662-DADD3F837AEA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F3AA-97CE-4582-8AAA-16858BD07D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41700"/>
            <a:ext cx="61722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INSTAGRAM HASHTAGS________________________________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r>
              <a:rPr lang="en-US" dirty="0" smtClean="0"/>
              <a:t>TWITTER HASHTAGS__________________________________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r>
              <a:rPr lang="en-US" dirty="0" smtClean="0"/>
              <a:t>FAVORITE </a:t>
            </a:r>
            <a:r>
              <a:rPr lang="en-US" smtClean="0"/>
              <a:t>PERISCOPER</a:t>
            </a:r>
            <a:r>
              <a:rPr lang="en-US" smtClean="0"/>
              <a:t>_________________________________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_________________________________________________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0"/>
            <a:ext cx="3352800" cy="60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HASHTAG/USER TRACKER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Jeneba Ghatt</dc:creator>
  <cp:lastModifiedBy>Public</cp:lastModifiedBy>
  <cp:revision>2</cp:revision>
  <dcterms:created xsi:type="dcterms:W3CDTF">2016-12-05T18:04:44Z</dcterms:created>
  <dcterms:modified xsi:type="dcterms:W3CDTF">2016-12-05T21:51:21Z</dcterms:modified>
</cp:coreProperties>
</file>