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aj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aj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aj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aj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aj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778000" y="2298700"/>
            <a:ext cx="20828000" cy="4648200"/>
          </a:xfrm>
          <a:prstGeom prst="rect">
            <a:avLst/>
          </a:prstGeom>
        </p:spPr>
        <p:txBody>
          <a:bodyPr anchor="b"/>
          <a:lstStyle/>
          <a:p>
            <a:pPr/>
            <a:r>
              <a:t>Title Text</a:t>
            </a:r>
          </a:p>
        </p:txBody>
      </p:sp>
      <p:sp>
        <p:nvSpPr>
          <p:cNvPr id="12" name="Body Level One…"/>
          <p:cNvSpPr txBox="1"/>
          <p:nvPr>
            <p:ph type="body" sz="quarter" idx="1"/>
          </p:nvPr>
        </p:nvSpPr>
        <p:spPr>
          <a:xfrm>
            <a:off x="1778000" y="7073900"/>
            <a:ext cx="20828000" cy="1587500"/>
          </a:xfrm>
          <a:prstGeom prst="rect">
            <a:avLst/>
          </a:prstGeom>
        </p:spPr>
        <p:txBody>
          <a:bodyPr anchor="t"/>
          <a:lstStyle>
            <a:lvl1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1pPr>
            <a:lvl2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2pPr>
            <a:lvl3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3pPr>
            <a:lvl4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4pPr>
            <a:lvl5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2387600" y="8953500"/>
            <a:ext cx="19621500" cy="585521"/>
          </a:xfrm>
          <a:prstGeom prst="rect">
            <a:avLst/>
          </a:prstGeom>
        </p:spPr>
        <p:txBody>
          <a:bodyPr anchor="t">
            <a:spAutoFit/>
          </a:bodyPr>
          <a:lstStyle>
            <a:lvl1pPr marL="0" indent="0" algn="ctr" defTabSz="825500">
              <a:lnSpc>
                <a:spcPct val="100000"/>
              </a:lnSpc>
              <a:spcBef>
                <a:spcPts val="0"/>
              </a:spcBef>
              <a:buSzTx/>
              <a:buNone/>
              <a:tabLst/>
              <a:defRPr b="0" i="1" sz="3200">
                <a:latin typeface="Helvetica Neue"/>
                <a:ea typeface="Helvetica Neue"/>
                <a:cs typeface="Helvetica Neue"/>
                <a:sym typeface="Helvetica Neue"/>
              </a:defRPr>
            </a:lvl1pPr>
          </a:lstStyle>
          <a:p>
            <a:pPr/>
            <a:r>
              <a:t>–Johnny Appleseed</a:t>
            </a:r>
          </a:p>
        </p:txBody>
      </p:sp>
      <p:sp>
        <p:nvSpPr>
          <p:cNvPr id="94" name="“Type a quote here.”"/>
          <p:cNvSpPr txBox="1"/>
          <p:nvPr>
            <p:ph type="body" sz="quarter" idx="14"/>
          </p:nvPr>
        </p:nvSpPr>
        <p:spPr>
          <a:xfrm>
            <a:off x="2387600" y="6076950"/>
            <a:ext cx="19621500" cy="825500"/>
          </a:xfrm>
          <a:prstGeom prst="rect">
            <a:avLst/>
          </a:prstGeom>
        </p:spPr>
        <p:txBody>
          <a:bodyPr>
            <a:spAutoFit/>
          </a:bodyPr>
          <a:lstStyle>
            <a:lvl1pPr marL="0" indent="0" algn="ctr" defTabSz="825500">
              <a:lnSpc>
                <a:spcPct val="100000"/>
              </a:lnSpc>
              <a:spcBef>
                <a:spcPts val="0"/>
              </a:spcBef>
              <a:buSzTx/>
              <a:buNone/>
              <a:tabLst/>
              <a:defRPr b="0" sz="4800">
                <a:latin typeface="+mj-lt"/>
                <a:ea typeface="+mj-ea"/>
                <a:cs typeface="+mj-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24384000" cy="16264467"/>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3124200" y="-38100"/>
            <a:ext cx="18135600" cy="12096698"/>
          </a:xfrm>
          <a:prstGeom prst="rect">
            <a:avLst/>
          </a:prstGeom>
        </p:spPr>
        <p:txBody>
          <a:bodyPr lIns="91439" tIns="45719" rIns="91439" bIns="45719" anchor="t">
            <a:noAutofit/>
          </a:bodyPr>
          <a:lstStyle/>
          <a:p>
            <a:pPr/>
          </a:p>
        </p:txBody>
      </p:sp>
      <p:sp>
        <p:nvSpPr>
          <p:cNvPr id="21" name="Title Text"/>
          <p:cNvSpPr txBox="1"/>
          <p:nvPr>
            <p:ph type="title"/>
          </p:nvPr>
        </p:nvSpPr>
        <p:spPr>
          <a:xfrm>
            <a:off x="635000" y="9512300"/>
            <a:ext cx="23114000" cy="2006600"/>
          </a:xfrm>
          <a:prstGeom prst="rect">
            <a:avLst/>
          </a:prstGeom>
        </p:spPr>
        <p:txBody>
          <a:bodyPr anchor="b"/>
          <a:lstStyle/>
          <a:p>
            <a:pPr/>
            <a:r>
              <a:t>Title Text</a:t>
            </a:r>
          </a:p>
        </p:txBody>
      </p:sp>
      <p:sp>
        <p:nvSpPr>
          <p:cNvPr id="22" name="Body Level One…"/>
          <p:cNvSpPr txBox="1"/>
          <p:nvPr>
            <p:ph type="body" sz="quarter" idx="1"/>
          </p:nvPr>
        </p:nvSpPr>
        <p:spPr>
          <a:xfrm>
            <a:off x="635000" y="11442700"/>
            <a:ext cx="23114000" cy="1587500"/>
          </a:xfrm>
          <a:prstGeom prst="rect">
            <a:avLst/>
          </a:prstGeom>
        </p:spPr>
        <p:txBody>
          <a:bodyPr anchor="t"/>
          <a:lstStyle>
            <a:lvl1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1pPr>
            <a:lvl2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2pPr>
            <a:lvl3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3pPr>
            <a:lvl4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4pPr>
            <a:lvl5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778000" y="4533900"/>
            <a:ext cx="20828000" cy="46482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7950200" y="1104900"/>
            <a:ext cx="17259302" cy="11506201"/>
          </a:xfrm>
          <a:prstGeom prst="rect">
            <a:avLst/>
          </a:prstGeom>
        </p:spPr>
        <p:txBody>
          <a:bodyPr lIns="91439" tIns="45719" rIns="91439" bIns="45719" anchor="t">
            <a:noAutofit/>
          </a:bodyPr>
          <a:lstStyle/>
          <a:p>
            <a:pPr/>
          </a:p>
        </p:txBody>
      </p:sp>
      <p:sp>
        <p:nvSpPr>
          <p:cNvPr id="39" name="Title Text"/>
          <p:cNvSpPr txBox="1"/>
          <p:nvPr>
            <p:ph type="title"/>
          </p:nvPr>
        </p:nvSpPr>
        <p:spPr>
          <a:xfrm>
            <a:off x="1651000" y="952500"/>
            <a:ext cx="10223500" cy="5549900"/>
          </a:xfrm>
          <a:prstGeom prst="rect">
            <a:avLst/>
          </a:prstGeom>
        </p:spPr>
        <p:txBody>
          <a:bodyPr anchor="b"/>
          <a:lstStyle>
            <a:lvl1pPr algn="l" defTabSz="17859">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b="1" sz="2600">
                <a:latin typeface="+mn-lt"/>
                <a:ea typeface="+mn-ea"/>
                <a:cs typeface="+mn-cs"/>
                <a:sym typeface="Geomanist"/>
              </a:defRPr>
            </a:lvl1pPr>
          </a:lstStyle>
          <a:p>
            <a:pPr/>
            <a:r>
              <a:t>Title Text</a:t>
            </a:r>
          </a:p>
        </p:txBody>
      </p:sp>
      <p:sp>
        <p:nvSpPr>
          <p:cNvPr id="40" name="Body Level One…"/>
          <p:cNvSpPr txBox="1"/>
          <p:nvPr>
            <p:ph type="body" sz="quarter" idx="1"/>
          </p:nvPr>
        </p:nvSpPr>
        <p:spPr>
          <a:xfrm>
            <a:off x="1651000" y="6527800"/>
            <a:ext cx="10223500" cy="5727700"/>
          </a:xfrm>
          <a:prstGeom prst="rect">
            <a:avLst/>
          </a:prstGeom>
        </p:spPr>
        <p:txBody>
          <a:bodyPr anchor="t"/>
          <a:lstStyle>
            <a:lvl1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1pPr>
            <a:lvl2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2pPr>
            <a:lvl3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3pPr>
            <a:lvl4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4pPr>
            <a:lvl5pPr marL="0" indent="0" defTabSz="825500">
              <a:lnSpc>
                <a:spcPct val="130000"/>
              </a:lnSpc>
              <a:spcBef>
                <a:spcPts val="0"/>
              </a:spcBef>
              <a:buSzTx/>
              <a:buNone/>
              <a:tabLst/>
              <a:defRPr b="0" sz="3000">
                <a:latin typeface="Helvetica Neue Light"/>
                <a:ea typeface="Helvetica Neue Light"/>
                <a:cs typeface="Helvetica Neue Light"/>
                <a:sym typeface="Helvetica Neue Light"/>
              </a:defRPr>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marL="238125" indent="-238125">
              <a:defRPr sz="1800"/>
            </a:lvl1pPr>
            <a:lvl2pPr marL="873125" indent="-238125">
              <a:defRPr sz="1800"/>
            </a:lvl2pPr>
            <a:lvl3pPr marL="1508125" indent="-238125">
              <a:defRPr sz="1800"/>
            </a:lvl3pPr>
            <a:lvl4pPr marL="2143125" indent="-238125">
              <a:defRPr sz="1800"/>
            </a:lvl4pPr>
            <a:lvl5pPr marL="2778125" indent="-238125">
              <a:defRPr sz="1800"/>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10960100" y="3149600"/>
            <a:ext cx="13944600" cy="92964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1689100" y="3149600"/>
            <a:ext cx="10223500" cy="9296400"/>
          </a:xfrm>
          <a:prstGeom prst="rect">
            <a:avLst/>
          </a:prstGeom>
        </p:spPr>
        <p:txBody>
          <a:bodyPr/>
          <a:lstStyle>
            <a:lvl1pPr marL="558800" indent="-558800" defTabSz="825500">
              <a:lnSpc>
                <a:spcPct val="100000"/>
              </a:lnSpc>
              <a:spcBef>
                <a:spcPts val="4500"/>
              </a:spcBef>
              <a:tabLst/>
              <a:defRPr b="0" sz="3800">
                <a:latin typeface="Helvetica Neue"/>
                <a:ea typeface="Helvetica Neue"/>
                <a:cs typeface="Helvetica Neue"/>
                <a:sym typeface="Helvetica Neue"/>
              </a:defRPr>
            </a:lvl1pPr>
            <a:lvl2pPr marL="1117600" indent="-558800" defTabSz="825500">
              <a:lnSpc>
                <a:spcPct val="100000"/>
              </a:lnSpc>
              <a:spcBef>
                <a:spcPts val="4500"/>
              </a:spcBef>
              <a:tabLst/>
              <a:defRPr b="0" sz="3800">
                <a:latin typeface="Helvetica Neue"/>
                <a:ea typeface="Helvetica Neue"/>
                <a:cs typeface="Helvetica Neue"/>
                <a:sym typeface="Helvetica Neue"/>
              </a:defRPr>
            </a:lvl2pPr>
            <a:lvl3pPr marL="1676400" indent="-558800" defTabSz="825500">
              <a:lnSpc>
                <a:spcPct val="100000"/>
              </a:lnSpc>
              <a:spcBef>
                <a:spcPts val="4500"/>
              </a:spcBef>
              <a:tabLst/>
              <a:defRPr b="0" sz="3800">
                <a:latin typeface="Helvetica Neue"/>
                <a:ea typeface="Helvetica Neue"/>
                <a:cs typeface="Helvetica Neue"/>
                <a:sym typeface="Helvetica Neue"/>
              </a:defRPr>
            </a:lvl3pPr>
            <a:lvl4pPr marL="2235200" indent="-558800" defTabSz="825500">
              <a:lnSpc>
                <a:spcPct val="100000"/>
              </a:lnSpc>
              <a:spcBef>
                <a:spcPts val="4500"/>
              </a:spcBef>
              <a:tabLst/>
              <a:defRPr b="0" sz="3800">
                <a:latin typeface="Helvetica Neue"/>
                <a:ea typeface="Helvetica Neue"/>
                <a:cs typeface="Helvetica Neue"/>
                <a:sym typeface="Helvetica Neue"/>
              </a:defRPr>
            </a:lvl4pPr>
            <a:lvl5pPr marL="2794000" indent="-558800" defTabSz="825500">
              <a:lnSpc>
                <a:spcPct val="100000"/>
              </a:lnSpc>
              <a:spcBef>
                <a:spcPts val="4500"/>
              </a:spcBef>
              <a:tabLst/>
              <a:defRPr b="0" sz="3800">
                <a:latin typeface="Helvetica Neue"/>
                <a:ea typeface="Helvetica Neue"/>
                <a:cs typeface="Helvetica Neue"/>
                <a:sym typeface="Helvetica Neue"/>
              </a:defRPr>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1689100" y="1778000"/>
            <a:ext cx="21005800" cy="10160000"/>
          </a:xfrm>
          <a:prstGeom prst="rect">
            <a:avLst/>
          </a:prstGeom>
        </p:spPr>
        <p:txBody>
          <a:bodyPr/>
          <a:lstStyle>
            <a:lvl1pPr marL="238125" indent="-238125">
              <a:defRPr sz="1800"/>
            </a:lvl1pPr>
            <a:lvl2pPr marL="873125" indent="-238125">
              <a:defRPr sz="1800"/>
            </a:lvl2pPr>
            <a:lvl3pPr marL="1508125" indent="-238125">
              <a:defRPr sz="1800"/>
            </a:lvl3pPr>
            <a:lvl4pPr marL="2143125" indent="-238125">
              <a:defRPr sz="1800"/>
            </a:lvl4pPr>
            <a:lvl5pPr marL="2778125" indent="-238125">
              <a:defRPr sz="1800"/>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15681340" y="7035800"/>
            <a:ext cx="8396678" cy="5600700"/>
          </a:xfrm>
          <a:prstGeom prst="rect">
            <a:avLst/>
          </a:prstGeom>
        </p:spPr>
        <p:txBody>
          <a:bodyPr lIns="91439" tIns="45719" rIns="91439" bIns="45719" anchor="t">
            <a:noAutofit/>
          </a:bodyPr>
          <a:lstStyle/>
          <a:p>
            <a:pPr/>
          </a:p>
        </p:txBody>
      </p:sp>
      <p:sp>
        <p:nvSpPr>
          <p:cNvPr id="84" name="Image"/>
          <p:cNvSpPr/>
          <p:nvPr>
            <p:ph type="pic" sz="quarter" idx="14"/>
          </p:nvPr>
        </p:nvSpPr>
        <p:spPr>
          <a:xfrm>
            <a:off x="15290800" y="1130300"/>
            <a:ext cx="8331200" cy="5554134"/>
          </a:xfrm>
          <a:prstGeom prst="rect">
            <a:avLst/>
          </a:prstGeom>
        </p:spPr>
        <p:txBody>
          <a:bodyPr lIns="91439" tIns="45719" rIns="91439" bIns="45719" anchor="t">
            <a:noAutofit/>
          </a:bodyPr>
          <a:lstStyle/>
          <a:p>
            <a:pPr/>
          </a:p>
        </p:txBody>
      </p:sp>
      <p:sp>
        <p:nvSpPr>
          <p:cNvPr id="85" name="Image"/>
          <p:cNvSpPr/>
          <p:nvPr>
            <p:ph type="pic" idx="15"/>
          </p:nvPr>
        </p:nvSpPr>
        <p:spPr>
          <a:xfrm>
            <a:off x="-304800" y="1130300"/>
            <a:ext cx="17202150" cy="114681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b="0" sz="24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j-lt"/>
          <a:ea typeface="+mj-ea"/>
          <a:cs typeface="+mj-cs"/>
          <a:sym typeface="Helvetica Neue Medium"/>
        </a:defRPr>
      </a:lvl1pPr>
      <a:lvl2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j-lt"/>
          <a:ea typeface="+mj-ea"/>
          <a:cs typeface="+mj-cs"/>
          <a:sym typeface="Helvetica Neue Medium"/>
        </a:defRPr>
      </a:lvl2pPr>
      <a:lvl3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j-lt"/>
          <a:ea typeface="+mj-ea"/>
          <a:cs typeface="+mj-cs"/>
          <a:sym typeface="Helvetica Neue Medium"/>
        </a:defRPr>
      </a:lvl3pPr>
      <a:lvl4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j-lt"/>
          <a:ea typeface="+mj-ea"/>
          <a:cs typeface="+mj-cs"/>
          <a:sym typeface="Helvetica Neue Medium"/>
        </a:defRPr>
      </a:lvl4pPr>
      <a:lvl5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j-lt"/>
          <a:ea typeface="+mj-ea"/>
          <a:cs typeface="+mj-cs"/>
          <a:sym typeface="Helvetica Neue Medium"/>
        </a:defRPr>
      </a:lvl5pPr>
      <a:lvl6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j-lt"/>
          <a:ea typeface="+mj-ea"/>
          <a:cs typeface="+mj-cs"/>
          <a:sym typeface="Helvetica Neue Medium"/>
        </a:defRPr>
      </a:lvl6pPr>
      <a:lvl7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j-lt"/>
          <a:ea typeface="+mj-ea"/>
          <a:cs typeface="+mj-cs"/>
          <a:sym typeface="Helvetica Neue Medium"/>
        </a:defRPr>
      </a:lvl7pPr>
      <a:lvl8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j-lt"/>
          <a:ea typeface="+mj-ea"/>
          <a:cs typeface="+mj-cs"/>
          <a:sym typeface="Helvetica Neue Medium"/>
        </a:defRPr>
      </a:lvl8pPr>
      <a:lvl9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j-lt"/>
          <a:ea typeface="+mj-ea"/>
          <a:cs typeface="+mj-cs"/>
          <a:sym typeface="Helvetica Neue Medium"/>
        </a:defRPr>
      </a:lvl9pPr>
    </p:titleStyle>
    <p:bodyStyle>
      <a:lvl1pPr marL="635000" marR="0" indent="-635000" algn="l" defTabSz="17859" latinLnBrk="0">
        <a:lnSpc>
          <a:spcPct val="120000"/>
        </a:lnSpc>
        <a:spcBef>
          <a:spcPts val="1200"/>
        </a:spcBef>
        <a:spcAft>
          <a:spcPts val="0"/>
        </a:spcAft>
        <a:buClrTx/>
        <a:buSzPct val="125000"/>
        <a:buFontTx/>
        <a:buChar char="•"/>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b="1" baseline="0" cap="none" i="0" spc="0" strike="noStrike" sz="5200" u="none">
          <a:solidFill>
            <a:srgbClr val="000000"/>
          </a:solidFill>
          <a:uFillTx/>
          <a:latin typeface="Usual"/>
          <a:ea typeface="Usual"/>
          <a:cs typeface="Usual"/>
          <a:sym typeface="Usual"/>
        </a:defRPr>
      </a:lvl1pPr>
      <a:lvl2pPr marL="1270000" marR="0" indent="-635000" algn="l" defTabSz="17859" latinLnBrk="0">
        <a:lnSpc>
          <a:spcPct val="120000"/>
        </a:lnSpc>
        <a:spcBef>
          <a:spcPts val="1200"/>
        </a:spcBef>
        <a:spcAft>
          <a:spcPts val="0"/>
        </a:spcAft>
        <a:buClrTx/>
        <a:buSzPct val="125000"/>
        <a:buFontTx/>
        <a:buChar char="•"/>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b="1" baseline="0" cap="none" i="0" spc="0" strike="noStrike" sz="5200" u="none">
          <a:solidFill>
            <a:srgbClr val="000000"/>
          </a:solidFill>
          <a:uFillTx/>
          <a:latin typeface="Usual"/>
          <a:ea typeface="Usual"/>
          <a:cs typeface="Usual"/>
          <a:sym typeface="Usual"/>
        </a:defRPr>
      </a:lvl2pPr>
      <a:lvl3pPr marL="1905000" marR="0" indent="-635000" algn="l" defTabSz="17859" latinLnBrk="0">
        <a:lnSpc>
          <a:spcPct val="120000"/>
        </a:lnSpc>
        <a:spcBef>
          <a:spcPts val="1200"/>
        </a:spcBef>
        <a:spcAft>
          <a:spcPts val="0"/>
        </a:spcAft>
        <a:buClrTx/>
        <a:buSzPct val="125000"/>
        <a:buFontTx/>
        <a:buChar char="•"/>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b="1" baseline="0" cap="none" i="0" spc="0" strike="noStrike" sz="5200" u="none">
          <a:solidFill>
            <a:srgbClr val="000000"/>
          </a:solidFill>
          <a:uFillTx/>
          <a:latin typeface="Usual"/>
          <a:ea typeface="Usual"/>
          <a:cs typeface="Usual"/>
          <a:sym typeface="Usual"/>
        </a:defRPr>
      </a:lvl3pPr>
      <a:lvl4pPr marL="2540000" marR="0" indent="-635000" algn="l" defTabSz="17859" latinLnBrk="0">
        <a:lnSpc>
          <a:spcPct val="120000"/>
        </a:lnSpc>
        <a:spcBef>
          <a:spcPts val="1200"/>
        </a:spcBef>
        <a:spcAft>
          <a:spcPts val="0"/>
        </a:spcAft>
        <a:buClrTx/>
        <a:buSzPct val="125000"/>
        <a:buFontTx/>
        <a:buChar char="•"/>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b="1" baseline="0" cap="none" i="0" spc="0" strike="noStrike" sz="5200" u="none">
          <a:solidFill>
            <a:srgbClr val="000000"/>
          </a:solidFill>
          <a:uFillTx/>
          <a:latin typeface="Usual"/>
          <a:ea typeface="Usual"/>
          <a:cs typeface="Usual"/>
          <a:sym typeface="Usual"/>
        </a:defRPr>
      </a:lvl4pPr>
      <a:lvl5pPr marL="3175000" marR="0" indent="-635000" algn="l" defTabSz="17859" latinLnBrk="0">
        <a:lnSpc>
          <a:spcPct val="120000"/>
        </a:lnSpc>
        <a:spcBef>
          <a:spcPts val="1200"/>
        </a:spcBef>
        <a:spcAft>
          <a:spcPts val="0"/>
        </a:spcAft>
        <a:buClrTx/>
        <a:buSzPct val="125000"/>
        <a:buFontTx/>
        <a:buChar char="•"/>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b="1" baseline="0" cap="none" i="0" spc="0" strike="noStrike" sz="5200" u="none">
          <a:solidFill>
            <a:srgbClr val="000000"/>
          </a:solidFill>
          <a:uFillTx/>
          <a:latin typeface="Usual"/>
          <a:ea typeface="Usual"/>
          <a:cs typeface="Usual"/>
          <a:sym typeface="Usual"/>
        </a:defRPr>
      </a:lvl5pPr>
      <a:lvl6pPr marL="3810000" marR="0" indent="-635000" algn="l" defTabSz="17859" latinLnBrk="0">
        <a:lnSpc>
          <a:spcPct val="120000"/>
        </a:lnSpc>
        <a:spcBef>
          <a:spcPts val="1200"/>
        </a:spcBef>
        <a:spcAft>
          <a:spcPts val="0"/>
        </a:spcAft>
        <a:buClrTx/>
        <a:buSzPct val="125000"/>
        <a:buFontTx/>
        <a:buChar char="•"/>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b="1" baseline="0" cap="none" i="0" spc="0" strike="noStrike" sz="5200" u="none">
          <a:solidFill>
            <a:srgbClr val="000000"/>
          </a:solidFill>
          <a:uFillTx/>
          <a:latin typeface="Usual"/>
          <a:ea typeface="Usual"/>
          <a:cs typeface="Usual"/>
          <a:sym typeface="Usual"/>
        </a:defRPr>
      </a:lvl6pPr>
      <a:lvl7pPr marL="4445000" marR="0" indent="-635000" algn="l" defTabSz="17859" latinLnBrk="0">
        <a:lnSpc>
          <a:spcPct val="120000"/>
        </a:lnSpc>
        <a:spcBef>
          <a:spcPts val="1200"/>
        </a:spcBef>
        <a:spcAft>
          <a:spcPts val="0"/>
        </a:spcAft>
        <a:buClrTx/>
        <a:buSzPct val="125000"/>
        <a:buFontTx/>
        <a:buChar char="•"/>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b="1" baseline="0" cap="none" i="0" spc="0" strike="noStrike" sz="5200" u="none">
          <a:solidFill>
            <a:srgbClr val="000000"/>
          </a:solidFill>
          <a:uFillTx/>
          <a:latin typeface="Usual"/>
          <a:ea typeface="Usual"/>
          <a:cs typeface="Usual"/>
          <a:sym typeface="Usual"/>
        </a:defRPr>
      </a:lvl7pPr>
      <a:lvl8pPr marL="5080000" marR="0" indent="-635000" algn="l" defTabSz="17859" latinLnBrk="0">
        <a:lnSpc>
          <a:spcPct val="120000"/>
        </a:lnSpc>
        <a:spcBef>
          <a:spcPts val="1200"/>
        </a:spcBef>
        <a:spcAft>
          <a:spcPts val="0"/>
        </a:spcAft>
        <a:buClrTx/>
        <a:buSzPct val="125000"/>
        <a:buFontTx/>
        <a:buChar char="•"/>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b="1" baseline="0" cap="none" i="0" spc="0" strike="noStrike" sz="5200" u="none">
          <a:solidFill>
            <a:srgbClr val="000000"/>
          </a:solidFill>
          <a:uFillTx/>
          <a:latin typeface="Usual"/>
          <a:ea typeface="Usual"/>
          <a:cs typeface="Usual"/>
          <a:sym typeface="Usual"/>
        </a:defRPr>
      </a:lvl8pPr>
      <a:lvl9pPr marL="5715000" marR="0" indent="-635000" algn="l" defTabSz="17859" latinLnBrk="0">
        <a:lnSpc>
          <a:spcPct val="120000"/>
        </a:lnSpc>
        <a:spcBef>
          <a:spcPts val="1200"/>
        </a:spcBef>
        <a:spcAft>
          <a:spcPts val="0"/>
        </a:spcAft>
        <a:buClrTx/>
        <a:buSzPct val="125000"/>
        <a:buFontTx/>
        <a:buChar char="•"/>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b="1" baseline="0" cap="none" i="0" spc="0" strike="noStrike" sz="5200" u="none">
          <a:solidFill>
            <a:srgbClr val="000000"/>
          </a:solidFill>
          <a:uFillTx/>
          <a:latin typeface="Usual"/>
          <a:ea typeface="Usual"/>
          <a:cs typeface="Usual"/>
          <a:sym typeface="Usual"/>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Image" descr="Image"/>
          <p:cNvPicPr>
            <a:picLocks noChangeAspect="1"/>
          </p:cNvPicPr>
          <p:nvPr/>
        </p:nvPicPr>
        <p:blipFill>
          <a:blip r:embed="rId2">
            <a:alphaModFix amt="79202"/>
            <a:extLst/>
          </a:blip>
          <a:stretch>
            <a:fillRect/>
          </a:stretch>
        </p:blipFill>
        <p:spPr>
          <a:xfrm>
            <a:off x="22432137" y="1661178"/>
            <a:ext cx="658876" cy="436844"/>
          </a:xfrm>
          <a:prstGeom prst="rect">
            <a:avLst/>
          </a:prstGeom>
          <a:ln w="12700">
            <a:miter lim="400000"/>
          </a:ln>
        </p:spPr>
      </p:pic>
      <p:sp>
        <p:nvSpPr>
          <p:cNvPr id="120" name="Target profile"/>
          <p:cNvSpPr txBox="1"/>
          <p:nvPr/>
        </p:nvSpPr>
        <p:spPr>
          <a:xfrm rot="5400000">
            <a:off x="21616068" y="11021972"/>
            <a:ext cx="2291015" cy="65887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defRPr b="0" sz="2400">
                <a:solidFill>
                  <a:srgbClr val="929292"/>
                </a:solidFill>
              </a:defRPr>
            </a:lvl1pPr>
          </a:lstStyle>
          <a:p>
            <a:pPr/>
            <a:r>
              <a:t>Target profile</a:t>
            </a:r>
          </a:p>
        </p:txBody>
      </p:sp>
      <p:sp>
        <p:nvSpPr>
          <p:cNvPr id="121" name="Target name"/>
          <p:cNvSpPr txBox="1"/>
          <p:nvPr>
            <p:ph type="body" sz="quarter" idx="4294967295"/>
          </p:nvPr>
        </p:nvSpPr>
        <p:spPr>
          <a:xfrm>
            <a:off x="1312655" y="290203"/>
            <a:ext cx="4114832" cy="1336776"/>
          </a:xfrm>
          <a:prstGeom prst="rect">
            <a:avLst/>
          </a:prstGeom>
        </p:spPr>
        <p:txBody>
          <a:bodyPr lIns="53578" tIns="53578" rIns="53578" bIns="53578" anchor="b"/>
          <a:lstStyle>
            <a:lvl1pPr marL="0" indent="0">
              <a:lnSpc>
                <a:spcPct val="100000"/>
              </a:lnSpc>
              <a:spcBef>
                <a:spcPts val="0"/>
              </a:spcBef>
              <a:buSzTx/>
              <a:buNone/>
              <a:defRPr sz="3000">
                <a:latin typeface="Helvetica Neue"/>
                <a:ea typeface="Helvetica Neue"/>
                <a:cs typeface="Helvetica Neue"/>
                <a:sym typeface="Helvetica Neue"/>
              </a:defRPr>
            </a:lvl1pPr>
          </a:lstStyle>
          <a:p>
            <a:pPr/>
            <a:r>
              <a:t>Target name</a:t>
            </a:r>
          </a:p>
        </p:txBody>
      </p:sp>
      <p:sp>
        <p:nvSpPr>
          <p:cNvPr id="122" name="Busy parents that love healthy, local sourced food for the whole family, 30-40 years old, living in the London area."/>
          <p:cNvSpPr txBox="1"/>
          <p:nvPr/>
        </p:nvSpPr>
        <p:spPr>
          <a:xfrm>
            <a:off x="5863137" y="2305810"/>
            <a:ext cx="15311299" cy="1403139"/>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a:lnSpc>
                <a:spcPct val="130000"/>
              </a:lnSpc>
              <a:defRPr b="0" sz="2400"/>
            </a:lvl1pPr>
          </a:lstStyle>
          <a:p>
            <a:pPr/>
            <a:r>
              <a:t>Busy parents that love healthy, local sourced food for the whole family, 30-40 years old, living in the London area.</a:t>
            </a:r>
          </a:p>
        </p:txBody>
      </p:sp>
      <p:sp>
        <p:nvSpPr>
          <p:cNvPr id="123" name="Target description"/>
          <p:cNvSpPr txBox="1"/>
          <p:nvPr/>
        </p:nvSpPr>
        <p:spPr>
          <a:xfrm>
            <a:off x="1366233" y="2430826"/>
            <a:ext cx="3691168" cy="1030374"/>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17859">
              <a:lnSpc>
                <a:spcPct val="120000"/>
              </a:lnSpc>
              <a:spcBef>
                <a:spcPts val="12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2200"/>
            </a:lvl1pPr>
          </a:lstStyle>
          <a:p>
            <a:pPr/>
            <a:r>
              <a:t>Target description</a:t>
            </a:r>
          </a:p>
        </p:txBody>
      </p:sp>
      <p:sp>
        <p:nvSpPr>
          <p:cNvPr id="124" name="Urban, food loving families"/>
          <p:cNvSpPr txBox="1"/>
          <p:nvPr/>
        </p:nvSpPr>
        <p:spPr>
          <a:xfrm>
            <a:off x="5799609" y="451831"/>
            <a:ext cx="15438355" cy="1192114"/>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chor="b">
            <a:normAutofit fontScale="100000" lnSpcReduction="0"/>
          </a:bodyPr>
          <a:lstStyle>
            <a:lvl1pPr algn="l" defTabSz="17859">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lvl1pPr>
          </a:lstStyle>
          <a:p>
            <a:pPr/>
            <a:r>
              <a:t>Urban, food loving families</a:t>
            </a:r>
          </a:p>
        </p:txBody>
      </p:sp>
      <p:sp>
        <p:nvSpPr>
          <p:cNvPr id="125" name="Line"/>
          <p:cNvSpPr/>
          <p:nvPr/>
        </p:nvSpPr>
        <p:spPr>
          <a:xfrm>
            <a:off x="1339345" y="3791956"/>
            <a:ext cx="19876510" cy="1"/>
          </a:xfrm>
          <a:prstGeom prst="line">
            <a:avLst/>
          </a:prstGeom>
          <a:ln w="12700">
            <a:solidFill>
              <a:srgbClr val="000000"/>
            </a:solidFill>
            <a:miter lim="400000"/>
          </a:ln>
        </p:spPr>
        <p:txBody>
          <a:bodyPr lIns="71437" tIns="71437" rIns="71437" bIns="71437" anchor="ctr"/>
          <a:lstStyle/>
          <a:p>
            <a:pPr defTabSz="821531">
              <a:defRPr b="0">
                <a:solidFill>
                  <a:srgbClr val="FFFFFF"/>
                </a:solidFill>
                <a:latin typeface="+mj-lt"/>
                <a:ea typeface="+mj-ea"/>
                <a:cs typeface="+mj-cs"/>
                <a:sym typeface="Helvetica Neue Medium"/>
              </a:defRPr>
            </a:pPr>
          </a:p>
        </p:txBody>
      </p:sp>
      <p:sp>
        <p:nvSpPr>
          <p:cNvPr id="126" name="Line"/>
          <p:cNvSpPr/>
          <p:nvPr/>
        </p:nvSpPr>
        <p:spPr>
          <a:xfrm>
            <a:off x="1339345" y="1903914"/>
            <a:ext cx="19876510" cy="1"/>
          </a:xfrm>
          <a:prstGeom prst="line">
            <a:avLst/>
          </a:prstGeom>
          <a:ln w="12700">
            <a:solidFill>
              <a:srgbClr val="000000"/>
            </a:solidFill>
            <a:miter lim="400000"/>
          </a:ln>
        </p:spPr>
        <p:txBody>
          <a:bodyPr lIns="71437" tIns="71437" rIns="71437" bIns="71437" anchor="ctr"/>
          <a:lstStyle/>
          <a:p>
            <a:pPr defTabSz="821531">
              <a:defRPr b="0">
                <a:solidFill>
                  <a:srgbClr val="FFFFFF"/>
                </a:solidFill>
                <a:latin typeface="+mj-lt"/>
                <a:ea typeface="+mj-ea"/>
                <a:cs typeface="+mj-cs"/>
                <a:sym typeface="Helvetica Neue Medium"/>
              </a:defRPr>
            </a:pPr>
          </a:p>
        </p:txBody>
      </p:sp>
      <p:sp>
        <p:nvSpPr>
          <p:cNvPr id="127" name="Getting a nice dinner that the whole family can enjoy without losing to much time"/>
          <p:cNvSpPr txBox="1"/>
          <p:nvPr/>
        </p:nvSpPr>
        <p:spPr>
          <a:xfrm>
            <a:off x="5863137" y="4265210"/>
            <a:ext cx="13311049" cy="630050"/>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a:lnSpc>
                <a:spcPct val="130000"/>
              </a:lnSpc>
              <a:defRPr b="0" sz="2400"/>
            </a:lvl1pPr>
          </a:lstStyle>
          <a:p>
            <a:pPr/>
            <a:r>
              <a:t>Getting a nice dinner that the whole family can enjoy without losing to much time</a:t>
            </a:r>
          </a:p>
        </p:txBody>
      </p:sp>
      <p:sp>
        <p:nvSpPr>
          <p:cNvPr id="128" name="Their needs"/>
          <p:cNvSpPr txBox="1"/>
          <p:nvPr/>
        </p:nvSpPr>
        <p:spPr>
          <a:xfrm>
            <a:off x="1366233" y="4357335"/>
            <a:ext cx="2061401" cy="1030375"/>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17859">
              <a:lnSpc>
                <a:spcPct val="120000"/>
              </a:lnSpc>
              <a:spcBef>
                <a:spcPts val="12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2200"/>
            </a:lvl1pPr>
          </a:lstStyle>
          <a:p>
            <a:pPr/>
            <a:r>
              <a:t>Their needs</a:t>
            </a:r>
          </a:p>
        </p:txBody>
      </p:sp>
      <p:sp>
        <p:nvSpPr>
          <p:cNvPr id="129" name="Line"/>
          <p:cNvSpPr/>
          <p:nvPr/>
        </p:nvSpPr>
        <p:spPr>
          <a:xfrm>
            <a:off x="1339345" y="5256743"/>
            <a:ext cx="19876510" cy="1"/>
          </a:xfrm>
          <a:prstGeom prst="line">
            <a:avLst/>
          </a:prstGeom>
          <a:ln w="12700">
            <a:solidFill>
              <a:srgbClr val="000000"/>
            </a:solidFill>
            <a:miter lim="400000"/>
          </a:ln>
        </p:spPr>
        <p:txBody>
          <a:bodyPr lIns="71437" tIns="71437" rIns="71437" bIns="71437" anchor="ctr"/>
          <a:lstStyle/>
          <a:p>
            <a:pPr defTabSz="821531">
              <a:defRPr b="0">
                <a:solidFill>
                  <a:srgbClr val="FFFFFF"/>
                </a:solidFill>
                <a:latin typeface="+mj-lt"/>
                <a:ea typeface="+mj-ea"/>
                <a:cs typeface="+mj-cs"/>
                <a:sym typeface="Helvetica Neue Medium"/>
              </a:defRPr>
            </a:pPr>
          </a:p>
        </p:txBody>
      </p:sp>
      <p:sp>
        <p:nvSpPr>
          <p:cNvPr id="130" name="Time, unhealthy, ‘to fancy’ food for the kids."/>
          <p:cNvSpPr txBox="1"/>
          <p:nvPr/>
        </p:nvSpPr>
        <p:spPr>
          <a:xfrm>
            <a:off x="5863137" y="5673647"/>
            <a:ext cx="13311049" cy="531910"/>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a:lnSpc>
                <a:spcPct val="130000"/>
              </a:lnSpc>
              <a:defRPr b="0" sz="2400"/>
            </a:lvl1pPr>
          </a:lstStyle>
          <a:p>
            <a:pPr/>
            <a:r>
              <a:t>Time, unhealthy, ‘to fancy’ food for the kids.</a:t>
            </a:r>
          </a:p>
        </p:txBody>
      </p:sp>
      <p:sp>
        <p:nvSpPr>
          <p:cNvPr id="131" name="Their enemy"/>
          <p:cNvSpPr txBox="1"/>
          <p:nvPr/>
        </p:nvSpPr>
        <p:spPr>
          <a:xfrm>
            <a:off x="1366233" y="5673647"/>
            <a:ext cx="2061401" cy="1030374"/>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17859">
              <a:lnSpc>
                <a:spcPct val="120000"/>
              </a:lnSpc>
              <a:spcBef>
                <a:spcPts val="12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2200"/>
            </a:lvl1pPr>
          </a:lstStyle>
          <a:p>
            <a:pPr/>
            <a:r>
              <a:t>Their enemy</a:t>
            </a:r>
          </a:p>
        </p:txBody>
      </p:sp>
      <p:sp>
        <p:nvSpPr>
          <p:cNvPr id="132" name="Line"/>
          <p:cNvSpPr/>
          <p:nvPr/>
        </p:nvSpPr>
        <p:spPr>
          <a:xfrm>
            <a:off x="1339345" y="6573055"/>
            <a:ext cx="19876510" cy="1"/>
          </a:xfrm>
          <a:prstGeom prst="line">
            <a:avLst/>
          </a:prstGeom>
          <a:ln w="12700">
            <a:solidFill>
              <a:srgbClr val="000000"/>
            </a:solidFill>
            <a:miter lim="400000"/>
          </a:ln>
        </p:spPr>
        <p:txBody>
          <a:bodyPr lIns="71437" tIns="71437" rIns="71437" bIns="71437" anchor="ctr"/>
          <a:lstStyle/>
          <a:p>
            <a:pPr defTabSz="821531">
              <a:defRPr b="0">
                <a:solidFill>
                  <a:srgbClr val="FFFFFF"/>
                </a:solidFill>
                <a:latin typeface="+mj-lt"/>
                <a:ea typeface="+mj-ea"/>
                <a:cs typeface="+mj-cs"/>
                <a:sym typeface="Helvetica Neue Medium"/>
              </a:defRPr>
            </a:pPr>
          </a:p>
        </p:txBody>
      </p:sp>
      <p:sp>
        <p:nvSpPr>
          <p:cNvPr id="133" name="“When coming home the first thing I do is hug my kids and play with them a bit. After that we usually whip up something quickly because we’re really tired, sometimes it’s just pizza, but hey, it’s our little moment of family fun, and we want to focus on each other.”"/>
          <p:cNvSpPr txBox="1"/>
          <p:nvPr/>
        </p:nvSpPr>
        <p:spPr>
          <a:xfrm>
            <a:off x="5863137" y="6983944"/>
            <a:ext cx="15311299" cy="1599603"/>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a:lnSpc>
                <a:spcPct val="130000"/>
              </a:lnSpc>
              <a:defRPr b="0" sz="2400"/>
            </a:lvl1pPr>
          </a:lstStyle>
          <a:p>
            <a:pPr/>
            <a:r>
              <a:t>“When coming home the first thing I do is hug my kids and play with them a bit. After that we usually whip up something quickly because we’re really tired, sometimes it’s just pizza, but hey, it’s our little moment of family fun, and we want to focus on each other.”</a:t>
            </a:r>
          </a:p>
        </p:txBody>
      </p:sp>
      <p:sp>
        <p:nvSpPr>
          <p:cNvPr id="134" name="Insights that tell their story."/>
          <p:cNvSpPr txBox="1"/>
          <p:nvPr/>
        </p:nvSpPr>
        <p:spPr>
          <a:xfrm>
            <a:off x="1366233" y="6994175"/>
            <a:ext cx="3476756" cy="1812891"/>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17859">
              <a:lnSpc>
                <a:spcPct val="120000"/>
              </a:lnSpc>
              <a:spcBef>
                <a:spcPts val="12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2200"/>
            </a:lvl1pPr>
          </a:lstStyle>
          <a:p>
            <a:pPr/>
            <a:r>
              <a:t>Insights that tell their story.</a:t>
            </a:r>
          </a:p>
        </p:txBody>
      </p:sp>
      <p:sp>
        <p:nvSpPr>
          <p:cNvPr id="135" name="Line"/>
          <p:cNvSpPr/>
          <p:nvPr/>
        </p:nvSpPr>
        <p:spPr>
          <a:xfrm>
            <a:off x="1339345" y="8731608"/>
            <a:ext cx="19876510" cy="1"/>
          </a:xfrm>
          <a:prstGeom prst="line">
            <a:avLst/>
          </a:prstGeom>
          <a:ln w="12700">
            <a:solidFill>
              <a:srgbClr val="000000"/>
            </a:solidFill>
            <a:miter lim="400000"/>
          </a:ln>
        </p:spPr>
        <p:txBody>
          <a:bodyPr lIns="71437" tIns="71437" rIns="71437" bIns="71437" anchor="ctr"/>
          <a:lstStyle/>
          <a:p>
            <a:pPr defTabSz="821531">
              <a:defRPr b="0">
                <a:solidFill>
                  <a:srgbClr val="FFFFFF"/>
                </a:solidFill>
                <a:latin typeface="+mj-lt"/>
                <a:ea typeface="+mj-ea"/>
                <a:cs typeface="+mj-cs"/>
                <a:sym typeface="Helvetica Neue Medium"/>
              </a:defRPr>
            </a:pPr>
          </a:p>
        </p:txBody>
      </p:sp>
      <p:sp>
        <p:nvSpPr>
          <p:cNvPr id="136" name="They are using excisting delivery system such as deliveroo, take-away in combination with cooking themselves from time to time."/>
          <p:cNvSpPr txBox="1"/>
          <p:nvPr/>
        </p:nvSpPr>
        <p:spPr>
          <a:xfrm>
            <a:off x="5863137" y="8998272"/>
            <a:ext cx="15311299" cy="1492104"/>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a:lnSpc>
                <a:spcPct val="130000"/>
              </a:lnSpc>
              <a:defRPr b="0" sz="2400"/>
            </a:lvl1pPr>
          </a:lstStyle>
          <a:p>
            <a:pPr/>
            <a:r>
              <a:t>They are using excisting delivery system such as deliveroo, take-away in combination with cooking themselves from time to time.</a:t>
            </a:r>
          </a:p>
        </p:txBody>
      </p:sp>
      <p:sp>
        <p:nvSpPr>
          <p:cNvPr id="137" name="How are they buying?"/>
          <p:cNvSpPr txBox="1"/>
          <p:nvPr/>
        </p:nvSpPr>
        <p:spPr>
          <a:xfrm>
            <a:off x="1366233" y="9093003"/>
            <a:ext cx="3379720" cy="1812891"/>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17859">
              <a:lnSpc>
                <a:spcPct val="120000"/>
              </a:lnSpc>
              <a:spcBef>
                <a:spcPts val="12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2200"/>
            </a:lvl1pPr>
          </a:lstStyle>
          <a:p>
            <a:pPr/>
            <a:r>
              <a:t>How are they buying?</a:t>
            </a:r>
          </a:p>
        </p:txBody>
      </p:sp>
      <p:sp>
        <p:nvSpPr>
          <p:cNvPr id="138" name="Line"/>
          <p:cNvSpPr/>
          <p:nvPr/>
        </p:nvSpPr>
        <p:spPr>
          <a:xfrm>
            <a:off x="1339345" y="10415753"/>
            <a:ext cx="19876510" cy="1"/>
          </a:xfrm>
          <a:prstGeom prst="line">
            <a:avLst/>
          </a:prstGeom>
          <a:ln w="12700">
            <a:solidFill>
              <a:srgbClr val="000000"/>
            </a:solidFill>
            <a:miter lim="400000"/>
          </a:ln>
        </p:spPr>
        <p:txBody>
          <a:bodyPr lIns="71437" tIns="71437" rIns="71437" bIns="71437" anchor="ctr"/>
          <a:lstStyle/>
          <a:p>
            <a:pPr defTabSz="821531">
              <a:defRPr b="0">
                <a:solidFill>
                  <a:srgbClr val="FFFFFF"/>
                </a:solidFill>
                <a:latin typeface="+mj-lt"/>
                <a:ea typeface="+mj-ea"/>
                <a:cs typeface="+mj-cs"/>
                <a:sym typeface="Helvetica Neue Medium"/>
              </a:defRPr>
            </a:pPr>
          </a:p>
        </p:txBody>
      </p:sp>
      <p:sp>
        <p:nvSpPr>
          <p:cNvPr id="139" name="We want them to think/feel/do"/>
          <p:cNvSpPr txBox="1"/>
          <p:nvPr/>
        </p:nvSpPr>
        <p:spPr>
          <a:xfrm>
            <a:off x="1366233" y="10750689"/>
            <a:ext cx="3691168" cy="1812891"/>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17859">
              <a:lnSpc>
                <a:spcPct val="120000"/>
              </a:lnSpc>
              <a:spcBef>
                <a:spcPts val="12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2200"/>
            </a:lvl1pPr>
          </a:lstStyle>
          <a:p>
            <a:pPr/>
            <a:r>
              <a:t>We want them to think/feel/do</a:t>
            </a:r>
          </a:p>
        </p:txBody>
      </p:sp>
      <p:sp>
        <p:nvSpPr>
          <p:cNvPr id="140" name="Think: That Farmoo seems like a healthy alternative that the whole family can enjoy…"/>
          <p:cNvSpPr txBox="1"/>
          <p:nvPr/>
        </p:nvSpPr>
        <p:spPr>
          <a:xfrm>
            <a:off x="5863137" y="10750689"/>
            <a:ext cx="15311299" cy="2838110"/>
          </a:xfrm>
          <a:prstGeom prst="rect">
            <a:avLst/>
          </a:prstGeom>
          <a:ln w="12700">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p>
            <a:pPr algn="l">
              <a:lnSpc>
                <a:spcPct val="130000"/>
              </a:lnSpc>
              <a:defRPr b="0" sz="2400"/>
            </a:pPr>
            <a:r>
              <a:rPr b="1"/>
              <a:t>Think</a:t>
            </a:r>
            <a:r>
              <a:t>: That Farmoo seems like a healthy alternative that the whole family can enjoy</a:t>
            </a:r>
          </a:p>
          <a:p>
            <a:pPr algn="l">
              <a:lnSpc>
                <a:spcPct val="130000"/>
              </a:lnSpc>
              <a:defRPr b="0" sz="2400"/>
            </a:pPr>
            <a:r>
              <a:rPr b="1"/>
              <a:t>Feel</a:t>
            </a:r>
            <a:r>
              <a:t>: happy and proud that have found a solution that enables them to spend more quality time without sacrificing health</a:t>
            </a:r>
          </a:p>
          <a:p>
            <a:pPr algn="l">
              <a:lnSpc>
                <a:spcPct val="130000"/>
              </a:lnSpc>
              <a:defRPr b="0" sz="2400"/>
            </a:pPr>
            <a:r>
              <a:rPr b="1"/>
              <a:t>Do</a:t>
            </a:r>
            <a:r>
              <a:t>: spread the word about Farmoo as a healthy alternative for the whole family.</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Geomanist"/>
        <a:ea typeface="Geomanist"/>
        <a:cs typeface="Geomanis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j-lt"/>
            <a:ea typeface="+mj-ea"/>
            <a:cs typeface="+mj-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Geomanist"/>
        <a:ea typeface="Geomanist"/>
        <a:cs typeface="Geomanis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j-lt"/>
            <a:ea typeface="+mj-ea"/>
            <a:cs typeface="+mj-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