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7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9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26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4873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4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45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93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357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09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1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9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3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0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9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18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24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620F648-6B06-4D2B-8F4E-918B6DCDA8E4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7570069-A797-4AED-AC20-D6857C042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8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0508" y="1251672"/>
            <a:ext cx="10547927" cy="2387600"/>
          </a:xfrm>
        </p:spPr>
        <p:txBody>
          <a:bodyPr/>
          <a:lstStyle/>
          <a:p>
            <a:r>
              <a:rPr lang="en-US" dirty="0"/>
              <a:t>Introduction to Troubleshooting</a:t>
            </a:r>
          </a:p>
        </p:txBody>
      </p:sp>
    </p:spTree>
    <p:extLst>
      <p:ext uri="{BB962C8B-B14F-4D97-AF65-F5344CB8AC3E}">
        <p14:creationId xmlns:p14="http://schemas.microsoft.com/office/powerpoint/2010/main" val="2875753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Troubleshooting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Troubleshooting is a skill, an like all skills, you will get better at it the more you have to implement it.</a:t>
            </a:r>
          </a:p>
          <a:p>
            <a:r>
              <a:rPr lang="en-US" dirty="0"/>
              <a:t>There is no right or wrong way to troubleshoot, but there is definitely a more efficient and effective way to troubleshoot.</a:t>
            </a:r>
          </a:p>
          <a:p>
            <a:r>
              <a:rPr lang="en-US" dirty="0"/>
              <a:t>But first we must define troubleshooting, and break it down </a:t>
            </a:r>
            <a:r>
              <a:rPr lang="en-US"/>
              <a:t>into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47941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6</TotalTime>
  <Words>66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Tw Cen MT</vt:lpstr>
      <vt:lpstr>Droplet</vt:lpstr>
      <vt:lpstr>Introduction to Troubleshooting</vt:lpstr>
      <vt:lpstr>Overview of Troubleshooting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Troubleshooting</dc:title>
  <dc:creator>Digna Diaz</dc:creator>
  <cp:lastModifiedBy>Digna Diaz</cp:lastModifiedBy>
  <cp:revision>2</cp:revision>
  <dcterms:created xsi:type="dcterms:W3CDTF">2017-03-23T14:12:49Z</dcterms:created>
  <dcterms:modified xsi:type="dcterms:W3CDTF">2017-03-24T16:51:03Z</dcterms:modified>
</cp:coreProperties>
</file>