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Oracle Fusion HCM Global HR</a:t>
            </a: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3502982" y="3244334"/>
            <a:ext cx="5186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1C1B1B"/>
                </a:solidFill>
                <a:latin typeface="Proxima"/>
              </a:rPr>
              <a:t>https://t.me/joinchat/IaHGcRa8KCNEOuSU6iHlIg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40111" y="36096"/>
            <a:ext cx="12119815" cy="806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RTL Technologies +91 88855 89062      </a:t>
            </a:r>
            <a:r>
              <a:rPr lang="en-US" sz="2600" dirty="0" smtClean="0"/>
              <a:t>www.rtlonlinetraining.com</a:t>
            </a:r>
            <a:endParaRPr lang="en-US" sz="2600" dirty="0"/>
          </a:p>
        </p:txBody>
      </p:sp>
      <p:sp>
        <p:nvSpPr>
          <p:cNvPr id="6" name="Rectangle 5"/>
          <p:cNvSpPr/>
          <p:nvPr/>
        </p:nvSpPr>
        <p:spPr>
          <a:xfrm>
            <a:off x="2103344" y="862083"/>
            <a:ext cx="5290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https://t.me/joinchat/IaHGcRa8KCNEOuSU6iHlIg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248" y="830186"/>
            <a:ext cx="1976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Telegram Group 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6884" y="1624263"/>
            <a:ext cx="33682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Email:</a:t>
            </a:r>
            <a:endParaRPr lang="en-US" dirty="0"/>
          </a:p>
          <a:p>
            <a:r>
              <a:rPr lang="en-US" dirty="0" smtClean="0"/>
              <a:t>training@rtlonlinetraining.com</a:t>
            </a:r>
          </a:p>
          <a:p>
            <a:r>
              <a:rPr lang="en-US" dirty="0" smtClean="0"/>
              <a:t>rtlonlinecourses@gmail.com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21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2834640" y="1985963"/>
            <a:ext cx="6466115" cy="4198269"/>
          </a:xfrm>
        </p:spPr>
        <p:txBody>
          <a:bodyPr>
            <a:normAutofit/>
          </a:bodyPr>
          <a:lstStyle/>
          <a:p>
            <a:r>
              <a:rPr lang="en-US" dirty="0" smtClean="0"/>
              <a:t>ESC Configuration</a:t>
            </a:r>
          </a:p>
          <a:p>
            <a:r>
              <a:rPr lang="en-US" dirty="0" smtClean="0"/>
              <a:t>Define Locations</a:t>
            </a:r>
          </a:p>
          <a:p>
            <a:r>
              <a:rPr lang="en-US" dirty="0" smtClean="0"/>
              <a:t>Define Legal Entities</a:t>
            </a:r>
          </a:p>
          <a:p>
            <a:r>
              <a:rPr lang="en-US" dirty="0"/>
              <a:t>Define </a:t>
            </a:r>
            <a:r>
              <a:rPr lang="en-US" dirty="0" smtClean="0"/>
              <a:t>Payroll </a:t>
            </a:r>
            <a:r>
              <a:rPr lang="en-US" dirty="0"/>
              <a:t>statutory </a:t>
            </a:r>
            <a:r>
              <a:rPr lang="en-US" dirty="0" smtClean="0"/>
              <a:t>units</a:t>
            </a:r>
          </a:p>
          <a:p>
            <a:r>
              <a:rPr lang="en-US" dirty="0" smtClean="0"/>
              <a:t>Define Tax reporting units</a:t>
            </a:r>
          </a:p>
          <a:p>
            <a:r>
              <a:rPr lang="en-US" dirty="0" smtClean="0"/>
              <a:t>Define Legislative data Groups</a:t>
            </a:r>
          </a:p>
          <a:p>
            <a:r>
              <a:rPr lang="en-US" dirty="0" smtClean="0"/>
              <a:t>Define Business units</a:t>
            </a:r>
          </a:p>
          <a:p>
            <a:r>
              <a:rPr lang="en-US" dirty="0" smtClean="0"/>
              <a:t>Define Reference data sets</a:t>
            </a:r>
          </a:p>
          <a:p>
            <a:r>
              <a:rPr lang="en-US" dirty="0" smtClean="0"/>
              <a:t>Define Departments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40111" y="36096"/>
            <a:ext cx="12119815" cy="806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RTL Technologies +91 88855 89062      </a:t>
            </a:r>
            <a:r>
              <a:rPr lang="en-US" sz="2600" dirty="0" smtClean="0"/>
              <a:t>www.rtlonlinetraining.com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31589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-40111" y="36096"/>
            <a:ext cx="12119815" cy="806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RTL Technologies +91 88855 89062      </a:t>
            </a:r>
            <a:r>
              <a:rPr lang="en-US" sz="2600" dirty="0" smtClean="0"/>
              <a:t>www.rtlonlinetraining.com</a:t>
            </a:r>
            <a:endParaRPr lang="en-US" sz="26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685109" y="1985963"/>
            <a:ext cx="8307977" cy="36083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Configure Jobs</a:t>
            </a:r>
          </a:p>
          <a:p>
            <a:r>
              <a:rPr lang="en-US" dirty="0" smtClean="0"/>
              <a:t>Configure Positions</a:t>
            </a:r>
          </a:p>
          <a:p>
            <a:r>
              <a:rPr lang="en-US" dirty="0" smtClean="0"/>
              <a:t>Configure Grades,Grade steps, Grade rate , Grade Ladder</a:t>
            </a:r>
          </a:p>
          <a:p>
            <a:r>
              <a:rPr lang="en-US" dirty="0" smtClean="0"/>
              <a:t>Configure Fusion Trees</a:t>
            </a:r>
          </a:p>
          <a:p>
            <a:r>
              <a:rPr lang="en-US" dirty="0" smtClean="0"/>
              <a:t>Department Trees </a:t>
            </a:r>
          </a:p>
          <a:p>
            <a:r>
              <a:rPr lang="en-US" dirty="0" smtClean="0"/>
              <a:t>Organization Trees</a:t>
            </a:r>
          </a:p>
          <a:p>
            <a:r>
              <a:rPr lang="en-US" dirty="0" smtClean="0"/>
              <a:t>Position Trees</a:t>
            </a:r>
          </a:p>
          <a:p>
            <a:r>
              <a:rPr lang="en-US" dirty="0" smtClean="0"/>
              <a:t>Geography Trees</a:t>
            </a:r>
          </a:p>
          <a:p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39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-40111" y="36096"/>
            <a:ext cx="12119815" cy="806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RTL Technologies +91 88855 89062      </a:t>
            </a:r>
            <a:r>
              <a:rPr lang="en-US" sz="2600" dirty="0" smtClean="0"/>
              <a:t>www.rtlonlinetraining.com</a:t>
            </a:r>
            <a:endParaRPr lang="en-US" sz="26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776549" y="1985963"/>
            <a:ext cx="8819147" cy="3866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Employee Hiring Process</a:t>
            </a:r>
          </a:p>
          <a:p>
            <a:r>
              <a:rPr lang="en-US" sz="2200" dirty="0"/>
              <a:t>Employee Transfers  , Global Transfers </a:t>
            </a:r>
          </a:p>
          <a:p>
            <a:r>
              <a:rPr lang="en-US" sz="2200" dirty="0" smtClean="0"/>
              <a:t>Employee </a:t>
            </a:r>
            <a:r>
              <a:rPr lang="en-US" sz="2200" dirty="0"/>
              <a:t>Terminations , Assignments</a:t>
            </a:r>
          </a:p>
          <a:p>
            <a:r>
              <a:rPr lang="en-US" sz="2200" dirty="0"/>
              <a:t>Mass Updates</a:t>
            </a:r>
          </a:p>
          <a:p>
            <a:r>
              <a:rPr lang="en-US" sz="2200" dirty="0"/>
              <a:t>Rehire Process</a:t>
            </a:r>
          </a:p>
          <a:p>
            <a:r>
              <a:rPr lang="en-US" sz="2200" dirty="0"/>
              <a:t>Employee User Creation</a:t>
            </a:r>
          </a:p>
          <a:p>
            <a:r>
              <a:rPr lang="en-US" sz="2200" dirty="0"/>
              <a:t>Employment Model</a:t>
            </a:r>
          </a:p>
          <a:p>
            <a:r>
              <a:rPr lang="en-US" sz="2200" dirty="0"/>
              <a:t>Employee Supervisor relationships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46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-40111" y="36096"/>
            <a:ext cx="12119815" cy="806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RTL Technologies +91 88855 89062      </a:t>
            </a:r>
            <a:r>
              <a:rPr lang="en-US" sz="2600" dirty="0" smtClean="0"/>
              <a:t>www.rtlonlinetraining.com</a:t>
            </a:r>
            <a:endParaRPr lang="en-US" sz="26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685109" y="1985963"/>
            <a:ext cx="8307977" cy="3608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Approval Management Engine (AME)</a:t>
            </a:r>
          </a:p>
          <a:p>
            <a:r>
              <a:rPr lang="en-US" dirty="0" smtClean="0"/>
              <a:t>Roles Creation</a:t>
            </a:r>
          </a:p>
          <a:p>
            <a:r>
              <a:rPr lang="en-US" dirty="0" smtClean="0"/>
              <a:t>Data roles assignment to the user</a:t>
            </a:r>
          </a:p>
          <a:p>
            <a:r>
              <a:rPr lang="en-US" dirty="0" smtClean="0"/>
              <a:t>Security Profile Configuration</a:t>
            </a:r>
          </a:p>
          <a:p>
            <a:r>
              <a:rPr lang="en-US" dirty="0" smtClean="0"/>
              <a:t>Manage (Enterprise/Legal Entity) HCM Information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85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-40111" y="36096"/>
            <a:ext cx="12119815" cy="806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RTL Technologies +91 88855 89062      </a:t>
            </a:r>
            <a:r>
              <a:rPr lang="en-US" sz="2600" dirty="0" smtClean="0"/>
              <a:t>www.rtlonlinetraining.com</a:t>
            </a:r>
            <a:endParaRPr lang="en-US" sz="2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Oracle Cloud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93296" y="2336873"/>
            <a:ext cx="4885382" cy="69313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40632" y="1949116"/>
            <a:ext cx="5138045" cy="474044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Buy the </a:t>
            </a:r>
            <a:r>
              <a:rPr lang="en-US" dirty="0" err="1"/>
              <a:t>Lisence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Buy the server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Hire the DBA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DBA Will Install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Hire Network Admin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Maintenance </a:t>
            </a:r>
            <a:r>
              <a:rPr lang="en-US" dirty="0"/>
              <a:t>charge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Upgrade charges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Data recovery is self risk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Project Start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DBA Will Install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Functional </a:t>
            </a:r>
            <a:r>
              <a:rPr lang="en-US" dirty="0"/>
              <a:t>Consultant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Technical Consultant</a:t>
            </a:r>
            <a:r>
              <a:rPr lang="en-US" dirty="0"/>
              <a:t>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0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2535</TotalTime>
  <Words>195</Words>
  <Application>Microsoft Office PowerPoint</Application>
  <PresentationFormat>Widescreen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Proxima</vt:lpstr>
      <vt:lpstr>Trebuchet MS</vt:lpstr>
      <vt:lpstr>Berlin</vt:lpstr>
      <vt:lpstr>Oracle Fusion HCM Global HR</vt:lpstr>
      <vt:lpstr>PowerPoint Presentation</vt:lpstr>
      <vt:lpstr>PowerPoint Presentation</vt:lpstr>
      <vt:lpstr>PowerPoint Presentation</vt:lpstr>
      <vt:lpstr>PowerPoint Presentation</vt:lpstr>
      <vt:lpstr>Oracle Cloud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Oracle Fusion HCM Global HR</dc:title>
  <dc:creator>Windows User</dc:creator>
  <cp:lastModifiedBy>Windows User</cp:lastModifiedBy>
  <cp:revision>18</cp:revision>
  <dcterms:created xsi:type="dcterms:W3CDTF">2020-01-14T18:05:35Z</dcterms:created>
  <dcterms:modified xsi:type="dcterms:W3CDTF">2020-01-21T13:26:42Z</dcterms:modified>
</cp:coreProperties>
</file>