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7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9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4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7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5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9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1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7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D5911-C957-4C01-88F2-E47357F7C64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1D0F-964E-4EA8-A7DB-898EA849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7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IPv6</a:t>
            </a:r>
          </a:p>
        </p:txBody>
      </p:sp>
    </p:spTree>
    <p:extLst>
      <p:ext uri="{BB962C8B-B14F-4D97-AF65-F5344CB8AC3E}">
        <p14:creationId xmlns:p14="http://schemas.microsoft.com/office/powerpoint/2010/main" val="332001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IPv6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need IPv6</a:t>
            </a:r>
          </a:p>
          <a:p>
            <a:pPr lvl="1"/>
            <a:r>
              <a:rPr lang="en-US" dirty="0"/>
              <a:t>Benefits and uses of IPv6</a:t>
            </a:r>
          </a:p>
          <a:p>
            <a:r>
              <a:rPr lang="en-US" dirty="0"/>
              <a:t>IPv6 Addressing and Expressions</a:t>
            </a:r>
          </a:p>
          <a:p>
            <a:pPr lvl="1"/>
            <a:r>
              <a:rPr lang="en-US" dirty="0"/>
              <a:t>Shortened Expressions</a:t>
            </a:r>
          </a:p>
          <a:p>
            <a:pPr lvl="1"/>
            <a:r>
              <a:rPr lang="en-US" dirty="0"/>
              <a:t>Address Types</a:t>
            </a:r>
          </a:p>
          <a:p>
            <a:pPr lvl="1"/>
            <a:r>
              <a:rPr lang="en-US" dirty="0"/>
              <a:t>Special Address</a:t>
            </a:r>
          </a:p>
          <a:p>
            <a:r>
              <a:rPr lang="en-US" dirty="0"/>
              <a:t>Manually assigning IPv6 addresses</a:t>
            </a:r>
          </a:p>
          <a:p>
            <a:r>
              <a:rPr lang="en-US" dirty="0"/>
              <a:t>Stateless Auto configuration (eui-64)</a:t>
            </a:r>
          </a:p>
          <a:p>
            <a:r>
              <a:rPr lang="en-US" dirty="0"/>
              <a:t>ICMPv6</a:t>
            </a:r>
          </a:p>
        </p:txBody>
      </p:sp>
    </p:spTree>
    <p:extLst>
      <p:ext uri="{BB962C8B-B14F-4D97-AF65-F5344CB8AC3E}">
        <p14:creationId xmlns:p14="http://schemas.microsoft.com/office/powerpoint/2010/main" val="410687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IPv6 in 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configure our internetworking devices with IPv6</a:t>
            </a:r>
          </a:p>
          <a:p>
            <a:pPr lvl="1"/>
            <a:r>
              <a:rPr lang="en-US" dirty="0"/>
              <a:t>Cannot Forget “IPv6 unicast-Routing”</a:t>
            </a:r>
          </a:p>
          <a:p>
            <a:r>
              <a:rPr lang="en-US" dirty="0"/>
              <a:t>How to configure RIPng on our routers</a:t>
            </a:r>
          </a:p>
          <a:p>
            <a:pPr lvl="1"/>
            <a:r>
              <a:rPr lang="en-US" dirty="0"/>
              <a:t>Global config</a:t>
            </a:r>
          </a:p>
          <a:p>
            <a:pPr lvl="1"/>
            <a:r>
              <a:rPr lang="en-US" dirty="0"/>
              <a:t>Interface config</a:t>
            </a:r>
          </a:p>
          <a:p>
            <a:r>
              <a:rPr lang="en-US" dirty="0"/>
              <a:t>Static Routing with IPv6</a:t>
            </a:r>
          </a:p>
          <a:p>
            <a:pPr lvl="1"/>
            <a:r>
              <a:rPr lang="en-US" dirty="0"/>
              <a:t>Way to much work!</a:t>
            </a:r>
          </a:p>
        </p:txBody>
      </p:sp>
    </p:spTree>
    <p:extLst>
      <p:ext uri="{BB962C8B-B14F-4D97-AF65-F5344CB8AC3E}">
        <p14:creationId xmlns:p14="http://schemas.microsoft.com/office/powerpoint/2010/main" val="411191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Summary of IPv6</vt:lpstr>
      <vt:lpstr>The IPv6 Protocol</vt:lpstr>
      <vt:lpstr>Configuring IPv6 in our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IPv6</dc:title>
  <dc:creator>Digna Diaz</dc:creator>
  <cp:lastModifiedBy>Digna Diaz</cp:lastModifiedBy>
  <cp:revision>1</cp:revision>
  <dcterms:created xsi:type="dcterms:W3CDTF">2016-07-10T20:05:36Z</dcterms:created>
  <dcterms:modified xsi:type="dcterms:W3CDTF">2016-07-10T20:06:08Z</dcterms:modified>
</cp:coreProperties>
</file>