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8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43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78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3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7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56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5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5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2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1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76020-5320-4F80-823D-82AC705B622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071C-526B-44A2-812B-02D6952D9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57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40FB-CC8C-48E1-8F3B-6BF74B9F0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270" y="2415657"/>
            <a:ext cx="8144134" cy="1373070"/>
          </a:xfrm>
        </p:spPr>
        <p:txBody>
          <a:bodyPr/>
          <a:lstStyle/>
          <a:p>
            <a:r>
              <a:rPr lang="en-US" dirty="0"/>
              <a:t>Let’s Make Rice Krispies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796C0-E3A9-410E-ACC2-1BC0BC0E6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041" y="1602375"/>
            <a:ext cx="2436689" cy="36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Allow treats to cool.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01F9A-9F6F-4FA2-96EF-7FB16BCE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452" y="3429000"/>
            <a:ext cx="2619375" cy="1743075"/>
          </a:xfrm>
          <a:prstGeom prst="rect">
            <a:avLst/>
          </a:prstGeom>
        </p:spPr>
      </p:pic>
      <p:pic>
        <p:nvPicPr>
          <p:cNvPr id="5" name="Picture 2" descr="Image result for rice krispies treats">
            <a:extLst>
              <a:ext uri="{FF2B5EF4-FFF2-40B4-BE49-F238E27FC236}">
                <a16:creationId xmlns:a16="http://schemas.microsoft.com/office/drawing/2014/main" id="{59CED0BE-FDF9-4713-82A9-CB55FF04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3" y="2236315"/>
            <a:ext cx="6942483" cy="44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3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Eat and enjoy!!!!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1A86B-34CF-4B61-99DE-B0633515A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12" y="2324650"/>
            <a:ext cx="6329776" cy="4219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BCDEA-5F05-4DBD-BC7C-FF579C72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070" y="2167902"/>
            <a:ext cx="3023707" cy="45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1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Do you like rice </a:t>
            </a:r>
            <a:r>
              <a:rPr lang="en-US" dirty="0" err="1"/>
              <a:t>krispies</a:t>
            </a:r>
            <a:r>
              <a:rPr lang="en-US" dirty="0"/>
              <a:t> treats?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7ED4F-E8DC-4A9A-97ED-661E857E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43" y="2435086"/>
            <a:ext cx="5261113" cy="39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Ingredients: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D5A2F-54FE-4F2C-B135-00502E2CD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cups of Rice Krispies cereal</a:t>
            </a:r>
          </a:p>
          <a:p>
            <a:r>
              <a:rPr lang="en-US" dirty="0"/>
              <a:t>1 bag (10 oz) of big marshmallows </a:t>
            </a:r>
          </a:p>
          <a:p>
            <a:r>
              <a:rPr lang="en-US" dirty="0"/>
              <a:t>3 tablespoons of butter or margarine </a:t>
            </a:r>
          </a:p>
          <a:p>
            <a:r>
              <a:rPr lang="en-US" dirty="0"/>
              <a:t>Big bowl for mixing (microwave safe)</a:t>
            </a:r>
          </a:p>
          <a:p>
            <a:r>
              <a:rPr lang="en-US" dirty="0"/>
              <a:t>Spoon for stirring</a:t>
            </a:r>
          </a:p>
          <a:p>
            <a:r>
              <a:rPr lang="en-US" dirty="0"/>
              <a:t>Pan </a:t>
            </a:r>
          </a:p>
          <a:p>
            <a:r>
              <a:rPr lang="en-US" dirty="0"/>
              <a:t>Pam or Oil spray so treats won’t stick to pan</a:t>
            </a:r>
          </a:p>
        </p:txBody>
      </p:sp>
    </p:spTree>
    <p:extLst>
      <p:ext uri="{BB962C8B-B14F-4D97-AF65-F5344CB8AC3E}">
        <p14:creationId xmlns:p14="http://schemas.microsoft.com/office/powerpoint/2010/main" val="271678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Put 3 tablespoons of butter and 1 bag of marshmallows into the big bowl.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F4233-8A31-4AB2-9311-CBD96EB6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" y="2726635"/>
            <a:ext cx="4567029" cy="3044686"/>
          </a:xfrm>
          <a:prstGeom prst="rect">
            <a:avLst/>
          </a:prstGeom>
        </p:spPr>
      </p:pic>
      <p:pic>
        <p:nvPicPr>
          <p:cNvPr id="3074" name="Picture 2" descr="Image result for marshmallows">
            <a:extLst>
              <a:ext uri="{FF2B5EF4-FFF2-40B4-BE49-F238E27FC236}">
                <a16:creationId xmlns:a16="http://schemas.microsoft.com/office/drawing/2014/main" id="{C245C982-2967-4942-AFC6-7D0D79E2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61" y="2701339"/>
            <a:ext cx="4717774" cy="31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08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Put into the microwave for 2 minutes. </a:t>
            </a:r>
          </a:p>
        </p:txBody>
      </p:sp>
      <p:pic>
        <p:nvPicPr>
          <p:cNvPr id="4098" name="Picture 2" descr="Image result for microwave">
            <a:extLst>
              <a:ext uri="{FF2B5EF4-FFF2-40B4-BE49-F238E27FC236}">
                <a16:creationId xmlns:a16="http://schemas.microsoft.com/office/drawing/2014/main" id="{8DA1507B-E257-4B5D-B105-66202134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5" y="2551613"/>
            <a:ext cx="5817704" cy="370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4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Stir and put back in microwave if needed until mixture is smooth.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738D7-8640-4B1F-8654-18D3C8861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25" y="2226366"/>
            <a:ext cx="3099441" cy="4141304"/>
          </a:xfrm>
          <a:prstGeom prst="rect">
            <a:avLst/>
          </a:prstGeom>
        </p:spPr>
      </p:pic>
      <p:pic>
        <p:nvPicPr>
          <p:cNvPr id="5" name="Picture 2" descr="Image result for microwave">
            <a:extLst>
              <a:ext uri="{FF2B5EF4-FFF2-40B4-BE49-F238E27FC236}">
                <a16:creationId xmlns:a16="http://schemas.microsoft.com/office/drawing/2014/main" id="{DDD86D00-8E89-4A33-BD5B-F75A9F85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14" y="2988365"/>
            <a:ext cx="4028661" cy="25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0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Add 6 cups of Rick Krispies cereal. </a:t>
            </a:r>
          </a:p>
        </p:txBody>
      </p:sp>
      <p:pic>
        <p:nvPicPr>
          <p:cNvPr id="2050" name="Picture 2" descr="Image result for rice krispies cereal">
            <a:extLst>
              <a:ext uri="{FF2B5EF4-FFF2-40B4-BE49-F238E27FC236}">
                <a16:creationId xmlns:a16="http://schemas.microsoft.com/office/drawing/2014/main" id="{8F2FA64D-2FBB-495D-9B0C-0F1CE359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28" y="2358887"/>
            <a:ext cx="2976770" cy="396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04F33-00F0-4656-BA3A-3EFB73AFF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2" y="2888973"/>
            <a:ext cx="4490880" cy="2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Stir, stir, stir until it’s all mixed and smooth.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4C319-EFFC-4974-B37C-C8AD66AA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79" y="2266123"/>
            <a:ext cx="3099441" cy="41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Spray oil into pan. (or use baking sheet if you’d like) </a:t>
            </a:r>
          </a:p>
        </p:txBody>
      </p:sp>
      <p:pic>
        <p:nvPicPr>
          <p:cNvPr id="5122" name="Picture 2" descr="Image result for oil spray">
            <a:extLst>
              <a:ext uri="{FF2B5EF4-FFF2-40B4-BE49-F238E27FC236}">
                <a16:creationId xmlns:a16="http://schemas.microsoft.com/office/drawing/2014/main" id="{B6F5E0C5-7A42-4C37-A668-34B3B51E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19" y="4722583"/>
            <a:ext cx="2423961" cy="18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CC05DF-54A5-4AA1-AA55-67F768D80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" y="2304646"/>
            <a:ext cx="4567517" cy="304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41D0C-490F-42BB-84A0-48742BB2D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655" y="2282327"/>
            <a:ext cx="4565287" cy="30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5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95C9A-3969-40E9-9F73-FB72A49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Pour rice </a:t>
            </a:r>
            <a:r>
              <a:rPr lang="en-US" dirty="0" err="1"/>
              <a:t>krispies</a:t>
            </a:r>
            <a:r>
              <a:rPr lang="en-US" dirty="0"/>
              <a:t> mixture into the pan and spread until even. </a:t>
            </a:r>
          </a:p>
        </p:txBody>
      </p:sp>
      <p:pic>
        <p:nvPicPr>
          <p:cNvPr id="8194" name="Picture 2" descr="Image result for rice krispies treats">
            <a:extLst>
              <a:ext uri="{FF2B5EF4-FFF2-40B4-BE49-F238E27FC236}">
                <a16:creationId xmlns:a16="http://schemas.microsoft.com/office/drawing/2014/main" id="{9A2ED20A-36FE-453A-B2D4-D4A9D00A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167582"/>
            <a:ext cx="6942483" cy="44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7612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167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Berlin</vt:lpstr>
      <vt:lpstr>Let’s Make Rice Krispies </vt:lpstr>
      <vt:lpstr>Ingredients: </vt:lpstr>
      <vt:lpstr>1. Put 3 tablespoons of butter and 1 bag of marshmallows into the big bowl.</vt:lpstr>
      <vt:lpstr>2. Put into the microwave for 2 minutes. </vt:lpstr>
      <vt:lpstr>3. Stir and put back in microwave if needed until mixture is smooth. </vt:lpstr>
      <vt:lpstr>4. Add 6 cups of Rick Krispies cereal. </vt:lpstr>
      <vt:lpstr>5. Stir, stir, stir until it’s all mixed and smooth. </vt:lpstr>
      <vt:lpstr>6. Spray oil into pan. (or use baking sheet if you’d like) </vt:lpstr>
      <vt:lpstr>7. Pour rice krispies mixture into the pan and spread until even. </vt:lpstr>
      <vt:lpstr>8. Allow treats to cool. </vt:lpstr>
      <vt:lpstr>9. Eat and enjoy!!!!</vt:lpstr>
      <vt:lpstr>Review: Do you like rice krispies treats?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Make Rice Krispies </dc:title>
  <dc:creator>quynhnguyen4@gmail.com</dc:creator>
  <cp:lastModifiedBy>quynhnguyen4@gmail.com</cp:lastModifiedBy>
  <cp:revision>5</cp:revision>
  <dcterms:created xsi:type="dcterms:W3CDTF">2019-10-03T00:23:02Z</dcterms:created>
  <dcterms:modified xsi:type="dcterms:W3CDTF">2019-10-04T16:39:53Z</dcterms:modified>
</cp:coreProperties>
</file>