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558C-A219-4062-B39C-6E090CA0F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Thank you</a:t>
            </a:r>
            <a:br>
              <a:rPr lang="en-US" dirty="0"/>
            </a:br>
            <a:r>
              <a:rPr lang="en-US" dirty="0"/>
              <a:t>for joining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FAC2B5-57A7-49D6-A1EB-120C08614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Great affiliate program list course</a:t>
            </a:r>
          </a:p>
        </p:txBody>
      </p:sp>
    </p:spTree>
    <p:extLst>
      <p:ext uri="{BB962C8B-B14F-4D97-AF65-F5344CB8AC3E}">
        <p14:creationId xmlns:p14="http://schemas.microsoft.com/office/powerpoint/2010/main" val="193823306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319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Gallery</vt:lpstr>
      <vt:lpstr>Thank you for joining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</dc:title>
  <dc:creator>Kisded Szabolcs</dc:creator>
  <cp:lastModifiedBy>Kisded Szabolcs</cp:lastModifiedBy>
  <cp:revision>25</cp:revision>
  <dcterms:created xsi:type="dcterms:W3CDTF">2019-10-08T07:02:29Z</dcterms:created>
  <dcterms:modified xsi:type="dcterms:W3CDTF">2019-10-09T14:12:34Z</dcterms:modified>
</cp:coreProperties>
</file>