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290fab5bf0_0_12: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Google Shape;59;g290fab5bf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7.png"/><Relationship Id="rId9" Type="http://schemas.openxmlformats.org/officeDocument/2006/relationships/image" Target="../media/image1.jp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3.png"/><Relationship Id="rId8"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Technology is a blast </a:t>
            </a:r>
            <a:endParaRPr/>
          </a:p>
          <a:p>
            <a:pPr indent="0" lvl="0" marL="0">
              <a:spcBef>
                <a:spcPts val="0"/>
              </a:spcBef>
              <a:spcAft>
                <a:spcPts val="0"/>
              </a:spcAft>
              <a:buNone/>
            </a:pPr>
            <a:r>
              <a:rPr lang="en"/>
              <a:t>but be careful!</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Virtue in Media Grades 1-2</a:t>
            </a:r>
            <a:endParaRPr/>
          </a:p>
        </p:txBody>
      </p:sp>
      <p:sp>
        <p:nvSpPr>
          <p:cNvPr id="56" name="Google Shape;56;p13"/>
          <p:cNvSpPr txBox="1"/>
          <p:nvPr>
            <p:ph idx="1" type="subTitle"/>
          </p:nvPr>
        </p:nvSpPr>
        <p:spPr>
          <a:xfrm>
            <a:off x="311700" y="4519675"/>
            <a:ext cx="8520600" cy="475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i="1" lang="en" sz="950">
                <a:solidFill>
                  <a:srgbClr val="222222"/>
                </a:solidFill>
                <a:highlight>
                  <a:srgbClr val="FFFFFF"/>
                </a:highlight>
              </a:rPr>
              <a:t>Permission granted to reproduce for personal educational use only. Commercial copying or selling is prohibited. No part of this resource may be uploaded to, or published on, any other site for any reason without the consent of the author.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rot="850507">
            <a:off x="299409" y="540743"/>
            <a:ext cx="3632297" cy="572701"/>
          </a:xfrm>
          <a:prstGeom prst="rect">
            <a:avLst/>
          </a:prstGeom>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algn="ctr">
              <a:spcBef>
                <a:spcPts val="0"/>
              </a:spcBef>
              <a:spcAft>
                <a:spcPts val="0"/>
              </a:spcAft>
              <a:buNone/>
            </a:pPr>
            <a:r>
              <a:rPr lang="en"/>
              <a:t>Technology is a blast	</a:t>
            </a:r>
            <a:endParaRPr/>
          </a:p>
        </p:txBody>
      </p:sp>
      <p:sp>
        <p:nvSpPr>
          <p:cNvPr id="62" name="Google Shape;62;p14"/>
          <p:cNvSpPr txBox="1"/>
          <p:nvPr>
            <p:ph type="title"/>
          </p:nvPr>
        </p:nvSpPr>
        <p:spPr>
          <a:xfrm rot="-1106097">
            <a:off x="5429404" y="401987"/>
            <a:ext cx="2635442" cy="572720"/>
          </a:xfrm>
          <a:prstGeom prst="rect">
            <a:avLst/>
          </a:prstGeom>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but be careful!</a:t>
            </a:r>
            <a:endParaRPr/>
          </a:p>
        </p:txBody>
      </p:sp>
      <p:grpSp>
        <p:nvGrpSpPr>
          <p:cNvPr id="63" name="Google Shape;63;p14"/>
          <p:cNvGrpSpPr/>
          <p:nvPr/>
        </p:nvGrpSpPr>
        <p:grpSpPr>
          <a:xfrm>
            <a:off x="5325343" y="696250"/>
            <a:ext cx="3754232" cy="4160250"/>
            <a:chOff x="5325343" y="696250"/>
            <a:chExt cx="3754232" cy="4160250"/>
          </a:xfrm>
        </p:grpSpPr>
        <p:pic>
          <p:nvPicPr>
            <p:cNvPr descr="See, Hear and Speak No Evil | John Snape | Flickr" id="64" name="Google Shape;64;p14"/>
            <p:cNvPicPr preferRelativeResize="0"/>
            <p:nvPr/>
          </p:nvPicPr>
          <p:blipFill rotWithShape="1">
            <a:blip r:embed="rId3">
              <a:alphaModFix/>
            </a:blip>
            <a:srcRect b="-3780" l="0" r="0" t="3780"/>
            <a:stretch/>
          </p:blipFill>
          <p:spPr>
            <a:xfrm>
              <a:off x="5325343" y="1792287"/>
              <a:ext cx="2287794" cy="1302375"/>
            </a:xfrm>
            <a:prstGeom prst="rect">
              <a:avLst/>
            </a:prstGeom>
            <a:noFill/>
            <a:ln>
              <a:noFill/>
            </a:ln>
          </p:spPr>
        </p:pic>
        <p:pic>
          <p:nvPicPr>
            <p:cNvPr descr="Free vector graphic: Boy, Sad, Upset, Emotion, Depressed - Free ..." id="65" name="Google Shape;65;p14"/>
            <p:cNvPicPr preferRelativeResize="0"/>
            <p:nvPr/>
          </p:nvPicPr>
          <p:blipFill>
            <a:blip r:embed="rId4">
              <a:alphaModFix/>
            </a:blip>
            <a:stretch>
              <a:fillRect/>
            </a:stretch>
          </p:blipFill>
          <p:spPr>
            <a:xfrm>
              <a:off x="5571540" y="3337449"/>
              <a:ext cx="1350274" cy="1519051"/>
            </a:xfrm>
            <a:prstGeom prst="rect">
              <a:avLst/>
            </a:prstGeom>
            <a:noFill/>
            <a:ln>
              <a:noFill/>
            </a:ln>
          </p:spPr>
        </p:pic>
        <p:pic>
          <p:nvPicPr>
            <p:cNvPr descr="Free vector graphic: Eyes, Crazy, Funny, Face, Isolated - Free ..." id="66" name="Google Shape;66;p14"/>
            <p:cNvPicPr preferRelativeResize="0"/>
            <p:nvPr/>
          </p:nvPicPr>
          <p:blipFill>
            <a:blip r:embed="rId5">
              <a:alphaModFix/>
            </a:blip>
            <a:stretch>
              <a:fillRect/>
            </a:stretch>
          </p:blipFill>
          <p:spPr>
            <a:xfrm>
              <a:off x="7369050" y="696250"/>
              <a:ext cx="1710526" cy="1175975"/>
            </a:xfrm>
            <a:prstGeom prst="rect">
              <a:avLst/>
            </a:prstGeom>
            <a:noFill/>
            <a:ln>
              <a:noFill/>
            </a:ln>
          </p:spPr>
        </p:pic>
        <p:pic>
          <p:nvPicPr>
            <p:cNvPr descr="Free vector graphic: Bad, Comic Characters, Dark - Free Image on ..." id="67" name="Google Shape;67;p14"/>
            <p:cNvPicPr preferRelativeResize="0"/>
            <p:nvPr/>
          </p:nvPicPr>
          <p:blipFill>
            <a:blip r:embed="rId6">
              <a:alphaModFix/>
            </a:blip>
            <a:stretch>
              <a:fillRect/>
            </a:stretch>
          </p:blipFill>
          <p:spPr>
            <a:xfrm>
              <a:off x="7414388" y="2680525"/>
              <a:ext cx="1619850" cy="2175975"/>
            </a:xfrm>
            <a:prstGeom prst="rect">
              <a:avLst/>
            </a:prstGeom>
            <a:noFill/>
            <a:ln>
              <a:noFill/>
            </a:ln>
          </p:spPr>
        </p:pic>
      </p:grpSp>
      <p:grpSp>
        <p:nvGrpSpPr>
          <p:cNvPr id="68" name="Google Shape;68;p14"/>
          <p:cNvGrpSpPr/>
          <p:nvPr/>
        </p:nvGrpSpPr>
        <p:grpSpPr>
          <a:xfrm>
            <a:off x="284648" y="1376688"/>
            <a:ext cx="3962807" cy="3263140"/>
            <a:chOff x="284648" y="1376688"/>
            <a:chExt cx="3962807" cy="3263140"/>
          </a:xfrm>
        </p:grpSpPr>
        <p:pic>
          <p:nvPicPr>
            <p:cNvPr descr="Free illustration: Smiley, Laugh At, Humor, Fun, Joy - Free Image ..." id="69" name="Google Shape;69;p14"/>
            <p:cNvPicPr preferRelativeResize="0"/>
            <p:nvPr/>
          </p:nvPicPr>
          <p:blipFill>
            <a:blip r:embed="rId7">
              <a:alphaModFix/>
            </a:blip>
            <a:stretch>
              <a:fillRect/>
            </a:stretch>
          </p:blipFill>
          <p:spPr>
            <a:xfrm>
              <a:off x="2181900" y="1683949"/>
              <a:ext cx="2065555" cy="1519051"/>
            </a:xfrm>
            <a:prstGeom prst="rect">
              <a:avLst/>
            </a:prstGeom>
            <a:noFill/>
            <a:ln>
              <a:noFill/>
            </a:ln>
          </p:spPr>
        </p:pic>
        <p:pic>
          <p:nvPicPr>
            <p:cNvPr descr="Free photo Scene Game Platform Illustration Graphics Videogame ..." id="70" name="Google Shape;70;p14"/>
            <p:cNvPicPr preferRelativeResize="0"/>
            <p:nvPr/>
          </p:nvPicPr>
          <p:blipFill>
            <a:blip r:embed="rId8">
              <a:alphaModFix/>
            </a:blip>
            <a:stretch>
              <a:fillRect/>
            </a:stretch>
          </p:blipFill>
          <p:spPr>
            <a:xfrm>
              <a:off x="284648" y="1376688"/>
              <a:ext cx="1953562" cy="1302374"/>
            </a:xfrm>
            <a:prstGeom prst="rect">
              <a:avLst/>
            </a:prstGeom>
            <a:noFill/>
            <a:ln>
              <a:noFill/>
            </a:ln>
          </p:spPr>
        </p:pic>
        <p:pic>
          <p:nvPicPr>
            <p:cNvPr descr="kin2kin on Vimeo" id="71" name="Google Shape;71;p14"/>
            <p:cNvPicPr preferRelativeResize="0"/>
            <p:nvPr/>
          </p:nvPicPr>
          <p:blipFill>
            <a:blip r:embed="rId9">
              <a:alphaModFix/>
            </a:blip>
            <a:stretch>
              <a:fillRect/>
            </a:stretch>
          </p:blipFill>
          <p:spPr>
            <a:xfrm>
              <a:off x="607635" y="3337453"/>
              <a:ext cx="2315341" cy="1302376"/>
            </a:xfrm>
            <a:prstGeom prst="rect">
              <a:avLst/>
            </a:prstGeom>
            <a:noFill/>
            <a:ln>
              <a:noFill/>
            </a:ln>
          </p:spPr>
        </p:pic>
      </p:grpSp>
      <p:cxnSp>
        <p:nvCxnSpPr>
          <p:cNvPr id="72" name="Google Shape;72;p14"/>
          <p:cNvCxnSpPr/>
          <p:nvPr/>
        </p:nvCxnSpPr>
        <p:spPr>
          <a:xfrm>
            <a:off x="4611150" y="513150"/>
            <a:ext cx="49500" cy="4117200"/>
          </a:xfrm>
          <a:prstGeom prst="straightConnector1">
            <a:avLst/>
          </a:prstGeom>
          <a:noFill/>
          <a:ln cap="flat" cmpd="sng" w="28575">
            <a:solidFill>
              <a:schemeClr val="dk2"/>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61"/>
                                        </p:tgtEl>
                                        <p:attrNameLst>
                                          <p:attrName>style.visibility</p:attrName>
                                        </p:attrNameLst>
                                      </p:cBhvr>
                                      <p:to>
                                        <p:strVal val="visible"/>
                                      </p:to>
                                    </p:set>
                                    <p:anim calcmode="lin" valueType="num">
                                      <p:cBhvr additive="base">
                                        <p:cTn dur="1000"/>
                                        <p:tgtEl>
                                          <p:spTgt spid="61"/>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1000"/>
                                        <p:tgtEl>
                                          <p:spTgt spid="62"/>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000"/>
                                        <p:tgtEl>
                                          <p:spTgt spid="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