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1" r:id="rId2"/>
    <p:sldId id="312" r:id="rId3"/>
  </p:sldIdLst>
  <p:sldSz cx="12192000" cy="6858000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65" autoAdjust="0"/>
    <p:restoredTop sz="94660"/>
  </p:normalViewPr>
  <p:slideViewPr>
    <p:cSldViewPr snapToGrid="0">
      <p:cViewPr varScale="1">
        <p:scale>
          <a:sx n="111" d="100"/>
          <a:sy n="111" d="100"/>
        </p:scale>
        <p:origin x="240" y="26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en-US" altLang="ja-JP"/>
              <a:t>Click to edit Master subtitle style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650095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8981674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02929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929734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en-US" altLang="ja-JP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87009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743517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en-US" altLang="ja-JP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en-US" altLang="ja-JP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0490723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701075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042395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en-US" altLang="ja-JP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07093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en-US" altLang="ja-JP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9089225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en-US" altLang="ja-JP"/>
              <a:t>Click to edit Master title style</a:t>
            </a:r>
            <a:endParaRPr kumimoji="1" lang="ja-JP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en-US" altLang="ja-JP"/>
              <a:t>Edit Master text styles</a:t>
            </a:r>
          </a:p>
          <a:p>
            <a:pPr lvl="1"/>
            <a:r>
              <a:rPr kumimoji="1" lang="en-US" altLang="ja-JP"/>
              <a:t>Second level</a:t>
            </a:r>
          </a:p>
          <a:p>
            <a:pPr lvl="2"/>
            <a:r>
              <a:rPr kumimoji="1" lang="en-US" altLang="ja-JP"/>
              <a:t>Third level</a:t>
            </a:r>
          </a:p>
          <a:p>
            <a:pPr lvl="3"/>
            <a:r>
              <a:rPr kumimoji="1" lang="en-US" altLang="ja-JP"/>
              <a:t>Fourth level</a:t>
            </a:r>
          </a:p>
          <a:p>
            <a:pPr lvl="4"/>
            <a:r>
              <a:rPr kumimoji="1" lang="en-US" altLang="ja-JP"/>
              <a:t>Fifth level</a:t>
            </a:r>
            <a:endParaRPr kumimoji="1" lang="ja-JP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74E463-C4CD-4D4F-8F90-6ADC9116FA9F}" type="datetimeFigureOut">
              <a:rPr kumimoji="1" lang="ja-JP" altLang="en-US" smtClean="0"/>
              <a:t>2022/3/25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E311D95-D92B-4D0E-B6A7-EA96F971B0B7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2485094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66646" y="2333685"/>
            <a:ext cx="1039188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dirty="0"/>
              <a:t>Text Goes Here</a:t>
            </a:r>
            <a:endParaRPr kumimoji="1" lang="ja-JP" altLang="en-US" sz="2800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7CE18060-6F51-DB4A-8FD7-96902D4A3B83}"/>
              </a:ext>
            </a:extLst>
          </p:cNvPr>
          <p:cNvSpPr txBox="1"/>
          <p:nvPr/>
        </p:nvSpPr>
        <p:spPr>
          <a:xfrm>
            <a:off x="1680641" y="349593"/>
            <a:ext cx="8830717" cy="1015663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/>
            <a:r>
              <a:rPr kumimoji="1" lang="en-US" altLang="ja-JP" sz="6000" b="1" dirty="0"/>
              <a:t>Gap Fill</a:t>
            </a:r>
            <a:endParaRPr kumimoji="1" lang="ja-JP" altLang="en-US" sz="6000" b="1" dirty="0"/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F0E4677B-E833-6F4F-AF31-0A3504C5277E}"/>
              </a:ext>
            </a:extLst>
          </p:cNvPr>
          <p:cNvSpPr txBox="1"/>
          <p:nvPr/>
        </p:nvSpPr>
        <p:spPr>
          <a:xfrm>
            <a:off x="1680641" y="1421012"/>
            <a:ext cx="883071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/>
              <a:t>Play the audio. Remove the cover below to see the answers.</a:t>
            </a:r>
          </a:p>
        </p:txBody>
      </p:sp>
    </p:spTree>
    <p:extLst>
      <p:ext uri="{BB962C8B-B14F-4D97-AF65-F5344CB8AC3E}">
        <p14:creationId xmlns:p14="http://schemas.microsoft.com/office/powerpoint/2010/main" val="22571850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466646" y="2333685"/>
            <a:ext cx="10391887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2800" dirty="0"/>
              <a:t>Text Goes Here</a:t>
            </a:r>
            <a:endParaRPr kumimoji="1" lang="ja-JP" altLang="en-US" sz="2800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7F94B5CB-D308-0540-B93A-7525CCCF8F69}"/>
              </a:ext>
            </a:extLst>
          </p:cNvPr>
          <p:cNvSpPr/>
          <p:nvPr/>
        </p:nvSpPr>
        <p:spPr>
          <a:xfrm>
            <a:off x="3564286" y="2145452"/>
            <a:ext cx="11677032" cy="4614975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ja-JP" sz="9600" b="1" dirty="0">
                <a:solidFill>
                  <a:srgbClr val="FF0000"/>
                </a:solidFill>
              </a:rPr>
              <a:t>Answer Key</a:t>
            </a:r>
            <a:endParaRPr kumimoji="1" lang="ja-JP" altLang="en-US" sz="9600" b="1" dirty="0">
              <a:solidFill>
                <a:srgbClr val="FF0000"/>
              </a:solidFill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AFC87F29-2630-264A-8D80-9160DA84BF9F}"/>
              </a:ext>
            </a:extLst>
          </p:cNvPr>
          <p:cNvSpPr txBox="1"/>
          <p:nvPr/>
        </p:nvSpPr>
        <p:spPr>
          <a:xfrm>
            <a:off x="1680641" y="349593"/>
            <a:ext cx="8830717" cy="1015663"/>
          </a:xfrm>
          <a:prstGeom prst="rect">
            <a:avLst/>
          </a:prstGeom>
          <a:noFill/>
        </p:spPr>
        <p:txBody>
          <a:bodyPr vert="horz" wrap="square" rtlCol="0">
            <a:spAutoFit/>
          </a:bodyPr>
          <a:lstStyle/>
          <a:p>
            <a:pPr algn="ctr"/>
            <a:r>
              <a:rPr lang="en-US" altLang="ja-JP" sz="6000" b="1" dirty="0"/>
              <a:t>Gap Fill</a:t>
            </a:r>
            <a:endParaRPr lang="ja-JP" altLang="en-US" sz="6000" b="1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59510E95-ABE4-824D-B232-2D48BE5F379D}"/>
              </a:ext>
            </a:extLst>
          </p:cNvPr>
          <p:cNvSpPr txBox="1"/>
          <p:nvPr/>
        </p:nvSpPr>
        <p:spPr>
          <a:xfrm>
            <a:off x="1680641" y="1421012"/>
            <a:ext cx="8830717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/>
              <a:t>Play the audio. Fill in the blanks with the words you hear.</a:t>
            </a:r>
          </a:p>
        </p:txBody>
      </p:sp>
    </p:spTree>
    <p:extLst>
      <p:ext uri="{BB962C8B-B14F-4D97-AF65-F5344CB8AC3E}">
        <p14:creationId xmlns:p14="http://schemas.microsoft.com/office/powerpoint/2010/main" val="33908184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146</TotalTime>
  <Words>39</Words>
  <Application>Microsoft Macintosh PowerPoint</Application>
  <PresentationFormat>Widescreen</PresentationFormat>
  <Paragraphs>7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游ゴシック</vt:lpstr>
      <vt:lpstr>游ゴシック Light</vt:lpstr>
      <vt:lpstr>Arial</vt:lpstr>
      <vt:lpstr>Office Theme</vt:lpstr>
      <vt:lpstr>PowerPoint Presentation</vt:lpstr>
      <vt:lpstr>PowerPoint Presentation</vt:lpstr>
    </vt:vector>
  </TitlesOfParts>
  <Company>APU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Ritsumeikan Asia Pacific University</dc:creator>
  <cp:lastModifiedBy>Todd Beuckens</cp:lastModifiedBy>
  <cp:revision>15</cp:revision>
  <dcterms:created xsi:type="dcterms:W3CDTF">2020-06-30T03:06:01Z</dcterms:created>
  <dcterms:modified xsi:type="dcterms:W3CDTF">2022-03-25T09:52:43Z</dcterms:modified>
</cp:coreProperties>
</file>

<file path=docProps/thumbnail.jpeg>
</file>