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12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4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00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81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9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97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0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35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90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10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23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70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8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85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Text Goes Here</a:t>
            </a:r>
            <a:endParaRPr kumimoji="1" lang="ja-JP" alt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E18060-6F51-DB4A-8FD7-96902D4A3B83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6000" b="1" dirty="0"/>
              <a:t>Gap Fill</a:t>
            </a:r>
            <a:endParaRPr kumimoji="1" lang="ja-JP" alt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E4677B-E833-6F4F-AF31-0A3504C5277E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Play the audio. Remove the cover below to see the answers.</a:t>
            </a:r>
          </a:p>
        </p:txBody>
      </p:sp>
    </p:spTree>
    <p:extLst>
      <p:ext uri="{BB962C8B-B14F-4D97-AF65-F5344CB8AC3E}">
        <p14:creationId xmlns:p14="http://schemas.microsoft.com/office/powerpoint/2010/main" val="225718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Text Goes Here</a:t>
            </a:r>
            <a:endParaRPr kumimoji="1" lang="ja-JP" alt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94B5CB-D308-0540-B93A-7525CCCF8F69}"/>
              </a:ext>
            </a:extLst>
          </p:cNvPr>
          <p:cNvSpPr/>
          <p:nvPr/>
        </p:nvSpPr>
        <p:spPr>
          <a:xfrm>
            <a:off x="3564286" y="2145452"/>
            <a:ext cx="11677032" cy="461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>
                <a:solidFill>
                  <a:srgbClr val="FF0000"/>
                </a:solidFill>
              </a:rPr>
              <a:t>Answer Key</a:t>
            </a:r>
            <a:endParaRPr kumimoji="1" lang="ja-JP" altLang="en-US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C87F29-2630-264A-8D80-9160DA84BF9F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ja-JP" sz="6000" b="1" dirty="0"/>
              <a:t>Gap Fill</a:t>
            </a:r>
            <a:endParaRPr lang="ja-JP" altLang="en-US" sz="6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510E95-ABE4-824D-B232-2D48BE5F379D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Play the audio. Fill in the blanks with the words you hear.</a:t>
            </a:r>
          </a:p>
        </p:txBody>
      </p:sp>
    </p:spTree>
    <p:extLst>
      <p:ext uri="{BB962C8B-B14F-4D97-AF65-F5344CB8AC3E}">
        <p14:creationId xmlns:p14="http://schemas.microsoft.com/office/powerpoint/2010/main" val="339081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39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Theme</vt:lpstr>
      <vt:lpstr>PowerPoint Presentation</vt:lpstr>
      <vt:lpstr>PowerPoint Presentation</vt:lpstr>
    </vt:vector>
  </TitlesOfParts>
  <Company>APU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Ritsumeikan Asia Pacific University</dc:creator>
  <cp:lastModifiedBy>Todd Beuckens</cp:lastModifiedBy>
  <cp:revision>15</cp:revision>
  <dcterms:created xsi:type="dcterms:W3CDTF">2020-06-30T03:06:01Z</dcterms:created>
  <dcterms:modified xsi:type="dcterms:W3CDTF">2022-03-25T09:52:43Z</dcterms:modified>
</cp:coreProperties>
</file>