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1" r:id="rId2"/>
    <p:sldId id="299" r:id="rId3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60" autoAdjust="0"/>
    <p:restoredTop sz="94660"/>
  </p:normalViewPr>
  <p:slideViewPr>
    <p:cSldViewPr>
      <p:cViewPr>
        <p:scale>
          <a:sx n="50" d="100"/>
          <a:sy n="50" d="100"/>
        </p:scale>
        <p:origin x="-2124" y="-7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79994" y="7068005"/>
            <a:ext cx="761904" cy="4380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9281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9474" y="162055"/>
            <a:ext cx="1001445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79994" y="7068005"/>
            <a:ext cx="761904" cy="4380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1537" y="3273513"/>
            <a:ext cx="627032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770" y="2778685"/>
            <a:ext cx="9683859" cy="154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929298" y="7328763"/>
            <a:ext cx="2903220" cy="147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cdn.wonderfulengineering.com/wp-content/uploads/2013/11/3Doodler.jpg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Doodler">
            <a:hlinkClick r:id="rId2"/>
            <a:extLst>
              <a:ext uri="{FF2B5EF4-FFF2-40B4-BE49-F238E27FC236}">
                <a16:creationId xmlns="" xmlns:a16="http://schemas.microsoft.com/office/drawing/2014/main" id="{82D7924C-2422-4FDB-B8D7-0F9B9961103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173" y="361156"/>
            <a:ext cx="5905053" cy="684053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Reading Materi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506714"/>
            <a:ext cx="1055319" cy="10561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5693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05212" y="2919775"/>
            <a:ext cx="6699087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latin typeface="Futura Hv BT"/>
                <a:cs typeface="Futura Hv BT"/>
              </a:rPr>
              <a:t>TESCO</a:t>
            </a:r>
            <a:endParaRPr sz="3000" dirty="0">
              <a:latin typeface="Futura Hv BT"/>
              <a:cs typeface="Futura Hv BT"/>
            </a:endParaRPr>
          </a:p>
          <a:p>
            <a:pPr algn="ctr">
              <a:lnSpc>
                <a:spcPct val="100000"/>
              </a:lnSpc>
              <a:spcBef>
                <a:spcPts val="2400"/>
              </a:spcBef>
            </a:pPr>
            <a:r>
              <a:rPr sz="3000" dirty="0">
                <a:latin typeface="Futura Lt BT"/>
                <a:cs typeface="Futura Lt BT"/>
              </a:rPr>
              <a:t>* </a:t>
            </a:r>
            <a:r>
              <a:rPr sz="3000" spc="-5" dirty="0">
                <a:latin typeface="Futura Lt BT"/>
                <a:cs typeface="Futura Lt BT"/>
              </a:rPr>
              <a:t>Eliminate </a:t>
            </a:r>
            <a:r>
              <a:rPr sz="3000" dirty="0">
                <a:latin typeface="Futura Lt BT"/>
                <a:cs typeface="Futura Lt BT"/>
              </a:rPr>
              <a:t>* </a:t>
            </a:r>
            <a:r>
              <a:rPr sz="3000" spc="-40" dirty="0">
                <a:latin typeface="Futura Lt BT"/>
                <a:cs typeface="Futura Lt BT"/>
              </a:rPr>
              <a:t>Put </a:t>
            </a:r>
            <a:r>
              <a:rPr sz="3000" spc="-5" dirty="0">
                <a:latin typeface="Futura Lt BT"/>
                <a:cs typeface="Futura Lt BT"/>
              </a:rPr>
              <a:t>to </a:t>
            </a:r>
            <a:r>
              <a:rPr sz="3000" dirty="0">
                <a:latin typeface="Futura Lt BT"/>
                <a:cs typeface="Futura Lt BT"/>
              </a:rPr>
              <a:t>Other Use *</a:t>
            </a:r>
            <a:r>
              <a:rPr sz="3000" spc="-60" dirty="0">
                <a:latin typeface="Futura Lt BT"/>
                <a:cs typeface="Futura Lt BT"/>
              </a:rPr>
              <a:t> </a:t>
            </a:r>
            <a:r>
              <a:rPr sz="3000" spc="-5" dirty="0">
                <a:latin typeface="Futura Lt BT"/>
                <a:cs typeface="Futura Lt BT"/>
              </a:rPr>
              <a:t>Adapt</a:t>
            </a:r>
            <a:endParaRPr sz="3000" dirty="0">
              <a:latin typeface="Futura Lt BT"/>
              <a:cs typeface="Futura Lt B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pic>
        <p:nvPicPr>
          <p:cNvPr id="4" name="Picture 3" descr="Vide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37035" y="0"/>
            <a:ext cx="1356365" cy="10570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Words>24</Words>
  <Application>Microsoft Office PowerPoint</Application>
  <PresentationFormat>Custom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credit course</dc:title>
  <dc:creator>XDS</dc:creator>
  <cp:lastModifiedBy>XDS</cp:lastModifiedBy>
  <cp:revision>212</cp:revision>
  <dcterms:created xsi:type="dcterms:W3CDTF">2019-06-10T10:56:43Z</dcterms:created>
  <dcterms:modified xsi:type="dcterms:W3CDTF">2019-12-02T11:31:33Z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2019-06-10T00:00:00Z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2019-06-10T00:00:00Z</vt:filetime>
  </property>
</Properties>
</file>