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media/media1.m4a" ContentType="audio/unknown"/>
  <Override PartName="/ppt/notesSlides/notesSlide1.xml" ContentType="application/vnd.openxmlformats-officedocument.presentationml.notesSlide+xml"/>
  <Override PartName="/ppt/notesSlides/notesSlide2.xml" ContentType="application/vnd.openxmlformats-officedocument.presentationml.notesSlide+xml"/>
  <Override PartName="/ppt/media/media2.m4a" ContentType="audio/unknown"/>
  <Override PartName="/ppt/notesSlides/notesSlide3.xml" ContentType="application/vnd.openxmlformats-officedocument.presentationml.notesSlide+xml"/>
  <Override PartName="/ppt/media/media3.m4a" ContentType="audio/unknown"/>
  <Override PartName="/ppt/notesSlides/notesSlide4.xml" ContentType="application/vnd.openxmlformats-officedocument.presentationml.notesSlide+xml"/>
  <Override PartName="/ppt/media/media4.m4a" ContentType="audio/unknown"/>
  <Override PartName="/ppt/notesSlides/notesSlide5.xml" ContentType="application/vnd.openxmlformats-officedocument.presentationml.notesSlide+xml"/>
  <Override PartName="/ppt/media/media5.m4a" ContentType="audio/unknown"/>
  <Override PartName="/ppt/notesSlides/notesSlide6.xml" ContentType="application/vnd.openxmlformats-officedocument.presentationml.notesSlide+xml"/>
  <Override PartName="/ppt/media/media6.m4a" ContentType="audio/unknown"/>
  <Override PartName="/ppt/notesSlides/notesSlide7.xml" ContentType="application/vnd.openxmlformats-officedocument.presentationml.notesSlide+xml"/>
  <Override PartName="/ppt/media/media7.m4a" ContentType="audio/unknown"/>
  <Override PartName="/ppt/notesSlides/notesSlide8.xml" ContentType="application/vnd.openxmlformats-officedocument.presentationml.notesSlide+xml"/>
  <Override PartName="/ppt/media/media8.m4a" ContentType="audio/unknown"/>
  <Override PartName="/ppt/notesSlides/notesSlide9.xml" ContentType="application/vnd.openxmlformats-officedocument.presentationml.notesSlide+xml"/>
  <Override PartName="/ppt/media/media9.m4a" ContentType="audio/unknown"/>
  <Override PartName="/ppt/notesSlides/notesSlide10.xml" ContentType="application/vnd.openxmlformats-officedocument.presentationml.notesSlide+xml"/>
  <Override PartName="/ppt/media/media10.m4a" ContentType="audio/unknown"/>
  <Override PartName="/ppt/notesSlides/notesSlide11.xml" ContentType="application/vnd.openxmlformats-officedocument.presentationml.notesSlide+xml"/>
  <Override PartName="/ppt/media/media11.m4a" ContentType="audio/unknown"/>
  <Override PartName="/ppt/notesSlides/notesSlide12.xml" ContentType="application/vnd.openxmlformats-officedocument.presentationml.notesSlide+xml"/>
  <Override PartName="/ppt/media/media12.m4a" ContentType="audio/unknown"/>
  <Override PartName="/ppt/notesSlides/notesSlide13.xml" ContentType="application/vnd.openxmlformats-officedocument.presentationml.notesSlide+xml"/>
  <Override PartName="/ppt/media/media13.m4a" ContentType="audio/unknown"/>
  <Override PartName="/ppt/notesSlides/notesSlide14.xml" ContentType="application/vnd.openxmlformats-officedocument.presentationml.notesSlide+xml"/>
  <Override PartName="/ppt/media/media14.m4a" ContentType="audio/unknown"/>
  <Override PartName="/ppt/notesSlides/notesSlide15.xml" ContentType="application/vnd.openxmlformats-officedocument.presentationml.notesSlide+xml"/>
  <Override PartName="/ppt/media/media15.m4a" ContentType="audio/unknown"/>
  <Override PartName="/ppt/notesSlides/notesSlide16.xml" ContentType="application/vnd.openxmlformats-officedocument.presentationml.notesSlide+xml"/>
  <Override PartName="/ppt/media/media16.m4a" ContentType="audio/unknown"/>
  <Override PartName="/ppt/notesSlides/notesSlide17.xml" ContentType="application/vnd.openxmlformats-officedocument.presentationml.notesSlide+xml"/>
  <Override PartName="/ppt/media/media17.m4a" ContentType="audio/unknown"/>
  <Override PartName="/ppt/notesSlides/notesSlide18.xml" ContentType="application/vnd.openxmlformats-officedocument.presentationml.notesSlide+xml"/>
  <Override PartName="/ppt/media/media18.m4a" ContentType="audio/unknown"/>
  <Override PartName="/ppt/notesSlides/notesSlide19.xml" ContentType="application/vnd.openxmlformats-officedocument.presentationml.notesSlide+xml"/>
  <Override PartName="/ppt/media/media19.m4a" ContentType="audio/unknown"/>
  <Override PartName="/ppt/media/media20.m4a" ContentType="audio/unknown"/>
  <Override PartName="/ppt/media/media21.m4a" ContentType="audio/unknown"/>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606060"/>
        </a:solidFill>
        <a:effectLst/>
        <a:uFillTx/>
        <a:latin typeface="+mn-lt"/>
        <a:ea typeface="+mn-ea"/>
        <a:cs typeface="+mn-cs"/>
        <a:sym typeface="Gill Sans"/>
      </a:defRPr>
    </a:lvl1pPr>
    <a:lvl2pPr marL="0" marR="0" indent="22860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606060"/>
        </a:solidFill>
        <a:effectLst/>
        <a:uFillTx/>
        <a:latin typeface="+mn-lt"/>
        <a:ea typeface="+mn-ea"/>
        <a:cs typeface="+mn-cs"/>
        <a:sym typeface="Gill Sans"/>
      </a:defRPr>
    </a:lvl2pPr>
    <a:lvl3pPr marL="0" marR="0" indent="45720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606060"/>
        </a:solidFill>
        <a:effectLst/>
        <a:uFillTx/>
        <a:latin typeface="+mn-lt"/>
        <a:ea typeface="+mn-ea"/>
        <a:cs typeface="+mn-cs"/>
        <a:sym typeface="Gill Sans"/>
      </a:defRPr>
    </a:lvl3pPr>
    <a:lvl4pPr marL="0" marR="0" indent="68580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606060"/>
        </a:solidFill>
        <a:effectLst/>
        <a:uFillTx/>
        <a:latin typeface="+mn-lt"/>
        <a:ea typeface="+mn-ea"/>
        <a:cs typeface="+mn-cs"/>
        <a:sym typeface="Gill Sans"/>
      </a:defRPr>
    </a:lvl4pPr>
    <a:lvl5pPr marL="0" marR="0" indent="91440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606060"/>
        </a:solidFill>
        <a:effectLst/>
        <a:uFillTx/>
        <a:latin typeface="+mn-lt"/>
        <a:ea typeface="+mn-ea"/>
        <a:cs typeface="+mn-cs"/>
        <a:sym typeface="Gill Sans"/>
      </a:defRPr>
    </a:lvl5pPr>
    <a:lvl6pPr marL="0" marR="0" indent="114300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606060"/>
        </a:solidFill>
        <a:effectLst/>
        <a:uFillTx/>
        <a:latin typeface="+mn-lt"/>
        <a:ea typeface="+mn-ea"/>
        <a:cs typeface="+mn-cs"/>
        <a:sym typeface="Gill Sans"/>
      </a:defRPr>
    </a:lvl6pPr>
    <a:lvl7pPr marL="0" marR="0" indent="137160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606060"/>
        </a:solidFill>
        <a:effectLst/>
        <a:uFillTx/>
        <a:latin typeface="+mn-lt"/>
        <a:ea typeface="+mn-ea"/>
        <a:cs typeface="+mn-cs"/>
        <a:sym typeface="Gill Sans"/>
      </a:defRPr>
    </a:lvl7pPr>
    <a:lvl8pPr marL="0" marR="0" indent="160020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606060"/>
        </a:solidFill>
        <a:effectLst/>
        <a:uFillTx/>
        <a:latin typeface="+mn-lt"/>
        <a:ea typeface="+mn-ea"/>
        <a:cs typeface="+mn-cs"/>
        <a:sym typeface="Gill Sans"/>
      </a:defRPr>
    </a:lvl8pPr>
    <a:lvl9pPr marL="0" marR="0" indent="182880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606060"/>
        </a:solidFill>
        <a:effectLst/>
        <a:uFillTx/>
        <a:latin typeface="+mn-lt"/>
        <a:ea typeface="+mn-ea"/>
        <a:cs typeface="+mn-cs"/>
        <a:sym typeface="Gill San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ajor">
          <a:srgbClr val="606060"/>
        </a:fontRef>
        <a:srgbClr val="606060"/>
      </a:tcTxStyle>
      <a:tcStyle>
        <a:tcBdr>
          <a:left>
            <a:ln w="12700" cap="flat">
              <a:noFill/>
              <a:miter lim="400000"/>
            </a:ln>
          </a:left>
          <a:right>
            <a:ln w="12700" cap="flat">
              <a:noFill/>
              <a:miter lim="400000"/>
            </a:ln>
          </a:right>
          <a:top>
            <a:ln w="12700" cap="flat">
              <a:solidFill>
                <a:srgbClr val="929292"/>
              </a:solidFill>
              <a:custDash>
                <a:ds d="200000" sp="200000"/>
              </a:custDash>
              <a:miter lim="400000"/>
            </a:ln>
          </a:top>
          <a:bottom>
            <a:ln w="12700" cap="flat">
              <a:solidFill>
                <a:srgbClr val="929292"/>
              </a:solidFill>
              <a:custDash>
                <a:ds d="200000" sp="200000"/>
              </a:custDash>
              <a:miter lim="400000"/>
            </a:ln>
          </a:bottom>
          <a:insideH>
            <a:ln w="12700" cap="flat">
              <a:solidFill>
                <a:srgbClr val="929292"/>
              </a:solidFill>
              <a:custDash>
                <a:ds d="200000" sp="200000"/>
              </a:custDash>
              <a:miter lim="400000"/>
            </a:ln>
          </a:insideH>
          <a:insideV>
            <a:ln w="12700" cap="flat">
              <a:noFill/>
              <a:miter lim="400000"/>
            </a:ln>
          </a:insideV>
        </a:tcBdr>
        <a:fill>
          <a:noFill/>
        </a:fill>
      </a:tcStyle>
    </a:wholeTbl>
    <a:band2H>
      <a:tcTxStyle b="def" i="def"/>
      <a:tcStyle>
        <a:tcBdr/>
        <a:fill>
          <a:solidFill>
            <a:srgbClr val="E7E3D2">
              <a:alpha val="50000"/>
            </a:srgbClr>
          </a:solidFill>
        </a:fill>
      </a:tcStyle>
    </a:band2H>
    <a:firstCol>
      <a:tcTxStyle b="off" i="off">
        <a:fontRef idx="minor">
          <a:srgbClr val="FFFFFF"/>
        </a:fontRef>
        <a:srgbClr val="FFFFFF"/>
      </a:tcTxStyle>
      <a:tcStyle>
        <a:tcBdr>
          <a:left>
            <a:ln w="12700" cap="flat">
              <a:noFill/>
              <a:miter lim="400000"/>
            </a:ln>
          </a:left>
          <a:right>
            <a:ln w="12700" cap="flat">
              <a:solidFill>
                <a:srgbClr val="FDF6DA"/>
              </a:solidFill>
              <a:prstDash val="solid"/>
              <a:miter lim="400000"/>
            </a:ln>
          </a:right>
          <a:top>
            <a:ln w="12700" cap="flat">
              <a:solidFill>
                <a:srgbClr val="FDF6DA"/>
              </a:solidFill>
              <a:prstDash val="solid"/>
              <a:miter lim="400000"/>
            </a:ln>
          </a:top>
          <a:bottom>
            <a:ln w="12700" cap="flat">
              <a:solidFill>
                <a:srgbClr val="FDF6DA"/>
              </a:solidFill>
              <a:prstDash val="solid"/>
              <a:miter lim="400000"/>
            </a:ln>
          </a:bottom>
          <a:insideH>
            <a:ln w="12700" cap="flat">
              <a:solidFill>
                <a:srgbClr val="FDF6DA"/>
              </a:solidFill>
              <a:prstDash val="solid"/>
              <a:miter lim="400000"/>
            </a:ln>
          </a:insideH>
          <a:insideV>
            <a:ln w="12700" cap="flat">
              <a:noFill/>
              <a:miter lim="400000"/>
            </a:ln>
          </a:insideV>
        </a:tcBdr>
        <a:fill>
          <a:solidFill>
            <a:srgbClr val="A5C69B"/>
          </a:solidFill>
        </a:fill>
      </a:tcStyle>
    </a:firstCol>
    <a:lastRow>
      <a:tcTxStyle b="off" i="off">
        <a:fontRef idx="minor">
          <a:srgbClr val="606060"/>
        </a:fontRef>
        <a:srgbClr val="606060"/>
      </a:tcTxStyle>
      <a:tcStyle>
        <a:tcBdr>
          <a:left>
            <a:ln w="12700" cap="flat">
              <a:noFill/>
              <a:miter lim="400000"/>
            </a:ln>
          </a:left>
          <a:right>
            <a:ln w="12700" cap="flat">
              <a:noFill/>
              <a:miter lim="400000"/>
            </a:ln>
          </a:right>
          <a:top>
            <a:ln w="25400" cap="flat">
              <a:solidFill>
                <a:srgbClr val="000000"/>
              </a:solidFill>
              <a:prstDash val="solid"/>
              <a:miter lim="400000"/>
            </a:ln>
          </a:top>
          <a:bottom>
            <a:ln w="12700" cap="flat">
              <a:noFill/>
              <a:miter lim="400000"/>
            </a:ln>
          </a:bottom>
          <a:insideH>
            <a:ln w="12700" cap="flat">
              <a:noFill/>
              <a:miter lim="400000"/>
            </a:ln>
          </a:insideH>
          <a:insideV>
            <a:ln w="12700" cap="flat">
              <a:noFill/>
              <a:miter lim="400000"/>
            </a:ln>
          </a:insideV>
        </a:tcBdr>
        <a:fill>
          <a:no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solidFill>
                <a:srgbClr val="FDF6DA"/>
              </a:solidFill>
              <a:prstDash val="solid"/>
              <a:miter lim="400000"/>
            </a:ln>
          </a:bottom>
          <a:insideH>
            <a:ln w="12700" cap="flat">
              <a:solidFill>
                <a:srgbClr val="FDF6DA"/>
              </a:solidFill>
              <a:prstDash val="solid"/>
              <a:miter lim="400000"/>
            </a:ln>
          </a:insideH>
          <a:insideV>
            <a:ln w="12700" cap="flat">
              <a:noFill/>
              <a:miter lim="400000"/>
            </a:ln>
          </a:insideV>
        </a:tcBdr>
        <a:fill>
          <a:solidFill>
            <a:srgbClr val="7C9D69"/>
          </a:solidFill>
        </a:fill>
      </a:tcStyle>
    </a:firstRow>
  </a:tblStyle>
  <a:tblStyle styleId="{C7B018BB-80A7-4F77-B60F-C8B233D01FF8}" styleName="">
    <a:tblBg/>
    <a:wholeTbl>
      <a:tcTxStyle b="off" i="off">
        <a:fontRef idx="minor">
          <a:srgbClr val="606060"/>
        </a:fontRef>
        <a:srgbClr val="606060"/>
      </a:tcTxStyle>
      <a:tcStyle>
        <a:tcBdr>
          <a:left>
            <a:ln w="12700" cap="flat">
              <a:solidFill>
                <a:srgbClr val="BDBBB3"/>
              </a:solidFill>
              <a:prstDash val="solid"/>
              <a:miter lim="400000"/>
            </a:ln>
          </a:left>
          <a:right>
            <a:ln w="12700" cap="flat">
              <a:solidFill>
                <a:srgbClr val="BDBBB3"/>
              </a:solidFill>
              <a:prstDash val="solid"/>
              <a:miter lim="400000"/>
            </a:ln>
          </a:right>
          <a:top>
            <a:ln w="12700" cap="flat">
              <a:noFill/>
              <a:miter lim="400000"/>
            </a:ln>
          </a:top>
          <a:bottom>
            <a:ln w="12700" cap="flat">
              <a:noFill/>
              <a:miter lim="400000"/>
            </a:ln>
          </a:bottom>
          <a:insideH>
            <a:ln w="12700" cap="flat">
              <a:noFill/>
              <a:miter lim="400000"/>
            </a:ln>
          </a:insideH>
          <a:insideV>
            <a:ln w="12700" cap="flat">
              <a:solidFill>
                <a:srgbClr val="BDBBB3"/>
              </a:solidFill>
              <a:prstDash val="solid"/>
              <a:miter lim="400000"/>
            </a:ln>
          </a:insideV>
        </a:tcBdr>
        <a:fill>
          <a:solidFill>
            <a:srgbClr val="E7E3D2"/>
          </a:solidFill>
        </a:fill>
      </a:tcStyle>
    </a:wholeTbl>
    <a:band2H>
      <a:tcTxStyle b="def" i="def"/>
      <a:tcStyle>
        <a:tcBdr/>
        <a:fill>
          <a:solidFill>
            <a:srgbClr val="F6F2E5"/>
          </a:solidFill>
        </a:fill>
      </a:tcStyle>
    </a:band2H>
    <a:firstCol>
      <a:tcTxStyle b="off" i="off">
        <a:fontRef idx="minor">
          <a:srgbClr val="606060"/>
        </a:fontRef>
        <a:srgbClr val="606060"/>
      </a:tcTxStyle>
      <a:tcStyle>
        <a:tcBdr>
          <a:left>
            <a:ln w="12700" cap="flat">
              <a:solidFill>
                <a:srgbClr val="A5A59F"/>
              </a:solidFill>
              <a:prstDash val="solid"/>
              <a:miter lim="400000"/>
            </a:ln>
          </a:left>
          <a:right>
            <a:ln w="12700" cap="flat">
              <a:solidFill>
                <a:srgbClr val="A5A59F"/>
              </a:solidFill>
              <a:prstDash val="solid"/>
              <a:miter lim="400000"/>
            </a:ln>
          </a:right>
          <a:top>
            <a:ln w="12700" cap="flat">
              <a:solidFill>
                <a:srgbClr val="A5A59F"/>
              </a:solidFill>
              <a:prstDash val="solid"/>
              <a:miter lim="400000"/>
            </a:ln>
          </a:top>
          <a:bottom>
            <a:ln w="12700" cap="flat">
              <a:solidFill>
                <a:srgbClr val="A5A59F"/>
              </a:solidFill>
              <a:prstDash val="solid"/>
              <a:miter lim="400000"/>
            </a:ln>
          </a:bottom>
          <a:insideH>
            <a:ln w="12700" cap="flat">
              <a:solidFill>
                <a:srgbClr val="A5A59F"/>
              </a:solidFill>
              <a:prstDash val="solid"/>
              <a:miter lim="400000"/>
            </a:ln>
          </a:insideH>
          <a:insideV>
            <a:ln w="12700" cap="flat">
              <a:solidFill>
                <a:srgbClr val="A5A59F"/>
              </a:solidFill>
              <a:prstDash val="solid"/>
              <a:miter lim="400000"/>
            </a:ln>
          </a:insideV>
        </a:tcBdr>
        <a:fill>
          <a:solidFill>
            <a:srgbClr val="D3CDB7"/>
          </a:solidFill>
        </a:fill>
      </a:tcStyle>
    </a:firstCol>
    <a:lastRow>
      <a:tcTxStyle b="off" i="off">
        <a:fontRef idx="minor">
          <a:srgbClr val="606060"/>
        </a:fontRef>
        <a:srgbClr val="606060"/>
      </a:tcTxStyle>
      <a:tcStyle>
        <a:tcBdr>
          <a:left>
            <a:ln w="12700" cap="flat">
              <a:solidFill>
                <a:srgbClr val="A5A59F"/>
              </a:solidFill>
              <a:prstDash val="solid"/>
              <a:miter lim="400000"/>
            </a:ln>
          </a:left>
          <a:right>
            <a:ln w="12700" cap="flat">
              <a:solidFill>
                <a:srgbClr val="A5A59F"/>
              </a:solidFill>
              <a:prstDash val="solid"/>
              <a:miter lim="400000"/>
            </a:ln>
          </a:right>
          <a:top>
            <a:ln w="12700" cap="flat">
              <a:solidFill>
                <a:srgbClr val="A5A59F"/>
              </a:solidFill>
              <a:prstDash val="solid"/>
              <a:miter lim="400000"/>
            </a:ln>
          </a:top>
          <a:bottom>
            <a:ln w="12700" cap="flat">
              <a:solidFill>
                <a:srgbClr val="A5A59F"/>
              </a:solidFill>
              <a:prstDash val="solid"/>
              <a:miter lim="400000"/>
            </a:ln>
          </a:bottom>
          <a:insideH>
            <a:ln w="12700" cap="flat">
              <a:solidFill>
                <a:srgbClr val="A5A59F"/>
              </a:solidFill>
              <a:prstDash val="solid"/>
              <a:miter lim="400000"/>
            </a:ln>
          </a:insideH>
          <a:insideV>
            <a:ln w="12700" cap="flat">
              <a:solidFill>
                <a:srgbClr val="A5A59F"/>
              </a:solidFill>
              <a:prstDash val="solid"/>
              <a:miter lim="400000"/>
            </a:ln>
          </a:insideV>
        </a:tcBdr>
        <a:fill>
          <a:noFill/>
        </a:fill>
      </a:tcStyle>
    </a:lastRow>
    <a:firstRow>
      <a:tcTxStyle b="off" i="off">
        <a:fontRef idx="minor">
          <a:srgbClr val="FFFFFF"/>
        </a:fontRef>
        <a:srgbClr val="FFFFFF"/>
      </a:tcTxStyle>
      <a:tcStyle>
        <a:tcBdr>
          <a:left>
            <a:ln w="12700" cap="flat">
              <a:solidFill>
                <a:srgbClr val="8E755A"/>
              </a:solidFill>
              <a:prstDash val="solid"/>
              <a:miter lim="400000"/>
            </a:ln>
          </a:left>
          <a:right>
            <a:ln w="12700" cap="flat">
              <a:solidFill>
                <a:srgbClr val="8E755A"/>
              </a:solidFill>
              <a:prstDash val="solid"/>
              <a:miter lim="400000"/>
            </a:ln>
          </a:right>
          <a:top>
            <a:ln w="12700" cap="flat">
              <a:solidFill>
                <a:srgbClr val="A5A59F"/>
              </a:solidFill>
              <a:prstDash val="solid"/>
              <a:miter lim="400000"/>
            </a:ln>
          </a:top>
          <a:bottom>
            <a:ln w="12700" cap="flat">
              <a:solidFill>
                <a:srgbClr val="A5A59F"/>
              </a:solidFill>
              <a:prstDash val="solid"/>
              <a:miter lim="400000"/>
            </a:ln>
          </a:bottom>
          <a:insideH>
            <a:ln w="12700" cap="flat">
              <a:solidFill>
                <a:srgbClr val="8E755A"/>
              </a:solidFill>
              <a:prstDash val="solid"/>
              <a:miter lim="400000"/>
            </a:ln>
          </a:insideH>
          <a:insideV>
            <a:ln w="12700" cap="flat">
              <a:solidFill>
                <a:srgbClr val="8E755A"/>
              </a:solidFill>
              <a:prstDash val="solid"/>
              <a:miter lim="400000"/>
            </a:ln>
          </a:insideV>
        </a:tcBdr>
        <a:fill>
          <a:noFill/>
        </a:fill>
      </a:tcStyle>
    </a:firstRow>
  </a:tblStyle>
  <a:tblStyle styleId="{EEE7283C-3CF3-47DC-8721-378D4A62B228}" styleName="">
    <a:tblBg/>
    <a:wholeTbl>
      <a:tcTxStyle b="off" i="off">
        <a:fontRef idx="major">
          <a:srgbClr val="606060"/>
        </a:fontRef>
        <a:srgbClr val="606060"/>
      </a:tcTxStyle>
      <a:tcStyle>
        <a:tcBdr>
          <a:left>
            <a:ln w="12700" cap="flat">
              <a:noFill/>
              <a:miter lim="400000"/>
            </a:ln>
          </a:left>
          <a:right>
            <a:ln w="12700" cap="flat">
              <a:noFill/>
              <a:miter lim="400000"/>
            </a:ln>
          </a:right>
          <a:top>
            <a:ln w="12700" cap="flat">
              <a:solidFill>
                <a:srgbClr val="BDBBB3"/>
              </a:solidFill>
              <a:prstDash val="solid"/>
              <a:miter lim="400000"/>
            </a:ln>
          </a:top>
          <a:bottom>
            <a:ln w="12700" cap="flat">
              <a:solidFill>
                <a:srgbClr val="BDBBB3"/>
              </a:solidFill>
              <a:prstDash val="solid"/>
              <a:miter lim="400000"/>
            </a:ln>
          </a:bottom>
          <a:insideH>
            <a:ln w="12700" cap="flat">
              <a:solidFill>
                <a:srgbClr val="BDBBB3"/>
              </a:solidFill>
              <a:prstDash val="solid"/>
              <a:miter lim="400000"/>
            </a:ln>
          </a:insideH>
          <a:insideV>
            <a:ln w="12700" cap="flat">
              <a:noFill/>
              <a:miter lim="400000"/>
            </a:ln>
          </a:insideV>
        </a:tcBdr>
        <a:fill>
          <a:solidFill>
            <a:srgbClr val="E6E3DA"/>
          </a:solidFill>
        </a:fill>
      </a:tcStyle>
    </a:wholeTbl>
    <a:band2H>
      <a:tcTxStyle b="def" i="def"/>
      <a:tcStyle>
        <a:tcBdr/>
        <a:fill>
          <a:solidFill>
            <a:srgbClr val="F9F5E8"/>
          </a:solidFill>
        </a:fill>
      </a:tcStyle>
    </a:band2H>
    <a:firstCol>
      <a:tcTxStyle b="off" i="off">
        <a:fontRef idx="minor">
          <a:srgbClr val="606060"/>
        </a:fontRef>
        <a:srgbClr val="606060"/>
      </a:tcTxStyle>
      <a:tcStyle>
        <a:tcBdr>
          <a:left>
            <a:ln w="12700" cap="flat">
              <a:solidFill>
                <a:srgbClr val="A5A59F"/>
              </a:solidFill>
              <a:prstDash val="solid"/>
              <a:miter lim="400000"/>
            </a:ln>
          </a:left>
          <a:right>
            <a:ln w="12700" cap="flat">
              <a:solidFill>
                <a:srgbClr val="A5A59F"/>
              </a:solidFill>
              <a:prstDash val="solid"/>
              <a:miter lim="400000"/>
            </a:ln>
          </a:right>
          <a:top>
            <a:ln w="12700" cap="flat">
              <a:solidFill>
                <a:srgbClr val="A5A59F"/>
              </a:solidFill>
              <a:prstDash val="solid"/>
              <a:miter lim="400000"/>
            </a:ln>
          </a:top>
          <a:bottom>
            <a:ln w="12700" cap="flat">
              <a:solidFill>
                <a:srgbClr val="A5A59F"/>
              </a:solidFill>
              <a:prstDash val="solid"/>
              <a:miter lim="400000"/>
            </a:ln>
          </a:bottom>
          <a:insideH>
            <a:ln w="12700" cap="flat">
              <a:solidFill>
                <a:srgbClr val="A5A59F"/>
              </a:solidFill>
              <a:prstDash val="solid"/>
              <a:miter lim="400000"/>
            </a:ln>
          </a:insideH>
          <a:insideV>
            <a:ln w="12700" cap="flat">
              <a:noFill/>
              <a:miter lim="400000"/>
            </a:ln>
          </a:insideV>
        </a:tcBdr>
        <a:fill>
          <a:solidFill>
            <a:srgbClr val="D6D5D0"/>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BDBBB3"/>
              </a:solidFill>
              <a:prstDash val="solid"/>
              <a:miter lim="400000"/>
            </a:ln>
          </a:top>
          <a:bottom>
            <a:ln w="12700" cap="flat">
              <a:solidFill>
                <a:srgbClr val="A5A59F"/>
              </a:solidFill>
              <a:prstDash val="solid"/>
              <a:miter lim="400000"/>
            </a:ln>
          </a:bottom>
          <a:insideH>
            <a:ln w="12700" cap="flat">
              <a:solidFill>
                <a:srgbClr val="4D6166"/>
              </a:solidFill>
              <a:prstDash val="solid"/>
              <a:miter lim="400000"/>
            </a:ln>
          </a:insideH>
          <a:insideV>
            <a:ln w="12700" cap="flat">
              <a:noFill/>
              <a:miter lim="400000"/>
            </a:ln>
          </a:insideV>
        </a:tcBdr>
        <a:fill>
          <a:no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A5A59F"/>
              </a:solidFill>
              <a:prstDash val="solid"/>
              <a:miter lim="400000"/>
            </a:ln>
          </a:top>
          <a:bottom>
            <a:ln w="12700" cap="flat">
              <a:solidFill>
                <a:srgbClr val="BDBBB3"/>
              </a:solidFill>
              <a:prstDash val="solid"/>
              <a:miter lim="400000"/>
            </a:ln>
          </a:bottom>
          <a:insideH>
            <a:ln w="12700" cap="flat">
              <a:solidFill>
                <a:srgbClr val="657477"/>
              </a:solidFill>
              <a:prstDash val="solid"/>
              <a:miter lim="400000"/>
            </a:ln>
          </a:insideH>
          <a:insideV>
            <a:ln w="12700" cap="flat">
              <a:noFill/>
              <a:miter lim="400000"/>
            </a:ln>
          </a:insideV>
        </a:tcBdr>
        <a:fill>
          <a:noFill/>
        </a:fill>
      </a:tcStyle>
    </a:firstRow>
  </a:tblStyle>
  <a:tblStyle styleId="{CF821DB8-F4EB-4A41-A1BA-3FCAFE7338EE}" styleName="">
    <a:tblBg/>
    <a:wholeTbl>
      <a:tcTxStyle b="off" i="off">
        <a:fontRef idx="minor">
          <a:srgbClr val="606060"/>
        </a:fontRef>
        <a:srgbClr val="606060"/>
      </a:tcTxStyle>
      <a:tcStyle>
        <a:tcBdr>
          <a:left>
            <a:ln w="12700" cap="flat">
              <a:noFill/>
              <a:miter lim="400000"/>
            </a:ln>
          </a:left>
          <a:right>
            <a:ln w="12700" cap="flat">
              <a:noFill/>
              <a:miter lim="400000"/>
            </a:ln>
          </a:right>
          <a:top>
            <a:ln w="12700" cap="flat">
              <a:solidFill>
                <a:srgbClr val="AAA6A6"/>
              </a:solidFill>
              <a:custDash>
                <a:ds d="200000" sp="200000"/>
              </a:custDash>
              <a:miter lim="400000"/>
            </a:ln>
          </a:top>
          <a:bottom>
            <a:ln w="12700" cap="flat">
              <a:solidFill>
                <a:srgbClr val="AAA6A6"/>
              </a:solidFill>
              <a:custDash>
                <a:ds d="200000" sp="200000"/>
              </a:custDash>
              <a:miter lim="400000"/>
            </a:ln>
          </a:bottom>
          <a:insideH>
            <a:ln w="12700" cap="flat">
              <a:solidFill>
                <a:srgbClr val="AAA6A6"/>
              </a:solidFill>
              <a:custDash>
                <a:ds d="200000" sp="200000"/>
              </a:custDash>
              <a:miter lim="400000"/>
            </a:ln>
          </a:insideH>
          <a:insideV>
            <a:ln w="12700" cap="flat">
              <a:noFill/>
              <a:miter lim="400000"/>
            </a:ln>
          </a:insideV>
        </a:tcBdr>
        <a:fill>
          <a:solidFill>
            <a:srgbClr val="EFECE2"/>
          </a:solidFill>
        </a:fill>
      </a:tcStyle>
    </a:wholeTbl>
    <a:band2H>
      <a:tcTxStyle b="def" i="def"/>
      <a:tcStyle>
        <a:tcBdr/>
        <a:fill>
          <a:solidFill>
            <a:srgbClr val="FFFBF1"/>
          </a:solidFill>
        </a:fill>
      </a:tcStyle>
    </a:band2H>
    <a:firstCol>
      <a:tcTxStyle b="off" i="off">
        <a:fontRef idx="minor">
          <a:srgbClr val="606060"/>
        </a:fontRef>
        <a:srgbClr val="606060"/>
      </a:tcTxStyle>
      <a:tcStyle>
        <a:tcBdr>
          <a:left>
            <a:ln w="12700" cap="flat">
              <a:solidFill>
                <a:srgbClr val="000000"/>
              </a:solidFill>
              <a:prstDash val="solid"/>
              <a:miter lim="400000"/>
            </a:ln>
          </a:left>
          <a:right>
            <a:ln w="12700" cap="flat">
              <a:solidFill>
                <a:srgbClr val="A29A85"/>
              </a:solidFill>
              <a:prstDash val="solid"/>
              <a:miter lim="400000"/>
            </a:ln>
          </a:right>
          <a:top>
            <a:ln w="12700" cap="flat">
              <a:solidFill>
                <a:srgbClr val="AAA6A6"/>
              </a:solidFill>
              <a:custDash>
                <a:ds d="200000" sp="200000"/>
              </a:custDash>
              <a:miter lim="400000"/>
            </a:ln>
          </a:top>
          <a:bottom>
            <a:ln w="12700" cap="flat">
              <a:solidFill>
                <a:srgbClr val="AAA6A6"/>
              </a:solidFill>
              <a:custDash>
                <a:ds d="200000" sp="200000"/>
              </a:custDash>
              <a:miter lim="400000"/>
            </a:ln>
          </a:bottom>
          <a:insideH>
            <a:ln w="12700" cap="flat">
              <a:solidFill>
                <a:srgbClr val="AAA6A6"/>
              </a:solidFill>
              <a:custDash>
                <a:ds d="200000" sp="200000"/>
              </a:custDash>
              <a:miter lim="400000"/>
            </a:ln>
          </a:insideH>
          <a:insideV>
            <a:ln w="12700" cap="flat">
              <a:noFill/>
              <a:miter lim="400000"/>
            </a:ln>
          </a:insideV>
        </a:tcBdr>
        <a:fill>
          <a:solidFill>
            <a:srgbClr val="E8E4D8"/>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A29A85"/>
              </a:solidFill>
              <a:prstDash val="solid"/>
              <a:miter lim="400000"/>
            </a:ln>
          </a:top>
          <a:bottom>
            <a:ln w="12700" cap="flat">
              <a:solidFill>
                <a:srgbClr val="000000"/>
              </a:solidFill>
              <a:prstDash val="solid"/>
              <a:miter lim="400000"/>
            </a:ln>
          </a:bottom>
          <a:insideH>
            <a:ln w="12700" cap="flat">
              <a:solidFill>
                <a:srgbClr val="A29A85"/>
              </a:solidFill>
              <a:prstDash val="solid"/>
              <a:miter lim="400000"/>
            </a:ln>
          </a:insideH>
          <a:insideV>
            <a:ln w="12700" cap="flat">
              <a:noFill/>
              <a:miter lim="400000"/>
            </a:ln>
          </a:insideV>
        </a:tcBdr>
        <a:fill>
          <a:no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000000"/>
              </a:solidFill>
              <a:prstDash val="solid"/>
              <a:miter lim="400000"/>
            </a:ln>
          </a:top>
          <a:bottom>
            <a:ln w="12700" cap="flat">
              <a:solidFill>
                <a:srgbClr val="A29A85"/>
              </a:solidFill>
              <a:prstDash val="solid"/>
              <a:miter lim="400000"/>
            </a:ln>
          </a:bottom>
          <a:insideH>
            <a:ln w="12700" cap="flat">
              <a:solidFill>
                <a:srgbClr val="A29A85"/>
              </a:solidFill>
              <a:prstDash val="solid"/>
              <a:miter lim="400000"/>
            </a:ln>
          </a:insideH>
          <a:insideV>
            <a:ln w="12700" cap="flat">
              <a:noFill/>
              <a:miter lim="400000"/>
            </a:ln>
          </a:insideV>
        </a:tcBdr>
        <a:fill>
          <a:noFill/>
        </a:fill>
      </a:tcStyle>
    </a:firstRow>
  </a:tblStyle>
  <a:tblStyle styleId="{33BA23B1-9221-436E-865A-0063620EA4FD}" styleName="">
    <a:tblBg/>
    <a:wholeTbl>
      <a:tcTxStyle b="off" i="off">
        <a:fontRef idx="minor">
          <a:srgbClr val="606060"/>
        </a:fontRef>
        <a:srgbClr val="606060"/>
      </a:tcTxStyle>
      <a:tcStyle>
        <a:tcBdr>
          <a:left>
            <a:ln w="12700" cap="flat">
              <a:noFill/>
              <a:miter lim="400000"/>
            </a:ln>
          </a:left>
          <a:right>
            <a:ln w="12700" cap="flat">
              <a:noFill/>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noFill/>
              <a:miter lim="400000"/>
            </a:ln>
          </a:insideV>
        </a:tcBdr>
        <a:fill>
          <a:solidFill>
            <a:srgbClr val="D6D2C0">
              <a:alpha val="50000"/>
            </a:srgbClr>
          </a:solidFill>
        </a:fill>
      </a:tcStyle>
    </a:wholeTbl>
    <a:band2H>
      <a:tcTxStyle b="def" i="def"/>
      <a:tcStyle>
        <a:tcBdr/>
        <a:fill>
          <a:solidFill>
            <a:srgbClr val="E9E7DC"/>
          </a:solidFill>
        </a:fill>
      </a:tcStyle>
    </a:band2H>
    <a:firstCol>
      <a:tcTxStyle b="off" i="off">
        <a:fontRef idx="minor">
          <a:srgbClr val="606060"/>
        </a:fontRef>
        <a:srgbClr val="606060"/>
      </a:tcTxStyle>
      <a:tcStyle>
        <a:tcBdr>
          <a:left>
            <a:ln w="12700" cap="flat">
              <a:solidFill>
                <a:srgbClr val="FFFFFF"/>
              </a:solidFill>
              <a:prstDash val="solid"/>
              <a:miter lim="400000"/>
            </a:ln>
          </a:left>
          <a:right>
            <a:ln w="254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noFill/>
              <a:miter lim="400000"/>
            </a:ln>
          </a:insideV>
        </a:tcBdr>
        <a:fill>
          <a:solidFill>
            <a:srgbClr val="C5BEAA"/>
          </a:solidFill>
        </a:fill>
      </a:tcStyle>
    </a:firstCol>
    <a:lastRow>
      <a:tcTxStyle b="off" i="off">
        <a:fontRef idx="minor">
          <a:srgbClr val="606060"/>
        </a:fontRef>
        <a:srgbClr val="606060"/>
      </a:tcTxStyle>
      <a:tcStyle>
        <a:tcBdr>
          <a:left>
            <a:ln w="12700" cap="flat">
              <a:noFill/>
              <a:miter lim="400000"/>
            </a:ln>
          </a:left>
          <a:right>
            <a:ln w="12700" cap="flat">
              <a:noFill/>
              <a:miter lim="400000"/>
            </a:ln>
          </a:right>
          <a:top>
            <a:ln w="25400" cap="flat">
              <a:solidFill>
                <a:srgbClr val="000000"/>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noFill/>
              <a:miter lim="400000"/>
            </a:ln>
          </a:insideV>
        </a:tcBdr>
        <a:fill>
          <a:solidFill>
            <a:srgbClr val="D6D2C0">
              <a:alpha val="25000"/>
            </a:srgbClr>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FFFFFF"/>
              </a:solidFill>
              <a:prstDash val="solid"/>
              <a:miter lim="400000"/>
            </a:ln>
          </a:top>
          <a:bottom>
            <a:ln w="25400" cap="flat">
              <a:solidFill>
                <a:srgbClr val="FFFFFF"/>
              </a:solidFill>
              <a:prstDash val="solid"/>
              <a:miter lim="400000"/>
            </a:ln>
          </a:bottom>
          <a:insideH>
            <a:ln w="12700" cap="flat">
              <a:solidFill>
                <a:srgbClr val="FFFFFF"/>
              </a:solidFill>
              <a:prstDash val="solid"/>
              <a:miter lim="400000"/>
            </a:ln>
          </a:insideH>
          <a:insideV>
            <a:ln w="12700" cap="flat">
              <a:noFill/>
              <a:miter lim="400000"/>
            </a:ln>
          </a:insideV>
        </a:tcBdr>
        <a:fill>
          <a:solidFill>
            <a:srgbClr val="928C7D"/>
          </a:solidFill>
        </a:fill>
      </a:tcStyle>
    </a:firstRow>
  </a:tblStyle>
  <a:tblStyle styleId="{2708684C-4D16-4618-839F-0558EEFCDFE6}" styleName="">
    <a:tblBg/>
    <a:wholeTbl>
      <a:tcTxStyle b="off" i="off">
        <a:fontRef idx="major">
          <a:srgbClr val="606060"/>
        </a:fontRef>
        <a:srgbClr val="606060"/>
      </a:tcTxStyle>
      <a:tcStyle>
        <a:tcBdr>
          <a:left>
            <a:ln w="12700" cap="flat">
              <a:noFill/>
              <a:miter lim="400000"/>
            </a:ln>
          </a:left>
          <a:right>
            <a:ln w="12700" cap="flat">
              <a:noFill/>
              <a:miter lim="400000"/>
            </a:ln>
          </a:right>
          <a:top>
            <a:ln w="12700" cap="flat">
              <a:solidFill>
                <a:srgbClr val="DBD2B2"/>
              </a:solidFill>
              <a:prstDash val="solid"/>
              <a:miter lim="400000"/>
            </a:ln>
          </a:top>
          <a:bottom>
            <a:ln w="12700" cap="flat">
              <a:solidFill>
                <a:srgbClr val="DBD2B2"/>
              </a:solidFill>
              <a:prstDash val="solid"/>
              <a:miter lim="400000"/>
            </a:ln>
          </a:bottom>
          <a:insideH>
            <a:ln w="12700" cap="flat">
              <a:solidFill>
                <a:srgbClr val="DBD2B2"/>
              </a:solidFill>
              <a:prstDash val="solid"/>
              <a:miter lim="400000"/>
            </a:ln>
          </a:insideH>
          <a:insideV>
            <a:ln w="12700" cap="flat">
              <a:noFill/>
              <a:miter lim="400000"/>
            </a:ln>
          </a:insideV>
        </a:tcBdr>
        <a:fill>
          <a:solidFill>
            <a:srgbClr val="FDF9ED"/>
          </a:solidFill>
        </a:fill>
      </a:tcStyle>
    </a:wholeTbl>
    <a:band2H>
      <a:tcTxStyle b="def" i="def"/>
      <a:tcStyle>
        <a:tcBdr/>
        <a:fill>
          <a:solidFill>
            <a:srgbClr val="FFFFFF"/>
          </a:solidFill>
        </a:fill>
      </a:tcStyle>
    </a:band2H>
    <a:firstCol>
      <a:tcTxStyle b="off" i="off">
        <a:fontRef idx="minor">
          <a:srgbClr val="606060"/>
        </a:fontRef>
        <a:srgbClr val="606060"/>
      </a:tcTxStyle>
      <a:tcStyle>
        <a:tcBdr>
          <a:left>
            <a:ln w="25400" cap="flat">
              <a:solidFill>
                <a:srgbClr val="C6BB94"/>
              </a:solidFill>
              <a:prstDash val="solid"/>
              <a:miter lim="400000"/>
            </a:ln>
          </a:left>
          <a:right>
            <a:ln w="25400" cap="flat">
              <a:solidFill>
                <a:srgbClr val="C6BB94"/>
              </a:solidFill>
              <a:prstDash val="solid"/>
              <a:miter lim="400000"/>
            </a:ln>
          </a:right>
          <a:top>
            <a:ln w="12700" cap="flat">
              <a:solidFill>
                <a:srgbClr val="DBD2B2"/>
              </a:solidFill>
              <a:prstDash val="solid"/>
              <a:miter lim="400000"/>
            </a:ln>
          </a:top>
          <a:bottom>
            <a:ln w="12700" cap="flat">
              <a:solidFill>
                <a:srgbClr val="DBD2B2"/>
              </a:solidFill>
              <a:prstDash val="solid"/>
              <a:miter lim="400000"/>
            </a:ln>
          </a:bottom>
          <a:insideH>
            <a:ln w="12700" cap="flat">
              <a:solidFill>
                <a:srgbClr val="DBD2B2"/>
              </a:solidFill>
              <a:prstDash val="solid"/>
              <a:miter lim="400000"/>
            </a:ln>
          </a:insideH>
          <a:insideV>
            <a:ln w="12700" cap="flat">
              <a:solidFill>
                <a:srgbClr val="DBD2B2"/>
              </a:solidFill>
              <a:prstDash val="solid"/>
              <a:miter lim="400000"/>
            </a:ln>
          </a:insideV>
        </a:tcBdr>
        <a:fill>
          <a:noFill/>
        </a:fill>
      </a:tcStyle>
    </a:firstCol>
    <a:lastRow>
      <a:tcTxStyle b="off" i="off">
        <a:fontRef idx="minor">
          <a:srgbClr val="606060"/>
        </a:fontRef>
        <a:srgbClr val="606060"/>
      </a:tcTxStyle>
      <a:tcStyle>
        <a:tcBdr>
          <a:left>
            <a:ln w="12700" cap="flat">
              <a:noFill/>
              <a:miter lim="400000"/>
            </a:ln>
          </a:left>
          <a:right>
            <a:ln w="12700" cap="flat">
              <a:noFill/>
              <a:miter lim="400000"/>
            </a:ln>
          </a:right>
          <a:top>
            <a:ln w="25400" cap="flat">
              <a:solidFill>
                <a:srgbClr val="C6BB94"/>
              </a:solidFill>
              <a:prstDash val="solid"/>
              <a:miter lim="400000"/>
            </a:ln>
          </a:top>
          <a:bottom>
            <a:ln w="25400" cap="flat">
              <a:solidFill>
                <a:srgbClr val="C6BB94"/>
              </a:solidFill>
              <a:prstDash val="solid"/>
              <a:miter lim="400000"/>
            </a:ln>
          </a:bottom>
          <a:insideH>
            <a:ln w="12700" cap="flat">
              <a:solidFill>
                <a:srgbClr val="DBD2B2"/>
              </a:solidFill>
              <a:prstDash val="solid"/>
              <a:miter lim="400000"/>
            </a:ln>
          </a:insideH>
          <a:insideV>
            <a:ln w="12700" cap="flat">
              <a:noFill/>
              <a:miter lim="400000"/>
            </a:ln>
          </a:insideV>
        </a:tcBdr>
        <a:fill>
          <a:noFill/>
        </a:fill>
      </a:tcStyle>
    </a:lastRow>
    <a:firstRow>
      <a:tcTxStyle b="off" i="off">
        <a:fontRef idx="minor">
          <a:srgbClr val="606060"/>
        </a:fontRef>
        <a:srgbClr val="606060"/>
      </a:tcTxStyle>
      <a:tcStyle>
        <a:tcBdr>
          <a:left>
            <a:ln w="12700" cap="flat">
              <a:noFill/>
              <a:miter lim="400000"/>
            </a:ln>
          </a:left>
          <a:right>
            <a:ln w="12700" cap="flat">
              <a:noFill/>
              <a:miter lim="400000"/>
            </a:ln>
          </a:right>
          <a:top>
            <a:ln w="25400" cap="flat">
              <a:solidFill>
                <a:srgbClr val="C6BB94"/>
              </a:solidFill>
              <a:prstDash val="solid"/>
              <a:miter lim="400000"/>
            </a:ln>
          </a:top>
          <a:bottom>
            <a:ln w="25400" cap="flat">
              <a:solidFill>
                <a:srgbClr val="C6BB94"/>
              </a:solidFill>
              <a:prstDash val="solid"/>
              <a:miter lim="400000"/>
            </a:ln>
          </a:bottom>
          <a:insideH>
            <a:ln w="12700" cap="flat">
              <a:solidFill>
                <a:srgbClr val="DBD2B2"/>
              </a:solidFill>
              <a:prstDash val="solid"/>
              <a:miter lim="400000"/>
            </a:ln>
          </a:insideH>
          <a:insideV>
            <a:ln w="12700" cap="flat">
              <a:noFill/>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28" name="Shape 128"/>
          <p:cNvSpPr/>
          <p:nvPr>
            <p:ph type="sldImg"/>
          </p:nvPr>
        </p:nvSpPr>
        <p:spPr>
          <a:xfrm>
            <a:off x="1143000" y="685800"/>
            <a:ext cx="4572000" cy="3429000"/>
          </a:xfrm>
          <a:prstGeom prst="rect">
            <a:avLst/>
          </a:prstGeom>
        </p:spPr>
        <p:txBody>
          <a:bodyPr/>
          <a:lstStyle/>
          <a:p>
            <a:pPr/>
          </a:p>
        </p:txBody>
      </p:sp>
      <p:sp>
        <p:nvSpPr>
          <p:cNvPr id="129" name="Shape 129"/>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Relationships>

</file>

<file path=ppt/notesSlides/_rels/notesSlide10.xml.rels><?xml version="1.0" encoding="UTF-8"?>
<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Relationships>

</file>

<file path=ppt/notesSlides/_rels/notesSlide11.xml.rels><?xml version="1.0" encoding="UTF-8"?>
<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Relationships>

</file>

<file path=ppt/notesSlides/_rels/notesSlide12.xml.rels><?xml version="1.0" encoding="UTF-8"?>
<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Relationships>

</file>

<file path=ppt/notesSlides/_rels/notesSlide13.xml.rels><?xml version="1.0" encoding="UTF-8"?>
<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Relationships>

</file>

<file path=ppt/notesSlides/_rels/notesSlide14.xml.rels><?xml version="1.0" encoding="UTF-8"?>
<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Relationships>

</file>

<file path=ppt/notesSlides/_rels/notesSlide15.xml.rels><?xml version="1.0" encoding="UTF-8"?>
<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Relationships>

</file>

<file path=ppt/notesSlides/_rels/notesSlide16.xml.rels><?xml version="1.0" encoding="UTF-8"?>
<Relationships xmlns="http://schemas.openxmlformats.org/package/2006/relationships"><Relationship Id="rId1" Type="http://schemas.openxmlformats.org/officeDocument/2006/relationships/slide" Target="../slides/slide17.xml"/><Relationship Id="rId2" Type="http://schemas.openxmlformats.org/officeDocument/2006/relationships/notesMaster" Target="../notesMasters/notesMaster1.xml"/></Relationships>

</file>

<file path=ppt/notesSlides/_rels/notesSlide17.xml.rels><?xml version="1.0" encoding="UTF-8"?>
<Relationships xmlns="http://schemas.openxmlformats.org/package/2006/relationships"><Relationship Id="rId1" Type="http://schemas.openxmlformats.org/officeDocument/2006/relationships/slide" Target="../slides/slide18.xml"/><Relationship Id="rId2" Type="http://schemas.openxmlformats.org/officeDocument/2006/relationships/notesMaster" Target="../notesMasters/notesMaster1.xml"/></Relationships>

</file>

<file path=ppt/notesSlides/_rels/notesSlide18.xml.rels><?xml version="1.0" encoding="UTF-8"?>
<Relationships xmlns="http://schemas.openxmlformats.org/package/2006/relationships"><Relationship Id="rId1" Type="http://schemas.openxmlformats.org/officeDocument/2006/relationships/slide" Target="../slides/slide19.xml"/><Relationship Id="rId2" Type="http://schemas.openxmlformats.org/officeDocument/2006/relationships/notesMaster" Target="../notesMasters/notesMaster1.xml"/></Relationships>

</file>

<file path=ppt/notesSlides/_rels/notesSlide19.xml.rels><?xml version="1.0" encoding="UTF-8"?>
<Relationships xmlns="http://schemas.openxmlformats.org/package/2006/relationships"><Relationship Id="rId1" Type="http://schemas.openxmlformats.org/officeDocument/2006/relationships/slide" Target="../slides/slide20.xml"/><Relationship Id="rId2" Type="http://schemas.openxmlformats.org/officeDocument/2006/relationships/notesMaster" Target="../notesMasters/notesMaster1.xml"/></Relationships>

</file>

<file path=ppt/notesSlides/_rels/notesSlide2.xml.rels><?xml version="1.0" encoding="UTF-8"?>
<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Relationships>

</file>

<file path=ppt/notesSlides/_rels/notesSlide3.xml.rels><?xml version="1.0" encoding="UTF-8"?>
<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Relationships>

</file>

<file path=ppt/notesSlides/_rels/notesSlide4.xml.rels><?xml version="1.0" encoding="UTF-8"?>
<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Relationships>

</file>

<file path=ppt/notesSlides/_rels/notesSlide5.xml.rels><?xml version="1.0" encoding="UTF-8"?>
<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Relationships>

</file>

<file path=ppt/notesSlides/_rels/notesSlide6.xml.rels><?xml version="1.0" encoding="UTF-8"?>
<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Relationships>

</file>

<file path=ppt/notesSlides/_rels/notesSlide7.xml.rels><?xml version="1.0" encoding="UTF-8"?>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Relationships>

</file>

<file path=ppt/notesSlides/_rels/notesSlide8.xml.rels><?xml version="1.0" encoding="UTF-8"?>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Relationships>

</file>

<file path=ppt/notesSlides/_rels/notesSlide9.xml.rels><?xml version="1.0" encoding="UTF-8"?>
<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8" name="Shape 138"/>
          <p:cNvSpPr/>
          <p:nvPr>
            <p:ph type="sldImg"/>
          </p:nvPr>
        </p:nvSpPr>
        <p:spPr>
          <a:prstGeom prst="rect">
            <a:avLst/>
          </a:prstGeom>
        </p:spPr>
        <p:txBody>
          <a:bodyPr/>
          <a:lstStyle/>
          <a:p>
            <a:pPr/>
          </a:p>
        </p:txBody>
      </p:sp>
      <p:sp>
        <p:nvSpPr>
          <p:cNvPr id="139" name="Shape 139"/>
          <p:cNvSpPr/>
          <p:nvPr>
            <p:ph type="body" sz="quarter" idx="1"/>
          </p:nvPr>
        </p:nvSpPr>
        <p:spPr>
          <a:prstGeom prst="rect">
            <a:avLst/>
          </a:prstGeom>
        </p:spPr>
        <p:txBody>
          <a:bodyPr/>
          <a:lstStyle/>
          <a:p>
            <a:pPr/>
            <a:r>
              <a:t>I might add that this course was NOT created to tell you which vaccines your animal should receive.  That should be determined upon careful consideration of what your animal(s) will be exposed to as well as his or her overall health.  This course is to empower you, as your animal’s guardian, to choose wisely based on the information provided in this presentation.</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0" name="Shape 200"/>
          <p:cNvSpPr/>
          <p:nvPr>
            <p:ph type="sldImg"/>
          </p:nvPr>
        </p:nvSpPr>
        <p:spPr>
          <a:prstGeom prst="rect">
            <a:avLst/>
          </a:prstGeom>
        </p:spPr>
        <p:txBody>
          <a:bodyPr/>
          <a:lstStyle/>
          <a:p>
            <a:pPr/>
          </a:p>
        </p:txBody>
      </p:sp>
      <p:sp>
        <p:nvSpPr>
          <p:cNvPr id="201" name="Shape 201"/>
          <p:cNvSpPr/>
          <p:nvPr>
            <p:ph type="body" sz="quarter" idx="1"/>
          </p:nvPr>
        </p:nvSpPr>
        <p:spPr>
          <a:prstGeom prst="rect">
            <a:avLst/>
          </a:prstGeom>
        </p:spPr>
        <p:txBody>
          <a:bodyPr/>
          <a:lstStyle/>
          <a:p>
            <a:pPr/>
            <a:r>
              <a:t>So what actually </a:t>
            </a:r>
            <a:r>
              <a:rPr i="1"/>
              <a:t>causes</a:t>
            </a:r>
            <a:r>
              <a:t> reactions from administration of a vaccine?  It’s really hard to say, because there are so many additives, such as adjuvants that are used to “strengthen” the immune system’s response to the actual antigen that is injected. One common adjuvant is aluminum hydroxide.  Preservatives such as thimerasol (contains the highly toxic mercury compound) and formaldehyde (embalming fluid), foreign animal proteins, retroviruses, antibiotics, and antifungals are just a few of the additives in a vaccine.  These things are not recognized by the immune system as being “part” of the natural body and subsequently cause a reaction.  It is theorized that many auto-immune diseases are a “side effect” of a vaccine.  Reactions can vary from lethargy, pain over the injection site, loss of appetite, and mild fever to serious symptoms such as overall body soreness, extreme lethargy, hives, facial swelling, and seizures.  Rarely, an animal or person can experience a life-threatening reaction called “anaphylactic shock” and is considered an extreme emergency.  Signs of anaphylaxis include difficulty breathing, vomiting, fainting, and cardiac arrest.  Anaphylaxis occurs minutes after vaccination.   Reactions that occur days, weeks, or even months following a vaccination are considered “vaccinosis” and may include cases of meningitis, autoimmune disorders, skin and ear infections, and allergic conditions.  Unfortunately, vaccinosis is not recognized or acknowledged by most conventionally-trained veterinarians.  </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7" name="Shape 207"/>
          <p:cNvSpPr/>
          <p:nvPr>
            <p:ph type="sldImg"/>
          </p:nvPr>
        </p:nvSpPr>
        <p:spPr>
          <a:prstGeom prst="rect">
            <a:avLst/>
          </a:prstGeom>
        </p:spPr>
        <p:txBody>
          <a:bodyPr/>
          <a:lstStyle/>
          <a:p>
            <a:pPr/>
          </a:p>
        </p:txBody>
      </p:sp>
      <p:sp>
        <p:nvSpPr>
          <p:cNvPr id="208" name="Shape 208"/>
          <p:cNvSpPr/>
          <p:nvPr>
            <p:ph type="body" sz="quarter" idx="1"/>
          </p:nvPr>
        </p:nvSpPr>
        <p:spPr>
          <a:prstGeom prst="rect">
            <a:avLst/>
          </a:prstGeom>
        </p:spPr>
        <p:txBody>
          <a:bodyPr/>
          <a:lstStyle/>
          <a:p>
            <a:pPr/>
            <a:r>
              <a:t>Max was cared for by a wonderful young couple that thought the world of him.  </a:t>
            </a:r>
          </a:p>
          <a:p>
            <a:pPr/>
            <a:r>
              <a:t>When I first saw Max during a housecall appointment, I found out that the couple had to carry Max everywhere as he couldn’t walk and had been in that condition for several weeks.</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3" name="Shape 213"/>
          <p:cNvSpPr/>
          <p:nvPr>
            <p:ph type="sldImg"/>
          </p:nvPr>
        </p:nvSpPr>
        <p:spPr>
          <a:prstGeom prst="rect">
            <a:avLst/>
          </a:prstGeom>
        </p:spPr>
        <p:txBody>
          <a:bodyPr/>
          <a:lstStyle/>
          <a:p>
            <a:pPr/>
          </a:p>
        </p:txBody>
      </p:sp>
      <p:sp>
        <p:nvSpPr>
          <p:cNvPr id="214" name="Shape 214"/>
          <p:cNvSpPr/>
          <p:nvPr>
            <p:ph type="body" sz="quarter" idx="1"/>
          </p:nvPr>
        </p:nvSpPr>
        <p:spPr>
          <a:prstGeom prst="rect">
            <a:avLst/>
          </a:prstGeom>
        </p:spPr>
        <p:txBody>
          <a:bodyPr/>
          <a:lstStyle/>
          <a:p>
            <a:pPr/>
            <a:r>
              <a:t>(after workup):  bloodwork (gen chem panel, complete blood count, Lyme SNAP test) results did not reveal any abnormalities.</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9" name="Shape 219"/>
          <p:cNvSpPr/>
          <p:nvPr>
            <p:ph type="sldImg"/>
          </p:nvPr>
        </p:nvSpPr>
        <p:spPr>
          <a:prstGeom prst="rect">
            <a:avLst/>
          </a:prstGeom>
        </p:spPr>
        <p:txBody>
          <a:bodyPr/>
          <a:lstStyle/>
          <a:p>
            <a:pPr/>
          </a:p>
        </p:txBody>
      </p:sp>
      <p:sp>
        <p:nvSpPr>
          <p:cNvPr id="220" name="Shape 220"/>
          <p:cNvSpPr/>
          <p:nvPr>
            <p:ph type="body" sz="quarter" idx="1"/>
          </p:nvPr>
        </p:nvSpPr>
        <p:spPr>
          <a:prstGeom prst="rect">
            <a:avLst/>
          </a:prstGeom>
        </p:spPr>
        <p:txBody>
          <a:bodyPr/>
          <a:lstStyle/>
          <a:p>
            <a:pPr/>
            <a:r>
              <a:t>Prednisone was refilled at the U of Wisconsin and he was sent home with little or no hope of improvement.  Diagnosis:  idiopathic meningoencephalitis - translation - “brain inflammation with no known cause”</a:t>
            </a:r>
          </a:p>
          <a:p>
            <a:pPr/>
          </a:p>
          <a:p>
            <a:pPr/>
            <a:r>
              <a:t>Max worsened over the next several weeks, and was not able to stand. </a:t>
            </a:r>
          </a:p>
          <a:p>
            <a:pPr/>
          </a:p>
          <a:p>
            <a:pPr/>
            <a:r>
              <a:t>A variety of therapeutic-grade essential oils, whole food supplements, and two homeopathic remedies for neurologic conditions were started.  The head and neck tremors became less and Max started to show interest in life again.  A local acupuncturist and chiropractor worked on Max, and a gradual improvement was seen.  </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6" name="Shape 226"/>
          <p:cNvSpPr/>
          <p:nvPr>
            <p:ph type="sldImg"/>
          </p:nvPr>
        </p:nvSpPr>
        <p:spPr>
          <a:prstGeom prst="rect">
            <a:avLst/>
          </a:prstGeom>
        </p:spPr>
        <p:txBody>
          <a:bodyPr/>
          <a:lstStyle/>
          <a:p>
            <a:pPr/>
          </a:p>
        </p:txBody>
      </p:sp>
      <p:sp>
        <p:nvSpPr>
          <p:cNvPr id="227" name="Shape 227"/>
          <p:cNvSpPr/>
          <p:nvPr>
            <p:ph type="body" sz="quarter" idx="1"/>
          </p:nvPr>
        </p:nvSpPr>
        <p:spPr>
          <a:prstGeom prst="rect">
            <a:avLst/>
          </a:prstGeom>
        </p:spPr>
        <p:txBody>
          <a:bodyPr/>
          <a:lstStyle/>
          <a:p>
            <a:pPr/>
            <a:r>
              <a:t>During my initial visit at their home, I quizzed the couple extensively to see what triggers may have started this condition.  It was very puzzling, since the thousands of dollars of diagnostic testing that Max’s owners spent didn’t reveal anything. </a:t>
            </a:r>
          </a:p>
          <a:p>
            <a:pPr/>
          </a:p>
          <a:p>
            <a:pPr/>
            <a:r>
              <a:t>The one thing that set off a red flag in my mind was the fact that Max had his “annual” vaccinations just 2 weeks prior to his symptoms.  And all of the vaccines were given at the back of the neck, mainly in the same location.  Distemper combination + 4-way leptospirosis, Lyme, Bordetella, and rabies were all given on the same day.  </a:t>
            </a:r>
          </a:p>
          <a:p>
            <a:pPr/>
          </a:p>
          <a:p>
            <a:pPr/>
            <a:r>
              <a:t>This led me to think that vaccinosis was the primary cause for Max’s neurologic condition.</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3" name="Shape 233"/>
          <p:cNvSpPr/>
          <p:nvPr>
            <p:ph type="sldImg"/>
          </p:nvPr>
        </p:nvSpPr>
        <p:spPr>
          <a:prstGeom prst="rect">
            <a:avLst/>
          </a:prstGeom>
        </p:spPr>
        <p:txBody>
          <a:bodyPr/>
          <a:lstStyle/>
          <a:p>
            <a:pPr/>
          </a:p>
        </p:txBody>
      </p:sp>
      <p:sp>
        <p:nvSpPr>
          <p:cNvPr id="234" name="Shape 234"/>
          <p:cNvSpPr/>
          <p:nvPr>
            <p:ph type="body" sz="quarter" idx="1"/>
          </p:nvPr>
        </p:nvSpPr>
        <p:spPr>
          <a:prstGeom prst="rect">
            <a:avLst/>
          </a:prstGeom>
        </p:spPr>
        <p:txBody>
          <a:bodyPr/>
          <a:lstStyle/>
          <a:p>
            <a:pPr/>
            <a:r>
              <a:t>Because of the love these people had for their dog, they continued to lift and carry Max wherever he needed to be moved until emotionally and physically, they couldn’t do it anymore.  Max had again declined, so they made the painful decision to have him put to sleep.</a:t>
            </a:r>
          </a:p>
          <a:p>
            <a:pPr/>
          </a:p>
          <a:p>
            <a:pPr/>
            <a:r>
              <a:t>(Read last sentence on slide).  </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0" name="Shape 240"/>
          <p:cNvSpPr/>
          <p:nvPr>
            <p:ph type="sldImg"/>
          </p:nvPr>
        </p:nvSpPr>
        <p:spPr>
          <a:prstGeom prst="rect">
            <a:avLst/>
          </a:prstGeom>
        </p:spPr>
        <p:txBody>
          <a:bodyPr/>
          <a:lstStyle/>
          <a:p>
            <a:pPr/>
          </a:p>
        </p:txBody>
      </p:sp>
      <p:sp>
        <p:nvSpPr>
          <p:cNvPr id="241" name="Shape 241"/>
          <p:cNvSpPr/>
          <p:nvPr>
            <p:ph type="body" sz="quarter" idx="1"/>
          </p:nvPr>
        </p:nvSpPr>
        <p:spPr>
          <a:prstGeom prst="rect">
            <a:avLst/>
          </a:prstGeom>
        </p:spPr>
        <p:txBody>
          <a:bodyPr/>
          <a:lstStyle/>
          <a:p>
            <a:pPr/>
            <a:r>
              <a:t>We went over common signs of vaccine reactions, but these cannot be emphasized enough!  Your veterinarian MUST chart this on your pet’s record and make an educated decision to:</a:t>
            </a:r>
          </a:p>
          <a:p>
            <a:pPr/>
          </a:p>
          <a:p>
            <a:pPr/>
            <a:r>
              <a:t>1) Split up the vaccinations, leaving 4 weeks between immunizations.</a:t>
            </a:r>
          </a:p>
          <a:p>
            <a:pPr/>
            <a:r>
              <a:t>2) Leave out non-core vaccines, such as Lyme, kennel cough, influenza, leptospirosis</a:t>
            </a:r>
          </a:p>
          <a:p>
            <a:pPr/>
            <a:r>
              <a:t>3) Change vaccine manufacturers.  There are some companies that use non-adjuvanted vaccines</a:t>
            </a:r>
          </a:p>
          <a:p>
            <a:pPr/>
            <a:r>
              <a:t>4) Decide to forego vaccines and use titer testing instead.</a:t>
            </a:r>
          </a:p>
          <a:p>
            <a:pPr/>
            <a:r>
              <a:t>5) Write a medical exemption so your pet doesn’t have to be subjected to a potentially life-threatening situation.</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7" name="Shape 247"/>
          <p:cNvSpPr/>
          <p:nvPr>
            <p:ph type="sldImg"/>
          </p:nvPr>
        </p:nvSpPr>
        <p:spPr>
          <a:prstGeom prst="rect">
            <a:avLst/>
          </a:prstGeom>
        </p:spPr>
        <p:txBody>
          <a:bodyPr/>
          <a:lstStyle/>
          <a:p>
            <a:pPr/>
          </a:p>
        </p:txBody>
      </p:sp>
      <p:sp>
        <p:nvSpPr>
          <p:cNvPr id="248" name="Shape 248"/>
          <p:cNvSpPr/>
          <p:nvPr>
            <p:ph type="body" sz="quarter" idx="1"/>
          </p:nvPr>
        </p:nvSpPr>
        <p:spPr>
          <a:prstGeom prst="rect">
            <a:avLst/>
          </a:prstGeom>
        </p:spPr>
        <p:txBody>
          <a:bodyPr/>
          <a:lstStyle/>
          <a:p>
            <a:pPr/>
            <a:r>
              <a:t>Answer this question:  what is your pet’s exposure risk?  Many veterinarians, because of the revenue generated from selling a client on multiple vaccines, may advise more than necessary.</a:t>
            </a:r>
          </a:p>
          <a:p>
            <a:pPr/>
          </a:p>
          <a:p>
            <a:pPr/>
            <a:r>
              <a:t>Ask your veterinarian for single vaccines, not multivalent (combinations)</a:t>
            </a:r>
          </a:p>
          <a:p>
            <a:pPr/>
            <a:r>
              <a:t>If splitting vaccinations, wait at least 4 weeks between them to allow the immune system to rebalance</a:t>
            </a:r>
          </a:p>
          <a:p>
            <a:pPr/>
            <a:r>
              <a:t>Essential oils such as lemon, frankincense, and lavender may help with discomfort or swelling when placed over the area where your animal was vaccinated.  Remember, though, that lemon oil may cause a skin reaction if exposed to sunlight within 12 hours.</a:t>
            </a:r>
          </a:p>
          <a:p>
            <a:pPr/>
          </a:p>
          <a:p>
            <a:pPr/>
            <a:r>
              <a:t>Certain homeopathic remedies such as lyssin (for rabies) and thuja (for any other vaccines) may assist the body to help detoxify after a vaccination.</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4" name="Shape 254"/>
          <p:cNvSpPr/>
          <p:nvPr>
            <p:ph type="sldImg"/>
          </p:nvPr>
        </p:nvSpPr>
        <p:spPr>
          <a:prstGeom prst="rect">
            <a:avLst/>
          </a:prstGeom>
        </p:spPr>
        <p:txBody>
          <a:bodyPr/>
          <a:lstStyle/>
          <a:p>
            <a:pPr/>
          </a:p>
        </p:txBody>
      </p:sp>
      <p:sp>
        <p:nvSpPr>
          <p:cNvPr id="255" name="Shape 255"/>
          <p:cNvSpPr/>
          <p:nvPr>
            <p:ph type="body" sz="quarter" idx="1"/>
          </p:nvPr>
        </p:nvSpPr>
        <p:spPr>
          <a:prstGeom prst="rect">
            <a:avLst/>
          </a:prstGeom>
        </p:spPr>
        <p:txBody>
          <a:bodyPr/>
          <a:lstStyle/>
          <a:p>
            <a:pPr/>
            <a:r>
              <a:t>PLEASE:  vaccinate healthy animals only!  </a:t>
            </a:r>
          </a:p>
          <a:p>
            <a:pPr/>
          </a:p>
          <a:p>
            <a:pPr/>
            <a:r>
              <a:t>Get a medical waiver if your pet has medical condition that would be worsened with a vaccine.</a:t>
            </a:r>
          </a:p>
          <a:p>
            <a:pPr/>
          </a:p>
          <a:p>
            <a:pPr/>
            <a:r>
              <a:t>Thimerasol-free vaccines are available - ask your veterinarian if he or she carries these</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1" name="Shape 261"/>
          <p:cNvSpPr/>
          <p:nvPr>
            <p:ph type="sldImg"/>
          </p:nvPr>
        </p:nvSpPr>
        <p:spPr>
          <a:prstGeom prst="rect">
            <a:avLst/>
          </a:prstGeom>
        </p:spPr>
        <p:txBody>
          <a:bodyPr/>
          <a:lstStyle/>
          <a:p>
            <a:pPr/>
          </a:p>
        </p:txBody>
      </p:sp>
      <p:sp>
        <p:nvSpPr>
          <p:cNvPr id="262" name="Shape 262"/>
          <p:cNvSpPr/>
          <p:nvPr>
            <p:ph type="body" sz="quarter" idx="1"/>
          </p:nvPr>
        </p:nvSpPr>
        <p:spPr>
          <a:prstGeom prst="rect">
            <a:avLst/>
          </a:prstGeom>
        </p:spPr>
        <p:txBody>
          <a:bodyPr/>
          <a:lstStyle/>
          <a:p>
            <a:pPr/>
            <a:r>
              <a:t>So, in summary, vaccines are a MEDICAL procedure and need to be considered as such</a:t>
            </a:r>
          </a:p>
          <a:p>
            <a:pPr/>
          </a:p>
          <a:p>
            <a:pPr/>
            <a:r>
              <a:t>Vaccines create a great deal of revenue for the veterinary clinic.  Don’t be pressured into vaccines that your animal may not need!</a:t>
            </a:r>
          </a:p>
          <a:p>
            <a:pPr/>
          </a:p>
          <a:p>
            <a:pPr/>
            <a:r>
              <a:t>Keeping your animals health with great nutrition, reduction of stress, plentiful exercise, and lack of chemicals and drugs in its body is the key to overall good health.</a:t>
            </a:r>
          </a:p>
          <a:p>
            <a:pPr/>
          </a:p>
          <a:p>
            <a:pPr/>
            <a:r>
              <a:t>Vaccinosis, or the negative effects of vaccines, may not surface for weeks, months, or even years following vaccinations.</a:t>
            </a:r>
          </a:p>
          <a:p>
            <a:pPr/>
          </a:p>
          <a:p>
            <a:p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5" name="Shape 145"/>
          <p:cNvSpPr/>
          <p:nvPr>
            <p:ph type="sldImg"/>
          </p:nvPr>
        </p:nvSpPr>
        <p:spPr>
          <a:prstGeom prst="rect">
            <a:avLst/>
          </a:prstGeom>
        </p:spPr>
        <p:txBody>
          <a:bodyPr/>
          <a:lstStyle/>
          <a:p>
            <a:pPr/>
          </a:p>
        </p:txBody>
      </p:sp>
      <p:sp>
        <p:nvSpPr>
          <p:cNvPr id="146" name="Shape 146"/>
          <p:cNvSpPr/>
          <p:nvPr>
            <p:ph type="body" sz="quarter" idx="1"/>
          </p:nvPr>
        </p:nvSpPr>
        <p:spPr>
          <a:prstGeom prst="rect">
            <a:avLst/>
          </a:prstGeom>
        </p:spPr>
        <p:txBody>
          <a:bodyPr/>
          <a:lstStyle/>
          <a:p>
            <a:pPr>
              <a:defRPr b="1" sz="1700"/>
            </a:pPr>
          </a:p>
          <a:p>
            <a:pPr/>
            <a:r>
              <a:t>The act of administering a vaccine is to prevent disease.  When your animal(s) are vaccinated, the sole intention is to signal the immune system to produce antibodies and other cells that attack pathogens before illness sets in.  Many diseases, such as canine distemper, have been greatly reduced with the use of highly-effective vaccines.  NO animal guardian can entertain the thought of their animal getting sick, and vaccines are accepted as preventative medicine.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2" name="Shape 152"/>
          <p:cNvSpPr/>
          <p:nvPr>
            <p:ph type="sldImg"/>
          </p:nvPr>
        </p:nvSpPr>
        <p:spPr>
          <a:prstGeom prst="rect">
            <a:avLst/>
          </a:prstGeom>
        </p:spPr>
        <p:txBody>
          <a:bodyPr/>
          <a:lstStyle/>
          <a:p>
            <a:pPr/>
          </a:p>
        </p:txBody>
      </p:sp>
      <p:sp>
        <p:nvSpPr>
          <p:cNvPr id="153" name="Shape 153"/>
          <p:cNvSpPr/>
          <p:nvPr>
            <p:ph type="body" sz="quarter" idx="1"/>
          </p:nvPr>
        </p:nvSpPr>
        <p:spPr>
          <a:prstGeom prst="rect">
            <a:avLst/>
          </a:prstGeom>
        </p:spPr>
        <p:txBody>
          <a:bodyPr/>
          <a:lstStyle/>
          <a:p>
            <a:pPr/>
            <a:r>
              <a:t>The immune system is VERY complicated so I will only go over the basics. Immunology was one of the toughest classes I took in veterinary school. Rather than bore you with terminology and unnecessary details, I’ll stick to the things you need to know about the immune system.  So there are certain cells, called macrophages, that act as “Pac Man” and go after germs and pathogens.  They engulf the “invaders” before they enter and infect a cell.  Other cells start mass-producing antibodies, which serve to fight infection.  “T helper” and “T killer” cells are components that I think of as warriors that explode cells that have already been infected.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9" name="Shape 159"/>
          <p:cNvSpPr/>
          <p:nvPr>
            <p:ph type="sldImg"/>
          </p:nvPr>
        </p:nvSpPr>
        <p:spPr>
          <a:prstGeom prst="rect">
            <a:avLst/>
          </a:prstGeom>
        </p:spPr>
        <p:txBody>
          <a:bodyPr/>
          <a:lstStyle/>
          <a:p>
            <a:pPr/>
          </a:p>
        </p:txBody>
      </p:sp>
      <p:sp>
        <p:nvSpPr>
          <p:cNvPr id="160" name="Shape 160"/>
          <p:cNvSpPr/>
          <p:nvPr>
            <p:ph type="body" sz="quarter" idx="1"/>
          </p:nvPr>
        </p:nvSpPr>
        <p:spPr>
          <a:prstGeom prst="rect">
            <a:avLst/>
          </a:prstGeom>
        </p:spPr>
        <p:txBody>
          <a:bodyPr/>
          <a:lstStyle/>
          <a:p>
            <a:pPr/>
            <a:r>
              <a:t>The immune system is wonderful in that it has so many “backup” systems.  Complement is made up of a variety of proteins that enhance antibody and other cellular functions.  When our noses “run”, our immune system is trying to trap dust and microbes.  Our eyes water when we’re sick - and for a reason.  Both tears and saliva contain enzymes that break down pathogens, especially bacteria.  The mere act of sweating removes toxins and helps cool the body.  Fever isn’t always a bad thing!  Increased body temperature is a result of inflammation from disease mitigation and a moderate fever can kill certain germs.  Even the act of urinating or defecating excretes microbes and toxins.  And hydrochloric acid (stomach acid) destroys many bacteria in food and water before they get absorbed into the body.</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6" name="Shape 166"/>
          <p:cNvSpPr/>
          <p:nvPr>
            <p:ph type="sldImg"/>
          </p:nvPr>
        </p:nvSpPr>
        <p:spPr>
          <a:prstGeom prst="rect">
            <a:avLst/>
          </a:prstGeom>
        </p:spPr>
        <p:txBody>
          <a:bodyPr/>
          <a:lstStyle/>
          <a:p>
            <a:pPr/>
          </a:p>
        </p:txBody>
      </p:sp>
      <p:sp>
        <p:nvSpPr>
          <p:cNvPr id="167" name="Shape 167"/>
          <p:cNvSpPr/>
          <p:nvPr>
            <p:ph type="body" sz="quarter" idx="1"/>
          </p:nvPr>
        </p:nvSpPr>
        <p:spPr>
          <a:prstGeom prst="rect">
            <a:avLst/>
          </a:prstGeom>
        </p:spPr>
        <p:txBody>
          <a:bodyPr/>
          <a:lstStyle/>
          <a:p>
            <a:pPr/>
            <a:r>
              <a:t>So you might wonder:  if the immune system is so wonderful, with all of its backup systems, why would we have to vaccinate our animals?  Unfortunately, there are many “stressors” on the immune system, including a diet that lacks proper nutrition, chemicals in flea / tick / heartworm products, whether topical or ingested, drugs and medications (especially corticosteroids like prednisone which suppress immune function), other diseases your animal may have, psychological stress such as not getting along with housemates, competition/ shows, training, transport, and even boarding. Also, factors like chaotic EMFs, yard, garden, and farm chemicals, household cleaning products, and many more products can act as stressors on the immune system.</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3" name="Shape 173"/>
          <p:cNvSpPr/>
          <p:nvPr>
            <p:ph type="sldImg"/>
          </p:nvPr>
        </p:nvSpPr>
        <p:spPr>
          <a:prstGeom prst="rect">
            <a:avLst/>
          </a:prstGeom>
        </p:spPr>
        <p:txBody>
          <a:bodyPr/>
          <a:lstStyle/>
          <a:p>
            <a:pPr/>
          </a:p>
        </p:txBody>
      </p:sp>
      <p:sp>
        <p:nvSpPr>
          <p:cNvPr id="174" name="Shape 174"/>
          <p:cNvSpPr/>
          <p:nvPr>
            <p:ph type="body" sz="quarter" idx="1"/>
          </p:nvPr>
        </p:nvSpPr>
        <p:spPr>
          <a:prstGeom prst="rect">
            <a:avLst/>
          </a:prstGeom>
        </p:spPr>
        <p:txBody>
          <a:bodyPr/>
          <a:lstStyle/>
          <a:p>
            <a:pPr/>
            <a:r>
              <a:t>Many people think that vaccines guarantee that their animals will not contract disease.  This is simply not true.  NO vaccine can offer 100% protection against illness.  Although some vaccines are very effective, others are not.  Vaccine efficacy varies for many reasons (read from slide).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0" name="Shape 180"/>
          <p:cNvSpPr/>
          <p:nvPr>
            <p:ph type="sldImg"/>
          </p:nvPr>
        </p:nvSpPr>
        <p:spPr>
          <a:prstGeom prst="rect">
            <a:avLst/>
          </a:prstGeom>
        </p:spPr>
        <p:txBody>
          <a:bodyPr/>
          <a:lstStyle/>
          <a:p>
            <a:pPr/>
          </a:p>
        </p:txBody>
      </p:sp>
      <p:sp>
        <p:nvSpPr>
          <p:cNvPr id="181" name="Shape 181"/>
          <p:cNvSpPr/>
          <p:nvPr>
            <p:ph type="body" sz="quarter" idx="1"/>
          </p:nvPr>
        </p:nvSpPr>
        <p:spPr>
          <a:prstGeom prst="rect">
            <a:avLst/>
          </a:prstGeom>
        </p:spPr>
        <p:txBody>
          <a:bodyPr/>
          <a:lstStyle/>
          <a:p>
            <a:pPr/>
            <a:r>
              <a:t>Factors to consider in choosing your animal’s vaccine schedule:     what is its risk of exposure?  If you have a strictly indoor house cat, it would seem needless to vaccine it for feline leukemia, for example.  If your dog never goes to the groomer, boarding facility, dog park, or never travels, does it need canine influenza and kennel cough vaccines?  If your horse is used for occasional backyard riding or is retired, does it need flu/rhino and strangles vaccines?  Furthermore,  according to the product label that accompanies a vaccine vial states “for immunization of HEALTHY animals only”.  An animal with allergies, diabetes, heart disease, autoimmune conditions, kidney disease, gastrointestinal dysfunction, and so on, are actually NOT candidates for vaccination.  Most importantly, if you animal has had a vaccine reaction in the past, you need to be fully aware that a more life-threatening reaction can occur with repeated vaccinations.</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7" name="Shape 187"/>
          <p:cNvSpPr/>
          <p:nvPr>
            <p:ph type="sldImg"/>
          </p:nvPr>
        </p:nvSpPr>
        <p:spPr>
          <a:prstGeom prst="rect">
            <a:avLst/>
          </a:prstGeom>
        </p:spPr>
        <p:txBody>
          <a:bodyPr/>
          <a:lstStyle/>
          <a:p>
            <a:pPr/>
          </a:p>
        </p:txBody>
      </p:sp>
      <p:sp>
        <p:nvSpPr>
          <p:cNvPr id="188" name="Shape 188"/>
          <p:cNvSpPr/>
          <p:nvPr>
            <p:ph type="body" sz="quarter" idx="1"/>
          </p:nvPr>
        </p:nvSpPr>
        <p:spPr>
          <a:prstGeom prst="rect">
            <a:avLst/>
          </a:prstGeom>
        </p:spPr>
        <p:txBody>
          <a:bodyPr/>
          <a:lstStyle/>
          <a:p>
            <a:pPr/>
            <a:r>
              <a:t>Most puppies &amp; kittens need a series of three vaccinations beginning at approximately 9, 12, and 15 weeks of age, with rabies given at 16-20 weeks of age.  The reason for multiple sets of vaccinations is that the mother’s protective immunity that is passed through the colostrum in the first few hours of life start to fade at 2-3 months of age.  However, the juvenile animal hasn’t fully developed its own immune system so it can respond adequately to immunization.  We call this the “window of vulnerability”.  Many adult animals have immunity against common diseases after their first-year boosters.  A blood test called a “titer” can be performed to see if an animal has protective antibodies against a specific disease, and if the titer is adequate, vaccines would not necessarily have to be given.  Titer tests are a great way to prevent over-vaccination, which is a big problem in many veterinary hospitals.</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4" name="Shape 194"/>
          <p:cNvSpPr/>
          <p:nvPr>
            <p:ph type="sldImg"/>
          </p:nvPr>
        </p:nvSpPr>
        <p:spPr>
          <a:prstGeom prst="rect">
            <a:avLst/>
          </a:prstGeom>
        </p:spPr>
        <p:txBody>
          <a:bodyPr/>
          <a:lstStyle/>
          <a:p>
            <a:pPr/>
          </a:p>
        </p:txBody>
      </p:sp>
      <p:sp>
        <p:nvSpPr>
          <p:cNvPr id="195" name="Shape 195"/>
          <p:cNvSpPr/>
          <p:nvPr>
            <p:ph type="body" sz="quarter" idx="1"/>
          </p:nvPr>
        </p:nvSpPr>
        <p:spPr>
          <a:prstGeom prst="rect">
            <a:avLst/>
          </a:prstGeom>
        </p:spPr>
        <p:txBody>
          <a:bodyPr/>
          <a:lstStyle/>
          <a:p>
            <a:pPr/>
            <a:r>
              <a:t>TAKE HOME POINT:  Remember, the act of vaccinating is a MEDICAL procedure and should be taken seriously.  If you go to a big pet or farm fleet store and get your pet vaccinated at a “vaccination clinic or vaccination event”, you will NOT have follow-up services should your dog or cat have an unfortunate reaction.  In my professional opinion, a vaccine should ONLY be given in a medical setting where trained personnel are administering the injections.  Vaccine reactions, although not common, can range from mild to severe and should be reported if the reaction occurs after you leave the veterinary office.</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amp; Subtitle">
    <p:spTree>
      <p:nvGrpSpPr>
        <p:cNvPr id="1" name=""/>
        <p:cNvGrpSpPr/>
        <p:nvPr/>
      </p:nvGrpSpPr>
      <p:grpSpPr>
        <a:xfrm>
          <a:off x="0" y="0"/>
          <a:ext cx="0" cy="0"/>
          <a:chOff x="0" y="0"/>
          <a:chExt cx="0" cy="0"/>
        </a:xfrm>
      </p:grpSpPr>
      <p:sp>
        <p:nvSpPr>
          <p:cNvPr id="13" name="Line"/>
          <p:cNvSpPr/>
          <p:nvPr/>
        </p:nvSpPr>
        <p:spPr>
          <a:xfrm>
            <a:off x="508000" y="5181600"/>
            <a:ext cx="11988800" cy="0"/>
          </a:xfrm>
          <a:prstGeom prst="line">
            <a:avLst/>
          </a:prstGeom>
          <a:ln w="127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14" name="Title Text"/>
          <p:cNvSpPr txBox="1"/>
          <p:nvPr>
            <p:ph type="title"/>
          </p:nvPr>
        </p:nvSpPr>
        <p:spPr>
          <a:xfrm>
            <a:off x="508000" y="3009900"/>
            <a:ext cx="11988800" cy="2032000"/>
          </a:xfrm>
          <a:prstGeom prst="rect">
            <a:avLst/>
          </a:prstGeom>
        </p:spPr>
        <p:txBody>
          <a:bodyPr anchor="b"/>
          <a:lstStyle/>
          <a:p>
            <a:pPr/>
            <a:r>
              <a:t>Title Text</a:t>
            </a:r>
          </a:p>
        </p:txBody>
      </p:sp>
      <p:sp>
        <p:nvSpPr>
          <p:cNvPr id="15" name="Body Level One…"/>
          <p:cNvSpPr txBox="1"/>
          <p:nvPr>
            <p:ph type="body" sz="quarter" idx="1"/>
          </p:nvPr>
        </p:nvSpPr>
        <p:spPr>
          <a:xfrm>
            <a:off x="508000" y="5562600"/>
            <a:ext cx="11988800" cy="825500"/>
          </a:xfrm>
          <a:prstGeom prst="rect">
            <a:avLst/>
          </a:prstGeom>
        </p:spPr>
        <p:txBody>
          <a:bodyPr anchor="t"/>
          <a:lstStyle>
            <a:lvl1pPr marL="0" indent="0" algn="ctr">
              <a:lnSpc>
                <a:spcPct val="120000"/>
              </a:lnSpc>
              <a:spcBef>
                <a:spcPts val="0"/>
              </a:spcBef>
              <a:buSzTx/>
              <a:buNone/>
              <a:defRPr i="1" sz="4400"/>
            </a:lvl1pPr>
            <a:lvl2pPr marL="0" indent="228600" algn="ctr">
              <a:lnSpc>
                <a:spcPct val="120000"/>
              </a:lnSpc>
              <a:spcBef>
                <a:spcPts val="0"/>
              </a:spcBef>
              <a:buSzTx/>
              <a:buNone/>
              <a:defRPr i="1" sz="4400"/>
            </a:lvl2pPr>
            <a:lvl3pPr marL="0" indent="457200" algn="ctr">
              <a:lnSpc>
                <a:spcPct val="120000"/>
              </a:lnSpc>
              <a:spcBef>
                <a:spcPts val="0"/>
              </a:spcBef>
              <a:buSzTx/>
              <a:buNone/>
              <a:defRPr i="1" sz="4400"/>
            </a:lvl3pPr>
            <a:lvl4pPr marL="0" indent="685800" algn="ctr">
              <a:lnSpc>
                <a:spcPct val="120000"/>
              </a:lnSpc>
              <a:spcBef>
                <a:spcPts val="0"/>
              </a:spcBef>
              <a:buSzTx/>
              <a:buNone/>
              <a:defRPr i="1" sz="4400"/>
            </a:lvl4pPr>
            <a:lvl5pPr marL="0" indent="914400" algn="ctr">
              <a:lnSpc>
                <a:spcPct val="120000"/>
              </a:lnSpc>
              <a:spcBef>
                <a:spcPts val="0"/>
              </a:spcBef>
              <a:buSzTx/>
              <a:buNone/>
              <a:defRPr i="1" sz="4400"/>
            </a:lvl5pPr>
          </a:lstStyle>
          <a:p>
            <a:pPr/>
            <a:r>
              <a:t>Body Level One</a:t>
            </a:r>
          </a:p>
          <a:p>
            <a:pPr lvl="1"/>
            <a:r>
              <a:t>Body Level Two</a:t>
            </a:r>
          </a:p>
          <a:p>
            <a:pPr lvl="2"/>
            <a:r>
              <a:t>Body Level Three</a:t>
            </a:r>
          </a:p>
          <a:p>
            <a:pPr lvl="3"/>
            <a:r>
              <a:t>Body Level Four</a:t>
            </a:r>
          </a:p>
          <a:p>
            <a:pPr lvl="4"/>
            <a:r>
              <a:t>Body Level Five</a:t>
            </a:r>
          </a:p>
        </p:txBody>
      </p:sp>
      <p:sp>
        <p:nvSpPr>
          <p:cNvPr id="16" name="Slide Number"/>
          <p:cNvSpPr txBox="1"/>
          <p:nvPr>
            <p:ph type="sldNum" sz="quarter" idx="2"/>
          </p:nvPr>
        </p:nvSpPr>
        <p:spPr>
          <a:xfrm>
            <a:off x="12154001" y="8763000"/>
            <a:ext cx="342901" cy="3683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105" name="–Johnny Appleseed"/>
          <p:cNvSpPr txBox="1"/>
          <p:nvPr>
            <p:ph type="body" sz="quarter" idx="13"/>
          </p:nvPr>
        </p:nvSpPr>
        <p:spPr>
          <a:xfrm>
            <a:off x="508000" y="5918200"/>
            <a:ext cx="11988800" cy="533400"/>
          </a:xfrm>
          <a:prstGeom prst="rect">
            <a:avLst/>
          </a:prstGeom>
        </p:spPr>
        <p:txBody>
          <a:bodyPr anchor="t">
            <a:spAutoFit/>
          </a:bodyPr>
          <a:lstStyle>
            <a:lvl1pPr marL="0" indent="0" algn="ctr">
              <a:lnSpc>
                <a:spcPct val="140000"/>
              </a:lnSpc>
              <a:spcBef>
                <a:spcPts val="0"/>
              </a:spcBef>
              <a:buSzTx/>
              <a:buNone/>
              <a:defRPr i="1" sz="3000">
                <a:solidFill>
                  <a:srgbClr val="9D9D9D"/>
                </a:solidFill>
              </a:defRPr>
            </a:lvl1pPr>
          </a:lstStyle>
          <a:p>
            <a:pPr/>
            <a:r>
              <a:t>–Johnny Appleseed</a:t>
            </a:r>
          </a:p>
        </p:txBody>
      </p:sp>
      <p:sp>
        <p:nvSpPr>
          <p:cNvPr id="106" name="“Type a quote here.”"/>
          <p:cNvSpPr txBox="1"/>
          <p:nvPr>
            <p:ph type="body" sz="quarter" idx="14"/>
          </p:nvPr>
        </p:nvSpPr>
        <p:spPr>
          <a:xfrm>
            <a:off x="1270000" y="4298950"/>
            <a:ext cx="10464800" cy="622300"/>
          </a:xfrm>
          <a:prstGeom prst="rect">
            <a:avLst/>
          </a:prstGeom>
        </p:spPr>
        <p:txBody>
          <a:bodyPr>
            <a:spAutoFit/>
          </a:bodyPr>
          <a:lstStyle>
            <a:lvl1pPr marL="0" indent="0" algn="ctr">
              <a:lnSpc>
                <a:spcPct val="120000"/>
              </a:lnSpc>
              <a:spcBef>
                <a:spcPts val="0"/>
              </a:spcBef>
              <a:buSzTx/>
              <a:buNone/>
              <a:defRPr sz="3600"/>
            </a:lvl1pPr>
          </a:lstStyle>
          <a:p>
            <a:pPr/>
            <a:r>
              <a:t>“Type a quote here.” </a:t>
            </a:r>
          </a:p>
        </p:txBody>
      </p:sp>
      <p:sp>
        <p:nvSpPr>
          <p:cNvPr id="10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14" name="Image"/>
          <p:cNvSpPr/>
          <p:nvPr>
            <p:ph type="pic" idx="13"/>
          </p:nvPr>
        </p:nvSpPr>
        <p:spPr>
          <a:xfrm>
            <a:off x="-114300" y="0"/>
            <a:ext cx="14622784" cy="9753600"/>
          </a:xfrm>
          <a:prstGeom prst="rect">
            <a:avLst/>
          </a:prstGeom>
        </p:spPr>
        <p:txBody>
          <a:bodyPr lIns="91439" tIns="45719" rIns="91439" bIns="45719" anchor="t">
            <a:noAutofit/>
          </a:bodyPr>
          <a:lstStyle/>
          <a:p>
            <a:pPr/>
          </a:p>
        </p:txBody>
      </p:sp>
      <p:sp>
        <p:nvSpPr>
          <p:cNvPr id="11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2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Horizontal">
    <p:spTree>
      <p:nvGrpSpPr>
        <p:cNvPr id="1" name=""/>
        <p:cNvGrpSpPr/>
        <p:nvPr/>
      </p:nvGrpSpPr>
      <p:grpSpPr>
        <a:xfrm>
          <a:off x="0" y="0"/>
          <a:ext cx="0" cy="0"/>
          <a:chOff x="0" y="0"/>
          <a:chExt cx="0" cy="0"/>
        </a:xfrm>
      </p:grpSpPr>
      <p:sp>
        <p:nvSpPr>
          <p:cNvPr id="23" name="Image"/>
          <p:cNvSpPr/>
          <p:nvPr>
            <p:ph type="pic" idx="13"/>
          </p:nvPr>
        </p:nvSpPr>
        <p:spPr>
          <a:xfrm>
            <a:off x="622300" y="101600"/>
            <a:ext cx="11760200" cy="7840134"/>
          </a:xfrm>
          <a:prstGeom prst="rect">
            <a:avLst/>
          </a:prstGeom>
          <a:ln w="9525">
            <a:round/>
          </a:ln>
        </p:spPr>
        <p:txBody>
          <a:bodyPr lIns="91439" tIns="45719" rIns="91439" bIns="45719" anchor="t">
            <a:noAutofit/>
          </a:bodyPr>
          <a:lstStyle/>
          <a:p>
            <a:pPr/>
          </a:p>
        </p:txBody>
      </p:sp>
      <p:sp>
        <p:nvSpPr>
          <p:cNvPr id="24" name="Title Text"/>
          <p:cNvSpPr txBox="1"/>
          <p:nvPr>
            <p:ph type="title"/>
          </p:nvPr>
        </p:nvSpPr>
        <p:spPr>
          <a:xfrm>
            <a:off x="508000" y="7099300"/>
            <a:ext cx="11988800" cy="1117600"/>
          </a:xfrm>
          <a:prstGeom prst="rect">
            <a:avLst/>
          </a:prstGeom>
        </p:spPr>
        <p:txBody>
          <a:bodyPr anchor="b"/>
          <a:lstStyle/>
          <a:p>
            <a:pPr/>
            <a:r>
              <a:t>Title Text</a:t>
            </a:r>
          </a:p>
        </p:txBody>
      </p:sp>
      <p:sp>
        <p:nvSpPr>
          <p:cNvPr id="25" name="Body Level One…"/>
          <p:cNvSpPr txBox="1"/>
          <p:nvPr>
            <p:ph type="body" sz="quarter" idx="1"/>
          </p:nvPr>
        </p:nvSpPr>
        <p:spPr>
          <a:xfrm>
            <a:off x="508000" y="8267700"/>
            <a:ext cx="11988800" cy="838200"/>
          </a:xfrm>
          <a:prstGeom prst="rect">
            <a:avLst/>
          </a:prstGeom>
        </p:spPr>
        <p:txBody>
          <a:bodyPr anchor="t"/>
          <a:lstStyle>
            <a:lvl1pPr marL="0" indent="0" algn="ctr">
              <a:lnSpc>
                <a:spcPct val="120000"/>
              </a:lnSpc>
              <a:spcBef>
                <a:spcPts val="0"/>
              </a:spcBef>
              <a:buSzTx/>
              <a:buNone/>
              <a:defRPr i="1" sz="4400"/>
            </a:lvl1pPr>
            <a:lvl2pPr marL="0" indent="228600" algn="ctr">
              <a:lnSpc>
                <a:spcPct val="120000"/>
              </a:lnSpc>
              <a:spcBef>
                <a:spcPts val="0"/>
              </a:spcBef>
              <a:buSzTx/>
              <a:buNone/>
              <a:defRPr i="1" sz="4400"/>
            </a:lvl2pPr>
            <a:lvl3pPr marL="0" indent="457200" algn="ctr">
              <a:lnSpc>
                <a:spcPct val="120000"/>
              </a:lnSpc>
              <a:spcBef>
                <a:spcPts val="0"/>
              </a:spcBef>
              <a:buSzTx/>
              <a:buNone/>
              <a:defRPr i="1" sz="4400"/>
            </a:lvl3pPr>
            <a:lvl4pPr marL="0" indent="685800" algn="ctr">
              <a:lnSpc>
                <a:spcPct val="120000"/>
              </a:lnSpc>
              <a:spcBef>
                <a:spcPts val="0"/>
              </a:spcBef>
              <a:buSzTx/>
              <a:buNone/>
              <a:defRPr i="1" sz="4400"/>
            </a:lvl4pPr>
            <a:lvl5pPr marL="0" indent="914400" algn="ctr">
              <a:lnSpc>
                <a:spcPct val="120000"/>
              </a:lnSpc>
              <a:spcBef>
                <a:spcPts val="0"/>
              </a:spcBef>
              <a:buSzTx/>
              <a:buNone/>
              <a:defRPr i="1" sz="4400"/>
            </a:lvl5pPr>
          </a:lstStyle>
          <a:p>
            <a:pPr/>
            <a:r>
              <a:t>Body Level One</a:t>
            </a:r>
          </a:p>
          <a:p>
            <a:pPr lvl="1"/>
            <a:r>
              <a:t>Body Level Two</a:t>
            </a:r>
          </a:p>
          <a:p>
            <a:pPr lvl="2"/>
            <a:r>
              <a:t>Body Level Three</a:t>
            </a:r>
          </a:p>
          <a:p>
            <a:pPr lvl="3"/>
            <a:r>
              <a:t>Body Level Four</a:t>
            </a:r>
          </a:p>
          <a:p>
            <a:pPr lvl="4"/>
            <a:r>
              <a:t>Body Level Five</a:t>
            </a:r>
          </a:p>
        </p:txBody>
      </p:sp>
      <p:sp>
        <p:nvSpPr>
          <p:cNvPr id="2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Center">
    <p:spTree>
      <p:nvGrpSpPr>
        <p:cNvPr id="1" name=""/>
        <p:cNvGrpSpPr/>
        <p:nvPr/>
      </p:nvGrpSpPr>
      <p:grpSpPr>
        <a:xfrm>
          <a:off x="0" y="0"/>
          <a:ext cx="0" cy="0"/>
          <a:chOff x="0" y="0"/>
          <a:chExt cx="0" cy="0"/>
        </a:xfrm>
      </p:grpSpPr>
      <p:sp>
        <p:nvSpPr>
          <p:cNvPr id="33" name="Title Text"/>
          <p:cNvSpPr txBox="1"/>
          <p:nvPr>
            <p:ph type="title"/>
          </p:nvPr>
        </p:nvSpPr>
        <p:spPr>
          <a:xfrm>
            <a:off x="508000" y="3860800"/>
            <a:ext cx="11988800" cy="2032000"/>
          </a:xfrm>
          <a:prstGeom prst="rect">
            <a:avLst/>
          </a:prstGeom>
        </p:spPr>
        <p:txBody>
          <a:bodyPr/>
          <a:lstStyle/>
          <a:p>
            <a:pPr/>
            <a:r>
              <a:t>Title Text</a:t>
            </a:r>
          </a:p>
        </p:txBody>
      </p:sp>
      <p:sp>
        <p:nvSpPr>
          <p:cNvPr id="3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Vertical">
    <p:spTree>
      <p:nvGrpSpPr>
        <p:cNvPr id="1" name=""/>
        <p:cNvGrpSpPr/>
        <p:nvPr/>
      </p:nvGrpSpPr>
      <p:grpSpPr>
        <a:xfrm>
          <a:off x="0" y="0"/>
          <a:ext cx="0" cy="0"/>
          <a:chOff x="0" y="0"/>
          <a:chExt cx="0" cy="0"/>
        </a:xfrm>
      </p:grpSpPr>
      <p:sp>
        <p:nvSpPr>
          <p:cNvPr id="41" name="Image"/>
          <p:cNvSpPr/>
          <p:nvPr>
            <p:ph type="pic" sz="half" idx="13"/>
          </p:nvPr>
        </p:nvSpPr>
        <p:spPr>
          <a:xfrm>
            <a:off x="6807200" y="596900"/>
            <a:ext cx="5575300" cy="8325606"/>
          </a:xfrm>
          <a:prstGeom prst="rect">
            <a:avLst/>
          </a:prstGeom>
          <a:ln w="9525">
            <a:round/>
          </a:ln>
        </p:spPr>
        <p:txBody>
          <a:bodyPr lIns="91439" tIns="45719" rIns="91439" bIns="45719" anchor="t">
            <a:noAutofit/>
          </a:bodyPr>
          <a:lstStyle/>
          <a:p>
            <a:pPr/>
          </a:p>
        </p:txBody>
      </p:sp>
      <p:sp>
        <p:nvSpPr>
          <p:cNvPr id="42" name="Title Text"/>
          <p:cNvSpPr txBox="1"/>
          <p:nvPr>
            <p:ph type="title"/>
          </p:nvPr>
        </p:nvSpPr>
        <p:spPr>
          <a:xfrm>
            <a:off x="508000" y="2400300"/>
            <a:ext cx="5829300" cy="6070600"/>
          </a:xfrm>
          <a:prstGeom prst="rect">
            <a:avLst/>
          </a:prstGeom>
        </p:spPr>
        <p:txBody>
          <a:bodyPr anchor="t"/>
          <a:lstStyle/>
          <a:p>
            <a:pPr/>
            <a:r>
              <a:t>Title Text</a:t>
            </a:r>
          </a:p>
        </p:txBody>
      </p:sp>
      <p:sp>
        <p:nvSpPr>
          <p:cNvPr id="43" name="Body Level One…"/>
          <p:cNvSpPr txBox="1"/>
          <p:nvPr>
            <p:ph type="body" sz="quarter" idx="1"/>
          </p:nvPr>
        </p:nvSpPr>
        <p:spPr>
          <a:xfrm>
            <a:off x="508000" y="1168400"/>
            <a:ext cx="5829300" cy="838200"/>
          </a:xfrm>
          <a:prstGeom prst="rect">
            <a:avLst/>
          </a:prstGeom>
        </p:spPr>
        <p:txBody>
          <a:bodyPr anchor="t"/>
          <a:lstStyle>
            <a:lvl1pPr marL="0" indent="0" algn="ctr">
              <a:lnSpc>
                <a:spcPct val="120000"/>
              </a:lnSpc>
              <a:spcBef>
                <a:spcPts val="0"/>
              </a:spcBef>
              <a:buSzTx/>
              <a:buNone/>
              <a:defRPr i="1" sz="4400"/>
            </a:lvl1pPr>
            <a:lvl2pPr marL="0" indent="228600" algn="ctr">
              <a:lnSpc>
                <a:spcPct val="120000"/>
              </a:lnSpc>
              <a:spcBef>
                <a:spcPts val="0"/>
              </a:spcBef>
              <a:buSzTx/>
              <a:buNone/>
              <a:defRPr i="1" sz="4400"/>
            </a:lvl2pPr>
            <a:lvl3pPr marL="0" indent="457200" algn="ctr">
              <a:lnSpc>
                <a:spcPct val="120000"/>
              </a:lnSpc>
              <a:spcBef>
                <a:spcPts val="0"/>
              </a:spcBef>
              <a:buSzTx/>
              <a:buNone/>
              <a:defRPr i="1" sz="4400"/>
            </a:lvl3pPr>
            <a:lvl4pPr marL="0" indent="685800" algn="ctr">
              <a:lnSpc>
                <a:spcPct val="120000"/>
              </a:lnSpc>
              <a:spcBef>
                <a:spcPts val="0"/>
              </a:spcBef>
              <a:buSzTx/>
              <a:buNone/>
              <a:defRPr i="1" sz="4400"/>
            </a:lvl4pPr>
            <a:lvl5pPr marL="0" indent="914400" algn="ctr">
              <a:lnSpc>
                <a:spcPct val="120000"/>
              </a:lnSpc>
              <a:spcBef>
                <a:spcPts val="0"/>
              </a:spcBef>
              <a:buSzTx/>
              <a:buNone/>
              <a:defRPr i="1" sz="4400"/>
            </a:lvl5pPr>
          </a:lstStyle>
          <a:p>
            <a:pPr/>
            <a:r>
              <a:t>Body Level One</a:t>
            </a:r>
          </a:p>
          <a:p>
            <a:pPr lvl="1"/>
            <a:r>
              <a:t>Body Level Two</a:t>
            </a:r>
          </a:p>
          <a:p>
            <a:pPr lvl="2"/>
            <a:r>
              <a:t>Body Level Three</a:t>
            </a:r>
          </a:p>
          <a:p>
            <a:pPr lvl="3"/>
            <a:r>
              <a:t>Body Level Four</a:t>
            </a:r>
          </a:p>
          <a:p>
            <a:pPr lvl="4"/>
            <a:r>
              <a:t>Body Level Five</a:t>
            </a:r>
          </a:p>
        </p:txBody>
      </p:sp>
      <p:sp>
        <p:nvSpPr>
          <p:cNvPr id="4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 Top">
    <p:spTree>
      <p:nvGrpSpPr>
        <p:cNvPr id="1" name=""/>
        <p:cNvGrpSpPr/>
        <p:nvPr/>
      </p:nvGrpSpPr>
      <p:grpSpPr>
        <a:xfrm>
          <a:off x="0" y="0"/>
          <a:ext cx="0" cy="0"/>
          <a:chOff x="0" y="0"/>
          <a:chExt cx="0" cy="0"/>
        </a:xfrm>
      </p:grpSpPr>
      <p:sp>
        <p:nvSpPr>
          <p:cNvPr id="51" name="Line"/>
          <p:cNvSpPr/>
          <p:nvPr/>
        </p:nvSpPr>
        <p:spPr>
          <a:xfrm>
            <a:off x="508000" y="2578100"/>
            <a:ext cx="11997292" cy="0"/>
          </a:xfrm>
          <a:prstGeom prst="line">
            <a:avLst/>
          </a:prstGeom>
          <a:ln w="127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52" name="Line"/>
          <p:cNvSpPr/>
          <p:nvPr/>
        </p:nvSpPr>
        <p:spPr>
          <a:xfrm flipV="1">
            <a:off x="508000" y="9245597"/>
            <a:ext cx="11988800" cy="3"/>
          </a:xfrm>
          <a:prstGeom prst="line">
            <a:avLst/>
          </a:prstGeom>
          <a:ln w="762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53" name="Line"/>
          <p:cNvSpPr/>
          <p:nvPr/>
        </p:nvSpPr>
        <p:spPr>
          <a:xfrm flipV="1">
            <a:off x="508000" y="508000"/>
            <a:ext cx="11988800" cy="1"/>
          </a:xfrm>
          <a:prstGeom prst="line">
            <a:avLst/>
          </a:prstGeom>
          <a:ln w="127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54" name="Title Text"/>
          <p:cNvSpPr txBox="1"/>
          <p:nvPr>
            <p:ph type="title"/>
          </p:nvPr>
        </p:nvSpPr>
        <p:spPr>
          <a:prstGeom prst="rect">
            <a:avLst/>
          </a:prstGeom>
        </p:spPr>
        <p:txBody>
          <a:bodyPr/>
          <a:lstStyle/>
          <a:p>
            <a:pPr/>
            <a:r>
              <a:t>Title Text</a:t>
            </a:r>
          </a:p>
        </p:txBody>
      </p:sp>
      <p:sp>
        <p:nvSpPr>
          <p:cNvPr id="5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amp; Bullets">
    <p:spTree>
      <p:nvGrpSpPr>
        <p:cNvPr id="1" name=""/>
        <p:cNvGrpSpPr/>
        <p:nvPr/>
      </p:nvGrpSpPr>
      <p:grpSpPr>
        <a:xfrm>
          <a:off x="0" y="0"/>
          <a:ext cx="0" cy="0"/>
          <a:chOff x="0" y="0"/>
          <a:chExt cx="0" cy="0"/>
        </a:xfrm>
      </p:grpSpPr>
      <p:sp>
        <p:nvSpPr>
          <p:cNvPr id="62" name="Line"/>
          <p:cNvSpPr/>
          <p:nvPr/>
        </p:nvSpPr>
        <p:spPr>
          <a:xfrm>
            <a:off x="508000" y="2578100"/>
            <a:ext cx="11988800" cy="0"/>
          </a:xfrm>
          <a:prstGeom prst="line">
            <a:avLst/>
          </a:prstGeom>
          <a:ln w="127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63" name="Line"/>
          <p:cNvSpPr/>
          <p:nvPr/>
        </p:nvSpPr>
        <p:spPr>
          <a:xfrm flipV="1">
            <a:off x="508000" y="9245597"/>
            <a:ext cx="11988800" cy="3"/>
          </a:xfrm>
          <a:prstGeom prst="line">
            <a:avLst/>
          </a:prstGeom>
          <a:ln w="762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64" name="Line"/>
          <p:cNvSpPr/>
          <p:nvPr/>
        </p:nvSpPr>
        <p:spPr>
          <a:xfrm flipV="1">
            <a:off x="508000" y="508000"/>
            <a:ext cx="11988800" cy="1"/>
          </a:xfrm>
          <a:prstGeom prst="line">
            <a:avLst/>
          </a:prstGeom>
          <a:ln w="127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65" name="Title Text"/>
          <p:cNvSpPr txBox="1"/>
          <p:nvPr>
            <p:ph type="title"/>
          </p:nvPr>
        </p:nvSpPr>
        <p:spPr>
          <a:prstGeom prst="rect">
            <a:avLst/>
          </a:prstGeom>
        </p:spPr>
        <p:txBody>
          <a:bodyPr/>
          <a:lstStyle/>
          <a:p>
            <a:pPr/>
            <a:r>
              <a:t>Title Text</a:t>
            </a:r>
          </a:p>
        </p:txBody>
      </p:sp>
      <p:sp>
        <p:nvSpPr>
          <p:cNvPr id="66" name="Body Level One…"/>
          <p:cNvSpPr txBox="1"/>
          <p:nvPr>
            <p:ph type="body" idx="1"/>
          </p:nvPr>
        </p:nvSpPr>
        <p:spPr>
          <a:xfrm>
            <a:off x="508000" y="3035300"/>
            <a:ext cx="11988800" cy="5727700"/>
          </a:xfrm>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pPr/>
            <a:r>
              <a:t>Body Level One</a:t>
            </a:r>
          </a:p>
          <a:p>
            <a:pPr lvl="1"/>
            <a:r>
              <a:t>Body Level Two</a:t>
            </a:r>
          </a:p>
          <a:p>
            <a:pPr lvl="2"/>
            <a:r>
              <a:t>Body Level Three</a:t>
            </a:r>
          </a:p>
          <a:p>
            <a:pPr lvl="3"/>
            <a:r>
              <a:t>Body Level Four</a:t>
            </a:r>
          </a:p>
          <a:p>
            <a:pPr lvl="4"/>
            <a:r>
              <a:t>Body Level Five</a:t>
            </a:r>
          </a:p>
        </p:txBody>
      </p:sp>
      <p:sp>
        <p:nvSpPr>
          <p:cNvPr id="6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Bullets &amp; Photo">
    <p:spTree>
      <p:nvGrpSpPr>
        <p:cNvPr id="1" name=""/>
        <p:cNvGrpSpPr/>
        <p:nvPr/>
      </p:nvGrpSpPr>
      <p:grpSpPr>
        <a:xfrm>
          <a:off x="0" y="0"/>
          <a:ext cx="0" cy="0"/>
          <a:chOff x="0" y="0"/>
          <a:chExt cx="0" cy="0"/>
        </a:xfrm>
      </p:grpSpPr>
      <p:sp>
        <p:nvSpPr>
          <p:cNvPr id="74" name="Line"/>
          <p:cNvSpPr/>
          <p:nvPr/>
        </p:nvSpPr>
        <p:spPr>
          <a:xfrm>
            <a:off x="508000" y="2578100"/>
            <a:ext cx="11988800" cy="0"/>
          </a:xfrm>
          <a:prstGeom prst="line">
            <a:avLst/>
          </a:prstGeom>
          <a:ln w="127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75" name="Line"/>
          <p:cNvSpPr/>
          <p:nvPr/>
        </p:nvSpPr>
        <p:spPr>
          <a:xfrm flipV="1">
            <a:off x="508000" y="9245597"/>
            <a:ext cx="11988800" cy="3"/>
          </a:xfrm>
          <a:prstGeom prst="line">
            <a:avLst/>
          </a:prstGeom>
          <a:ln w="762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76" name="Line"/>
          <p:cNvSpPr/>
          <p:nvPr/>
        </p:nvSpPr>
        <p:spPr>
          <a:xfrm flipV="1">
            <a:off x="508000" y="508000"/>
            <a:ext cx="11988800" cy="1"/>
          </a:xfrm>
          <a:prstGeom prst="line">
            <a:avLst/>
          </a:prstGeom>
          <a:ln w="127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77" name="Image"/>
          <p:cNvSpPr/>
          <p:nvPr>
            <p:ph type="pic" sz="half" idx="13"/>
          </p:nvPr>
        </p:nvSpPr>
        <p:spPr>
          <a:xfrm>
            <a:off x="-838200" y="2997200"/>
            <a:ext cx="8286750" cy="5524500"/>
          </a:xfrm>
          <a:prstGeom prst="rect">
            <a:avLst/>
          </a:prstGeom>
          <a:ln w="9525">
            <a:round/>
          </a:ln>
        </p:spPr>
        <p:txBody>
          <a:bodyPr lIns="91439" tIns="45719" rIns="91439" bIns="45719" anchor="t">
            <a:noAutofit/>
          </a:bodyPr>
          <a:lstStyle/>
          <a:p>
            <a:pPr/>
          </a:p>
        </p:txBody>
      </p:sp>
      <p:sp>
        <p:nvSpPr>
          <p:cNvPr id="78" name="Title Text"/>
          <p:cNvSpPr txBox="1"/>
          <p:nvPr>
            <p:ph type="title"/>
          </p:nvPr>
        </p:nvSpPr>
        <p:spPr>
          <a:prstGeom prst="rect">
            <a:avLst/>
          </a:prstGeom>
        </p:spPr>
        <p:txBody>
          <a:bodyPr/>
          <a:lstStyle/>
          <a:p>
            <a:pPr/>
            <a:r>
              <a:t>Title Text</a:t>
            </a:r>
          </a:p>
        </p:txBody>
      </p:sp>
      <p:sp>
        <p:nvSpPr>
          <p:cNvPr id="79" name="Body Level One…"/>
          <p:cNvSpPr txBox="1"/>
          <p:nvPr>
            <p:ph type="body" sz="half" idx="1"/>
          </p:nvPr>
        </p:nvSpPr>
        <p:spPr>
          <a:xfrm>
            <a:off x="6781800" y="2971800"/>
            <a:ext cx="5727700" cy="5524500"/>
          </a:xfrm>
          <a:prstGeom prst="rect">
            <a:avLst/>
          </a:prstGeom>
        </p:spPr>
        <p:txBody>
          <a:bodyPr/>
          <a:lstStyle>
            <a:lvl1pPr marL="368300" indent="-368300">
              <a:spcBef>
                <a:spcPts val="3200"/>
              </a:spcBef>
              <a:buSzPct val="30000"/>
              <a:buBlip>
                <a:blip r:embed="rId2"/>
              </a:buBlip>
              <a:defRPr sz="3000"/>
            </a:lvl1pPr>
            <a:lvl2pPr marL="736600" indent="-368300">
              <a:spcBef>
                <a:spcPts val="3200"/>
              </a:spcBef>
              <a:buSzPct val="30000"/>
              <a:buBlip>
                <a:blip r:embed="rId2"/>
              </a:buBlip>
              <a:defRPr sz="3000"/>
            </a:lvl2pPr>
            <a:lvl3pPr marL="1104900" indent="-368300">
              <a:spcBef>
                <a:spcPts val="3200"/>
              </a:spcBef>
              <a:buSzPct val="30000"/>
              <a:buBlip>
                <a:blip r:embed="rId2"/>
              </a:buBlip>
              <a:defRPr sz="3000"/>
            </a:lvl3pPr>
            <a:lvl4pPr marL="1473200" indent="-368300">
              <a:spcBef>
                <a:spcPts val="3200"/>
              </a:spcBef>
              <a:buSzPct val="30000"/>
              <a:buBlip>
                <a:blip r:embed="rId2"/>
              </a:buBlip>
              <a:defRPr sz="3000"/>
            </a:lvl4pPr>
            <a:lvl5pPr marL="1841500" indent="-368300">
              <a:spcBef>
                <a:spcPts val="3200"/>
              </a:spcBef>
              <a:buSzPct val="30000"/>
              <a:buBlip>
                <a:blip r:embed="rId2"/>
              </a:buBlip>
              <a:defRPr sz="3000"/>
            </a:lvl5pPr>
          </a:lstStyle>
          <a:p>
            <a:pPr/>
            <a:r>
              <a:t>Body Level One</a:t>
            </a:r>
          </a:p>
          <a:p>
            <a:pPr lvl="1"/>
            <a:r>
              <a:t>Body Level Two</a:t>
            </a:r>
          </a:p>
          <a:p>
            <a:pPr lvl="2"/>
            <a:r>
              <a:t>Body Level Three</a:t>
            </a:r>
          </a:p>
          <a:p>
            <a:pPr lvl="3"/>
            <a:r>
              <a:t>Body Level Four</a:t>
            </a:r>
          </a:p>
          <a:p>
            <a:pPr lvl="4"/>
            <a:r>
              <a:t>Body Level Five</a:t>
            </a:r>
          </a:p>
        </p:txBody>
      </p:sp>
      <p:sp>
        <p:nvSpPr>
          <p:cNvPr id="8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87" name="Body Level One…"/>
          <p:cNvSpPr txBox="1"/>
          <p:nvPr>
            <p:ph type="body" idx="1"/>
          </p:nvPr>
        </p:nvSpPr>
        <p:spPr>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pPr/>
            <a:r>
              <a:t>Body Level One</a:t>
            </a:r>
          </a:p>
          <a:p>
            <a:pPr lvl="1"/>
            <a:r>
              <a:t>Body Level Two</a:t>
            </a:r>
          </a:p>
          <a:p>
            <a:pPr lvl="2"/>
            <a:r>
              <a:t>Body Level Three</a:t>
            </a:r>
          </a:p>
          <a:p>
            <a:pPr lvl="3"/>
            <a:r>
              <a:t>Body Level Four</a:t>
            </a:r>
          </a:p>
          <a:p>
            <a:pPr lvl="4"/>
            <a:r>
              <a:t>Body Level Five</a:t>
            </a:r>
          </a:p>
        </p:txBody>
      </p:sp>
      <p:sp>
        <p:nvSpPr>
          <p:cNvPr id="8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95" name="Image"/>
          <p:cNvSpPr/>
          <p:nvPr>
            <p:ph type="pic" sz="quarter" idx="13"/>
          </p:nvPr>
        </p:nvSpPr>
        <p:spPr>
          <a:xfrm>
            <a:off x="6642100" y="914400"/>
            <a:ext cx="5727700" cy="3820456"/>
          </a:xfrm>
          <a:prstGeom prst="rect">
            <a:avLst/>
          </a:prstGeom>
          <a:ln w="9525">
            <a:round/>
          </a:ln>
        </p:spPr>
        <p:txBody>
          <a:bodyPr lIns="91439" tIns="45719" rIns="91439" bIns="45719" anchor="t">
            <a:noAutofit/>
          </a:bodyPr>
          <a:lstStyle/>
          <a:p>
            <a:pPr/>
          </a:p>
        </p:txBody>
      </p:sp>
      <p:sp>
        <p:nvSpPr>
          <p:cNvPr id="96" name="Image"/>
          <p:cNvSpPr/>
          <p:nvPr>
            <p:ph type="pic" sz="quarter" idx="14"/>
          </p:nvPr>
        </p:nvSpPr>
        <p:spPr>
          <a:xfrm>
            <a:off x="6654800" y="4851400"/>
            <a:ext cx="5753100" cy="3835400"/>
          </a:xfrm>
          <a:prstGeom prst="rect">
            <a:avLst/>
          </a:prstGeom>
          <a:ln w="9525">
            <a:round/>
          </a:ln>
        </p:spPr>
        <p:txBody>
          <a:bodyPr lIns="91439" tIns="45719" rIns="91439" bIns="45719" anchor="t">
            <a:noAutofit/>
          </a:bodyPr>
          <a:lstStyle/>
          <a:p>
            <a:pPr/>
          </a:p>
        </p:txBody>
      </p:sp>
      <p:sp>
        <p:nvSpPr>
          <p:cNvPr id="97" name="Image"/>
          <p:cNvSpPr/>
          <p:nvPr>
            <p:ph type="pic" sz="half" idx="15"/>
          </p:nvPr>
        </p:nvSpPr>
        <p:spPr>
          <a:xfrm>
            <a:off x="622300" y="584200"/>
            <a:ext cx="5575300" cy="8325606"/>
          </a:xfrm>
          <a:prstGeom prst="rect">
            <a:avLst/>
          </a:prstGeom>
          <a:ln w="9525">
            <a:round/>
          </a:ln>
        </p:spPr>
        <p:txBody>
          <a:bodyPr lIns="91439" tIns="45719" rIns="91439" bIns="45719" anchor="t">
            <a:noAutofit/>
          </a:bodyPr>
          <a:lstStyle/>
          <a:p>
            <a:pPr/>
          </a:p>
        </p:txBody>
      </p:sp>
      <p:sp>
        <p:nvSpPr>
          <p:cNvPr id="9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image" Target="../media/image1.png"/><Relationship Id="rId4" Type="http://schemas.openxmlformats.org/officeDocument/2006/relationships/slideLayout" Target="../slideLayouts/slideLayout1.xml"/><Relationship Id="rId5" Type="http://schemas.openxmlformats.org/officeDocument/2006/relationships/slideLayout" Target="../slideLayouts/slideLayout2.xml"/><Relationship Id="rId6" Type="http://schemas.openxmlformats.org/officeDocument/2006/relationships/slideLayout" Target="../slideLayouts/slideLayout3.xml"/><Relationship Id="rId7" Type="http://schemas.openxmlformats.org/officeDocument/2006/relationships/slideLayout" Target="../slideLayouts/slideLayout4.xml"/><Relationship Id="rId8" Type="http://schemas.openxmlformats.org/officeDocument/2006/relationships/slideLayout" Target="../slideLayouts/slideLayout5.xml"/><Relationship Id="rId9" Type="http://schemas.openxmlformats.org/officeDocument/2006/relationships/slideLayout" Target="../slideLayouts/slideLayout6.xml"/><Relationship Id="rId10" Type="http://schemas.openxmlformats.org/officeDocument/2006/relationships/slideLayout" Target="../slideLayouts/slideLayout7.xml"/><Relationship Id="rId11" Type="http://schemas.openxmlformats.org/officeDocument/2006/relationships/slideLayout" Target="../slideLayouts/slideLayout8.xml"/><Relationship Id="rId12" Type="http://schemas.openxmlformats.org/officeDocument/2006/relationships/slideLayout" Target="../slideLayouts/slideLayout9.xml"/><Relationship Id="rId13" Type="http://schemas.openxmlformats.org/officeDocument/2006/relationships/slideLayout" Target="../slideLayouts/slideLayout10.xml"/><Relationship Id="rId14" Type="http://schemas.openxmlformats.org/officeDocument/2006/relationships/slideLayout" Target="../slideLayouts/slideLayout11.xml"/><Relationship Id="rId15"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blipFill rotWithShape="1">
          <a:blip r:embed="rId2"/>
          <a:srcRect l="0" t="0" r="0" b="0"/>
          <a:tile tx="0" ty="0" sx="100000" sy="100000" flip="none" algn="tl"/>
        </a:blipFill>
      </p:bgPr>
    </p:bg>
    <p:spTree>
      <p:nvGrpSpPr>
        <p:cNvPr id="1" name=""/>
        <p:cNvGrpSpPr/>
        <p:nvPr/>
      </p:nvGrpSpPr>
      <p:grpSpPr>
        <a:xfrm>
          <a:off x="0" y="0"/>
          <a:ext cx="0" cy="0"/>
          <a:chOff x="0" y="0"/>
          <a:chExt cx="0" cy="0"/>
        </a:xfrm>
      </p:grpSpPr>
      <p:sp>
        <p:nvSpPr>
          <p:cNvPr id="2" name="Line"/>
          <p:cNvSpPr/>
          <p:nvPr/>
        </p:nvSpPr>
        <p:spPr>
          <a:xfrm flipV="1">
            <a:off x="508000" y="9245597"/>
            <a:ext cx="11988800" cy="3"/>
          </a:xfrm>
          <a:prstGeom prst="line">
            <a:avLst/>
          </a:prstGeom>
          <a:ln w="762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3" name="Line"/>
          <p:cNvSpPr/>
          <p:nvPr/>
        </p:nvSpPr>
        <p:spPr>
          <a:xfrm flipV="1">
            <a:off x="508000" y="508000"/>
            <a:ext cx="11988800" cy="1"/>
          </a:xfrm>
          <a:prstGeom prst="line">
            <a:avLst/>
          </a:prstGeom>
          <a:ln w="127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4" name="Body Level One…"/>
          <p:cNvSpPr txBox="1"/>
          <p:nvPr>
            <p:ph type="body" idx="1"/>
          </p:nvPr>
        </p:nvSpPr>
        <p:spPr>
          <a:xfrm>
            <a:off x="508000" y="977900"/>
            <a:ext cx="11988800" cy="7785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lvl1pPr>
              <a:buBlip>
                <a:blip r:embed="rId3"/>
              </a:buBlip>
            </a:lvl1pPr>
            <a:lvl2pPr>
              <a:buBlip>
                <a:blip r:embed="rId3"/>
              </a:buBlip>
            </a:lvl2pPr>
            <a:lvl3pPr>
              <a:buBlip>
                <a:blip r:embed="rId3"/>
              </a:buBlip>
            </a:lvl3pPr>
            <a:lvl4pPr>
              <a:buBlip>
                <a:blip r:embed="rId3"/>
              </a:buBlip>
            </a:lvl4pPr>
            <a:lvl5pPr>
              <a:buBlip>
                <a:blip r:embed="rId3"/>
              </a:buBlip>
            </a:lvl5pPr>
          </a:lstStyle>
          <a:p>
            <a:pPr/>
            <a:r>
              <a:t>Body Level One</a:t>
            </a:r>
          </a:p>
          <a:p>
            <a:pPr lvl="1"/>
            <a:r>
              <a:t>Body Level Two</a:t>
            </a:r>
          </a:p>
          <a:p>
            <a:pPr lvl="2"/>
            <a:r>
              <a:t>Body Level Three</a:t>
            </a:r>
          </a:p>
          <a:p>
            <a:pPr lvl="3"/>
            <a:r>
              <a:t>Body Level Four</a:t>
            </a:r>
          </a:p>
          <a:p>
            <a:pPr lvl="4"/>
            <a:r>
              <a:t>Body Level Five</a:t>
            </a:r>
          </a:p>
        </p:txBody>
      </p:sp>
      <p:sp>
        <p:nvSpPr>
          <p:cNvPr id="5" name="Title Text"/>
          <p:cNvSpPr txBox="1"/>
          <p:nvPr>
            <p:ph type="title"/>
          </p:nvPr>
        </p:nvSpPr>
        <p:spPr>
          <a:xfrm>
            <a:off x="508000" y="596900"/>
            <a:ext cx="11988800" cy="1905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6" name="Slide Number"/>
          <p:cNvSpPr txBox="1"/>
          <p:nvPr>
            <p:ph type="sldNum" sz="quarter" idx="2"/>
          </p:nvPr>
        </p:nvSpPr>
        <p:spPr>
          <a:xfrm>
            <a:off x="12166701" y="8763000"/>
            <a:ext cx="342901" cy="368300"/>
          </a:xfrm>
          <a:prstGeom prst="rect">
            <a:avLst/>
          </a:prstGeom>
          <a:ln w="12700">
            <a:miter lim="400000"/>
          </a:ln>
        </p:spPr>
        <p:txBody>
          <a:bodyPr wrap="none" lIns="50800" tIns="50800" rIns="50800" bIns="50800">
            <a:spAutoFit/>
          </a:bodyPr>
          <a:lstStyle>
            <a:lvl1pPr>
              <a:defRPr sz="1800"/>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4"/>
    <p:sldLayoutId id="2147483650"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 id="2147483660" r:id="rId15"/>
  </p:sldLayoutIdLst>
  <p:transition xmlns:p14="http://schemas.microsoft.com/office/powerpoint/2010/main" spd="med" advClick="1"/>
  <p:txStyles>
    <p:titleStyle>
      <a:lvl1pPr marL="0" marR="0" indent="0" algn="l" defTabSz="584200" rtl="0" latinLnBrk="0">
        <a:lnSpc>
          <a:spcPct val="90000"/>
        </a:lnSpc>
        <a:spcBef>
          <a:spcPts val="0"/>
        </a:spcBef>
        <a:spcAft>
          <a:spcPts val="0"/>
        </a:spcAft>
        <a:buClrTx/>
        <a:buSzTx/>
        <a:buFontTx/>
        <a:buNone/>
        <a:tabLst/>
        <a:defRPr b="0" baseline="0" cap="all" i="0" spc="0" strike="noStrike" sz="6400" u="none">
          <a:solidFill>
            <a:srgbClr val="606060"/>
          </a:solidFill>
          <a:uFillTx/>
          <a:latin typeface="+mj-lt"/>
          <a:ea typeface="+mj-ea"/>
          <a:cs typeface="+mj-cs"/>
          <a:sym typeface="Gill Sans Light"/>
        </a:defRPr>
      </a:lvl1pPr>
      <a:lvl2pPr marL="0" marR="0" indent="228600" algn="l" defTabSz="584200" rtl="0" latinLnBrk="0">
        <a:lnSpc>
          <a:spcPct val="90000"/>
        </a:lnSpc>
        <a:spcBef>
          <a:spcPts val="0"/>
        </a:spcBef>
        <a:spcAft>
          <a:spcPts val="0"/>
        </a:spcAft>
        <a:buClrTx/>
        <a:buSzTx/>
        <a:buFontTx/>
        <a:buNone/>
        <a:tabLst/>
        <a:defRPr b="0" baseline="0" cap="all" i="0" spc="0" strike="noStrike" sz="6400" u="none">
          <a:solidFill>
            <a:srgbClr val="606060"/>
          </a:solidFill>
          <a:uFillTx/>
          <a:latin typeface="+mj-lt"/>
          <a:ea typeface="+mj-ea"/>
          <a:cs typeface="+mj-cs"/>
          <a:sym typeface="Gill Sans Light"/>
        </a:defRPr>
      </a:lvl2pPr>
      <a:lvl3pPr marL="0" marR="0" indent="457200" algn="l" defTabSz="584200" rtl="0" latinLnBrk="0">
        <a:lnSpc>
          <a:spcPct val="90000"/>
        </a:lnSpc>
        <a:spcBef>
          <a:spcPts val="0"/>
        </a:spcBef>
        <a:spcAft>
          <a:spcPts val="0"/>
        </a:spcAft>
        <a:buClrTx/>
        <a:buSzTx/>
        <a:buFontTx/>
        <a:buNone/>
        <a:tabLst/>
        <a:defRPr b="0" baseline="0" cap="all" i="0" spc="0" strike="noStrike" sz="6400" u="none">
          <a:solidFill>
            <a:srgbClr val="606060"/>
          </a:solidFill>
          <a:uFillTx/>
          <a:latin typeface="+mj-lt"/>
          <a:ea typeface="+mj-ea"/>
          <a:cs typeface="+mj-cs"/>
          <a:sym typeface="Gill Sans Light"/>
        </a:defRPr>
      </a:lvl3pPr>
      <a:lvl4pPr marL="0" marR="0" indent="685800" algn="l" defTabSz="584200" rtl="0" latinLnBrk="0">
        <a:lnSpc>
          <a:spcPct val="90000"/>
        </a:lnSpc>
        <a:spcBef>
          <a:spcPts val="0"/>
        </a:spcBef>
        <a:spcAft>
          <a:spcPts val="0"/>
        </a:spcAft>
        <a:buClrTx/>
        <a:buSzTx/>
        <a:buFontTx/>
        <a:buNone/>
        <a:tabLst/>
        <a:defRPr b="0" baseline="0" cap="all" i="0" spc="0" strike="noStrike" sz="6400" u="none">
          <a:solidFill>
            <a:srgbClr val="606060"/>
          </a:solidFill>
          <a:uFillTx/>
          <a:latin typeface="+mj-lt"/>
          <a:ea typeface="+mj-ea"/>
          <a:cs typeface="+mj-cs"/>
          <a:sym typeface="Gill Sans Light"/>
        </a:defRPr>
      </a:lvl4pPr>
      <a:lvl5pPr marL="0" marR="0" indent="914400" algn="l" defTabSz="584200" rtl="0" latinLnBrk="0">
        <a:lnSpc>
          <a:spcPct val="90000"/>
        </a:lnSpc>
        <a:spcBef>
          <a:spcPts val="0"/>
        </a:spcBef>
        <a:spcAft>
          <a:spcPts val="0"/>
        </a:spcAft>
        <a:buClrTx/>
        <a:buSzTx/>
        <a:buFontTx/>
        <a:buNone/>
        <a:tabLst/>
        <a:defRPr b="0" baseline="0" cap="all" i="0" spc="0" strike="noStrike" sz="6400" u="none">
          <a:solidFill>
            <a:srgbClr val="606060"/>
          </a:solidFill>
          <a:uFillTx/>
          <a:latin typeface="+mj-lt"/>
          <a:ea typeface="+mj-ea"/>
          <a:cs typeface="+mj-cs"/>
          <a:sym typeface="Gill Sans Light"/>
        </a:defRPr>
      </a:lvl5pPr>
      <a:lvl6pPr marL="0" marR="0" indent="1143000" algn="l" defTabSz="584200" rtl="0" latinLnBrk="0">
        <a:lnSpc>
          <a:spcPct val="90000"/>
        </a:lnSpc>
        <a:spcBef>
          <a:spcPts val="0"/>
        </a:spcBef>
        <a:spcAft>
          <a:spcPts val="0"/>
        </a:spcAft>
        <a:buClrTx/>
        <a:buSzTx/>
        <a:buFontTx/>
        <a:buNone/>
        <a:tabLst/>
        <a:defRPr b="0" baseline="0" cap="all" i="0" spc="0" strike="noStrike" sz="6400" u="none">
          <a:solidFill>
            <a:srgbClr val="606060"/>
          </a:solidFill>
          <a:uFillTx/>
          <a:latin typeface="+mj-lt"/>
          <a:ea typeface="+mj-ea"/>
          <a:cs typeface="+mj-cs"/>
          <a:sym typeface="Gill Sans Light"/>
        </a:defRPr>
      </a:lvl6pPr>
      <a:lvl7pPr marL="0" marR="0" indent="1371600" algn="l" defTabSz="584200" rtl="0" latinLnBrk="0">
        <a:lnSpc>
          <a:spcPct val="90000"/>
        </a:lnSpc>
        <a:spcBef>
          <a:spcPts val="0"/>
        </a:spcBef>
        <a:spcAft>
          <a:spcPts val="0"/>
        </a:spcAft>
        <a:buClrTx/>
        <a:buSzTx/>
        <a:buFontTx/>
        <a:buNone/>
        <a:tabLst/>
        <a:defRPr b="0" baseline="0" cap="all" i="0" spc="0" strike="noStrike" sz="6400" u="none">
          <a:solidFill>
            <a:srgbClr val="606060"/>
          </a:solidFill>
          <a:uFillTx/>
          <a:latin typeface="+mj-lt"/>
          <a:ea typeface="+mj-ea"/>
          <a:cs typeface="+mj-cs"/>
          <a:sym typeface="Gill Sans Light"/>
        </a:defRPr>
      </a:lvl7pPr>
      <a:lvl8pPr marL="0" marR="0" indent="1600200" algn="l" defTabSz="584200" rtl="0" latinLnBrk="0">
        <a:lnSpc>
          <a:spcPct val="90000"/>
        </a:lnSpc>
        <a:spcBef>
          <a:spcPts val="0"/>
        </a:spcBef>
        <a:spcAft>
          <a:spcPts val="0"/>
        </a:spcAft>
        <a:buClrTx/>
        <a:buSzTx/>
        <a:buFontTx/>
        <a:buNone/>
        <a:tabLst/>
        <a:defRPr b="0" baseline="0" cap="all" i="0" spc="0" strike="noStrike" sz="6400" u="none">
          <a:solidFill>
            <a:srgbClr val="606060"/>
          </a:solidFill>
          <a:uFillTx/>
          <a:latin typeface="+mj-lt"/>
          <a:ea typeface="+mj-ea"/>
          <a:cs typeface="+mj-cs"/>
          <a:sym typeface="Gill Sans Light"/>
        </a:defRPr>
      </a:lvl8pPr>
      <a:lvl9pPr marL="0" marR="0" indent="1828800" algn="l" defTabSz="584200" rtl="0" latinLnBrk="0">
        <a:lnSpc>
          <a:spcPct val="90000"/>
        </a:lnSpc>
        <a:spcBef>
          <a:spcPts val="0"/>
        </a:spcBef>
        <a:spcAft>
          <a:spcPts val="0"/>
        </a:spcAft>
        <a:buClrTx/>
        <a:buSzTx/>
        <a:buFontTx/>
        <a:buNone/>
        <a:tabLst/>
        <a:defRPr b="0" baseline="0" cap="all" i="0" spc="0" strike="noStrike" sz="6400" u="none">
          <a:solidFill>
            <a:srgbClr val="606060"/>
          </a:solidFill>
          <a:uFillTx/>
          <a:latin typeface="+mj-lt"/>
          <a:ea typeface="+mj-ea"/>
          <a:cs typeface="+mj-cs"/>
          <a:sym typeface="Gill Sans Light"/>
        </a:defRPr>
      </a:lvl9pPr>
    </p:titleStyle>
    <p:bodyStyle>
      <a:lvl1pPr marL="419100" marR="0" indent="-419100" algn="l" defTabSz="584200" rtl="0" latinLnBrk="0">
        <a:lnSpc>
          <a:spcPct val="100000"/>
        </a:lnSpc>
        <a:spcBef>
          <a:spcPts val="4200"/>
        </a:spcBef>
        <a:spcAft>
          <a:spcPts val="0"/>
        </a:spcAft>
        <a:buClrTx/>
        <a:buSzPct val="30000"/>
        <a:buFontTx/>
        <a:buBlip>
          <a:blip r:embed="rId3"/>
        </a:buBlip>
        <a:tabLst/>
        <a:defRPr b="0" baseline="0" cap="none" i="0" spc="0" strike="noStrike" sz="3400" u="none">
          <a:solidFill>
            <a:srgbClr val="606060"/>
          </a:solidFill>
          <a:uFillTx/>
          <a:latin typeface="+mn-lt"/>
          <a:ea typeface="+mn-ea"/>
          <a:cs typeface="+mn-cs"/>
          <a:sym typeface="Gill Sans"/>
        </a:defRPr>
      </a:lvl1pPr>
      <a:lvl2pPr marL="838200" marR="0" indent="-419100" algn="l" defTabSz="584200" rtl="0" latinLnBrk="0">
        <a:lnSpc>
          <a:spcPct val="100000"/>
        </a:lnSpc>
        <a:spcBef>
          <a:spcPts val="4200"/>
        </a:spcBef>
        <a:spcAft>
          <a:spcPts val="0"/>
        </a:spcAft>
        <a:buClrTx/>
        <a:buSzPct val="30000"/>
        <a:buFontTx/>
        <a:buBlip>
          <a:blip r:embed="rId3"/>
        </a:buBlip>
        <a:tabLst/>
        <a:defRPr b="0" baseline="0" cap="none" i="0" spc="0" strike="noStrike" sz="3400" u="none">
          <a:solidFill>
            <a:srgbClr val="606060"/>
          </a:solidFill>
          <a:uFillTx/>
          <a:latin typeface="+mn-lt"/>
          <a:ea typeface="+mn-ea"/>
          <a:cs typeface="+mn-cs"/>
          <a:sym typeface="Gill Sans"/>
        </a:defRPr>
      </a:lvl2pPr>
      <a:lvl3pPr marL="1257300" marR="0" indent="-419100" algn="l" defTabSz="584200" rtl="0" latinLnBrk="0">
        <a:lnSpc>
          <a:spcPct val="100000"/>
        </a:lnSpc>
        <a:spcBef>
          <a:spcPts val="4200"/>
        </a:spcBef>
        <a:spcAft>
          <a:spcPts val="0"/>
        </a:spcAft>
        <a:buClrTx/>
        <a:buSzPct val="30000"/>
        <a:buFontTx/>
        <a:buBlip>
          <a:blip r:embed="rId3"/>
        </a:buBlip>
        <a:tabLst/>
        <a:defRPr b="0" baseline="0" cap="none" i="0" spc="0" strike="noStrike" sz="3400" u="none">
          <a:solidFill>
            <a:srgbClr val="606060"/>
          </a:solidFill>
          <a:uFillTx/>
          <a:latin typeface="+mn-lt"/>
          <a:ea typeface="+mn-ea"/>
          <a:cs typeface="+mn-cs"/>
          <a:sym typeface="Gill Sans"/>
        </a:defRPr>
      </a:lvl3pPr>
      <a:lvl4pPr marL="1676400" marR="0" indent="-419100" algn="l" defTabSz="584200" rtl="0" latinLnBrk="0">
        <a:lnSpc>
          <a:spcPct val="100000"/>
        </a:lnSpc>
        <a:spcBef>
          <a:spcPts val="4200"/>
        </a:spcBef>
        <a:spcAft>
          <a:spcPts val="0"/>
        </a:spcAft>
        <a:buClrTx/>
        <a:buSzPct val="30000"/>
        <a:buFontTx/>
        <a:buBlip>
          <a:blip r:embed="rId3"/>
        </a:buBlip>
        <a:tabLst/>
        <a:defRPr b="0" baseline="0" cap="none" i="0" spc="0" strike="noStrike" sz="3400" u="none">
          <a:solidFill>
            <a:srgbClr val="606060"/>
          </a:solidFill>
          <a:uFillTx/>
          <a:latin typeface="+mn-lt"/>
          <a:ea typeface="+mn-ea"/>
          <a:cs typeface="+mn-cs"/>
          <a:sym typeface="Gill Sans"/>
        </a:defRPr>
      </a:lvl4pPr>
      <a:lvl5pPr marL="2095500" marR="0" indent="-419100" algn="l" defTabSz="584200" rtl="0" latinLnBrk="0">
        <a:lnSpc>
          <a:spcPct val="100000"/>
        </a:lnSpc>
        <a:spcBef>
          <a:spcPts val="4200"/>
        </a:spcBef>
        <a:spcAft>
          <a:spcPts val="0"/>
        </a:spcAft>
        <a:buClrTx/>
        <a:buSzPct val="30000"/>
        <a:buFontTx/>
        <a:buBlip>
          <a:blip r:embed="rId3"/>
        </a:buBlip>
        <a:tabLst/>
        <a:defRPr b="0" baseline="0" cap="none" i="0" spc="0" strike="noStrike" sz="3400" u="none">
          <a:solidFill>
            <a:srgbClr val="606060"/>
          </a:solidFill>
          <a:uFillTx/>
          <a:latin typeface="+mn-lt"/>
          <a:ea typeface="+mn-ea"/>
          <a:cs typeface="+mn-cs"/>
          <a:sym typeface="Gill Sans"/>
        </a:defRPr>
      </a:lvl5pPr>
      <a:lvl6pPr marL="2514600" marR="0" indent="-419100" algn="l" defTabSz="584200" rtl="0" latinLnBrk="0">
        <a:lnSpc>
          <a:spcPct val="100000"/>
        </a:lnSpc>
        <a:spcBef>
          <a:spcPts val="4200"/>
        </a:spcBef>
        <a:spcAft>
          <a:spcPts val="0"/>
        </a:spcAft>
        <a:buClrTx/>
        <a:buSzPct val="30000"/>
        <a:buFontTx/>
        <a:buBlip>
          <a:blip r:embed="rId3"/>
        </a:buBlip>
        <a:tabLst/>
        <a:defRPr b="0" baseline="0" cap="none" i="0" spc="0" strike="noStrike" sz="3400" u="none">
          <a:solidFill>
            <a:srgbClr val="606060"/>
          </a:solidFill>
          <a:uFillTx/>
          <a:latin typeface="+mn-lt"/>
          <a:ea typeface="+mn-ea"/>
          <a:cs typeface="+mn-cs"/>
          <a:sym typeface="Gill Sans"/>
        </a:defRPr>
      </a:lvl6pPr>
      <a:lvl7pPr marL="2933700" marR="0" indent="-419100" algn="l" defTabSz="584200" rtl="0" latinLnBrk="0">
        <a:lnSpc>
          <a:spcPct val="100000"/>
        </a:lnSpc>
        <a:spcBef>
          <a:spcPts val="4200"/>
        </a:spcBef>
        <a:spcAft>
          <a:spcPts val="0"/>
        </a:spcAft>
        <a:buClrTx/>
        <a:buSzPct val="30000"/>
        <a:buFontTx/>
        <a:buBlip>
          <a:blip r:embed="rId3"/>
        </a:buBlip>
        <a:tabLst/>
        <a:defRPr b="0" baseline="0" cap="none" i="0" spc="0" strike="noStrike" sz="3400" u="none">
          <a:solidFill>
            <a:srgbClr val="606060"/>
          </a:solidFill>
          <a:uFillTx/>
          <a:latin typeface="+mn-lt"/>
          <a:ea typeface="+mn-ea"/>
          <a:cs typeface="+mn-cs"/>
          <a:sym typeface="Gill Sans"/>
        </a:defRPr>
      </a:lvl7pPr>
      <a:lvl8pPr marL="3352800" marR="0" indent="-419100" algn="l" defTabSz="584200" rtl="0" latinLnBrk="0">
        <a:lnSpc>
          <a:spcPct val="100000"/>
        </a:lnSpc>
        <a:spcBef>
          <a:spcPts val="4200"/>
        </a:spcBef>
        <a:spcAft>
          <a:spcPts val="0"/>
        </a:spcAft>
        <a:buClrTx/>
        <a:buSzPct val="30000"/>
        <a:buFontTx/>
        <a:buBlip>
          <a:blip r:embed="rId3"/>
        </a:buBlip>
        <a:tabLst/>
        <a:defRPr b="0" baseline="0" cap="none" i="0" spc="0" strike="noStrike" sz="3400" u="none">
          <a:solidFill>
            <a:srgbClr val="606060"/>
          </a:solidFill>
          <a:uFillTx/>
          <a:latin typeface="+mn-lt"/>
          <a:ea typeface="+mn-ea"/>
          <a:cs typeface="+mn-cs"/>
          <a:sym typeface="Gill Sans"/>
        </a:defRPr>
      </a:lvl8pPr>
      <a:lvl9pPr marL="3771900" marR="0" indent="-419100" algn="l" defTabSz="584200" rtl="0" latinLnBrk="0">
        <a:lnSpc>
          <a:spcPct val="100000"/>
        </a:lnSpc>
        <a:spcBef>
          <a:spcPts val="4200"/>
        </a:spcBef>
        <a:spcAft>
          <a:spcPts val="0"/>
        </a:spcAft>
        <a:buClrTx/>
        <a:buSzPct val="30000"/>
        <a:buFontTx/>
        <a:buBlip>
          <a:blip r:embed="rId3"/>
        </a:buBlip>
        <a:tabLst/>
        <a:defRPr b="0" baseline="0" cap="none" i="0" spc="0" strike="noStrike" sz="3400" u="none">
          <a:solidFill>
            <a:srgbClr val="606060"/>
          </a:solidFill>
          <a:uFillTx/>
          <a:latin typeface="+mn-lt"/>
          <a:ea typeface="+mn-ea"/>
          <a:cs typeface="+mn-cs"/>
          <a:sym typeface="Gill Sans"/>
        </a:defRPr>
      </a:lvl9pPr>
    </p:bodyStyle>
    <p:otherStyle>
      <a:lvl1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a:defRPr>
      </a:lvl1pPr>
      <a:lvl2pPr marL="0" marR="0" indent="2286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a:defRPr>
      </a:lvl2pPr>
      <a:lvl3pPr marL="0" marR="0" indent="4572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a:defRPr>
      </a:lvl3pPr>
      <a:lvl4pPr marL="0" marR="0" indent="6858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a:defRPr>
      </a:lvl4pPr>
      <a:lvl5pPr marL="0" marR="0" indent="9144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a:defRPr>
      </a:lvl5pPr>
      <a:lvl6pPr marL="0" marR="0" indent="11430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a:defRPr>
      </a:lvl6pPr>
      <a:lvl7pPr marL="0" marR="0" indent="13716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a:defRPr>
      </a:lvl7pPr>
      <a:lvl8pPr marL="0" marR="0" indent="16002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a:defRPr>
      </a:lvl8pPr>
      <a:lvl9pPr marL="0" marR="0" indent="18288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1.png"/><Relationship Id="rId4" Type="http://schemas.openxmlformats.org/officeDocument/2006/relationships/audio" Target="../media/media1.m4a"/><Relationship Id="rId5" Type="http://schemas.microsoft.com/office/2007/relationships/media" Target="../media/media1.m4a"/><Relationship Id="rId6" Type="http://schemas.openxmlformats.org/officeDocument/2006/relationships/image" Target="../media/image5.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13.png"/><Relationship Id="rId4" Type="http://schemas.openxmlformats.org/officeDocument/2006/relationships/image" Target="../media/image1.png"/><Relationship Id="rId5" Type="http://schemas.openxmlformats.org/officeDocument/2006/relationships/audio" Target="../media/media9.m4a"/><Relationship Id="rId6" Type="http://schemas.microsoft.com/office/2007/relationships/media" Target="../media/media9.m4a"/><Relationship Id="rId7" Type="http://schemas.openxmlformats.org/officeDocument/2006/relationships/image" Target="../media/image5.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 Id="rId3" Type="http://schemas.openxmlformats.org/officeDocument/2006/relationships/image" Target="../media/image1.png"/><Relationship Id="rId4" Type="http://schemas.openxmlformats.org/officeDocument/2006/relationships/audio" Target="../media/media10.m4a"/><Relationship Id="rId5" Type="http://schemas.microsoft.com/office/2007/relationships/media" Target="../media/media10.m4a"/><Relationship Id="rId6" Type="http://schemas.openxmlformats.org/officeDocument/2006/relationships/image" Target="../media/image5.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14.png"/><Relationship Id="rId4" Type="http://schemas.openxmlformats.org/officeDocument/2006/relationships/image" Target="../media/image1.png"/><Relationship Id="rId5" Type="http://schemas.openxmlformats.org/officeDocument/2006/relationships/audio" Target="../media/media11.m4a"/><Relationship Id="rId6" Type="http://schemas.microsoft.com/office/2007/relationships/media" Target="../media/media11.m4a"/><Relationship Id="rId7" Type="http://schemas.openxmlformats.org/officeDocument/2006/relationships/image" Target="../media/image5.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xml"/><Relationship Id="rId3" Type="http://schemas.openxmlformats.org/officeDocument/2006/relationships/image" Target="../media/image1.png"/><Relationship Id="rId4" Type="http://schemas.openxmlformats.org/officeDocument/2006/relationships/audio" Target="../media/media12.m4a"/><Relationship Id="rId5" Type="http://schemas.microsoft.com/office/2007/relationships/media" Target="../media/media12.m4a"/><Relationship Id="rId6" Type="http://schemas.openxmlformats.org/officeDocument/2006/relationships/image" Target="../media/image5.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xml"/><Relationship Id="rId3" Type="http://schemas.openxmlformats.org/officeDocument/2006/relationships/image" Target="../media/image1.png"/><Relationship Id="rId4" Type="http://schemas.openxmlformats.org/officeDocument/2006/relationships/audio" Target="../media/media13.m4a"/><Relationship Id="rId5" Type="http://schemas.microsoft.com/office/2007/relationships/media" Target="../media/media13.m4a"/><Relationship Id="rId6" Type="http://schemas.openxmlformats.org/officeDocument/2006/relationships/image" Target="../media/image5.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15.png"/><Relationship Id="rId4" Type="http://schemas.openxmlformats.org/officeDocument/2006/relationships/image" Target="../media/image1.png"/><Relationship Id="rId5" Type="http://schemas.openxmlformats.org/officeDocument/2006/relationships/audio" Target="../media/media14.m4a"/><Relationship Id="rId6" Type="http://schemas.microsoft.com/office/2007/relationships/media" Target="../media/media14.m4a"/><Relationship Id="rId7" Type="http://schemas.openxmlformats.org/officeDocument/2006/relationships/image" Target="../media/image5.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 Id="rId3" Type="http://schemas.openxmlformats.org/officeDocument/2006/relationships/image" Target="../media/image16.png"/><Relationship Id="rId4" Type="http://schemas.openxmlformats.org/officeDocument/2006/relationships/image" Target="../media/image1.png"/><Relationship Id="rId5" Type="http://schemas.openxmlformats.org/officeDocument/2006/relationships/audio" Target="../media/media15.m4a"/><Relationship Id="rId6" Type="http://schemas.microsoft.com/office/2007/relationships/media" Target="../media/media15.m4a"/><Relationship Id="rId7" Type="http://schemas.openxmlformats.org/officeDocument/2006/relationships/image" Target="../media/image5.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 Id="rId3" Type="http://schemas.openxmlformats.org/officeDocument/2006/relationships/image" Target="../media/image17.png"/><Relationship Id="rId4" Type="http://schemas.openxmlformats.org/officeDocument/2006/relationships/image" Target="../media/image1.png"/><Relationship Id="rId5" Type="http://schemas.openxmlformats.org/officeDocument/2006/relationships/audio" Target="../media/media16.m4a"/><Relationship Id="rId6" Type="http://schemas.microsoft.com/office/2007/relationships/media" Target="../media/media16.m4a"/><Relationship Id="rId7" Type="http://schemas.openxmlformats.org/officeDocument/2006/relationships/image" Target="../media/image5.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 Id="rId3" Type="http://schemas.openxmlformats.org/officeDocument/2006/relationships/image" Target="../media/image18.png"/><Relationship Id="rId4" Type="http://schemas.openxmlformats.org/officeDocument/2006/relationships/audio" Target="../media/media17.m4a"/><Relationship Id="rId5" Type="http://schemas.microsoft.com/office/2007/relationships/media" Target="../media/media17.m4a"/><Relationship Id="rId6" Type="http://schemas.openxmlformats.org/officeDocument/2006/relationships/image" Target="../media/image5.png"/></Relationships>

</file>

<file path=ppt/slides/_rels/slide19.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 Id="rId3" Type="http://schemas.openxmlformats.org/officeDocument/2006/relationships/image" Target="../media/image19.png"/><Relationship Id="rId4" Type="http://schemas.openxmlformats.org/officeDocument/2006/relationships/audio" Target="../media/media18.m4a"/><Relationship Id="rId5" Type="http://schemas.microsoft.com/office/2007/relationships/media" Target="../media/media18.m4a"/><Relationship Id="rId6" Type="http://schemas.openxmlformats.org/officeDocument/2006/relationships/image" Target="../media/image5.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xml"/></Relationships>

</file>

<file path=ppt/slides/_rels/slide20.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 Id="rId3" Type="http://schemas.openxmlformats.org/officeDocument/2006/relationships/image" Target="../media/image20.png"/><Relationship Id="rId4" Type="http://schemas.openxmlformats.org/officeDocument/2006/relationships/image" Target="../media/image1.png"/><Relationship Id="rId5" Type="http://schemas.openxmlformats.org/officeDocument/2006/relationships/audio" Target="../media/media19.m4a"/><Relationship Id="rId6" Type="http://schemas.microsoft.com/office/2007/relationships/media" Target="../media/media19.m4a"/><Relationship Id="rId7" Type="http://schemas.openxmlformats.org/officeDocument/2006/relationships/image" Target="../media/image5.png"/></Relationships>

</file>

<file path=ppt/slides/_rels/slide21.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png"/><Relationship Id="rId3" Type="http://schemas.openxmlformats.org/officeDocument/2006/relationships/hyperlink" Target="https://t.umblr.com/redirect?z=https%3A%2F%2Fwww.hemopet.org%2Feducation%2Fblog%2F&amp;t=ZGZhZjI5YWUzYTI4OWJlMDk2MDUyYmE2YTMyZjJjODY5ZjNlMDgxZixCSWxsMzk0eg%3D%3D&amp;b=t%3A2PGwnMFdfWUbHfhGfy-plA&amp;p=https%3A%2F%2Fdrjeandoddspethealthresource.tumblr.com%2Fpost%2F182734390816%2Fwhere-did-dr-dodds-articles-go&amp;m=1" TargetMode="External"/><Relationship Id="rId4" Type="http://schemas.openxmlformats.org/officeDocument/2006/relationships/hyperlink" Target="http://PeakAnimalHealthCenter.com" TargetMode="External"/><Relationship Id="rId5" Type="http://schemas.openxmlformats.org/officeDocument/2006/relationships/hyperlink" Target="http://protectthepets.com" TargetMode="External"/><Relationship Id="rId6" Type="http://schemas.openxmlformats.org/officeDocument/2006/relationships/audio" Target="../media/media20.m4a"/><Relationship Id="rId7" Type="http://schemas.microsoft.com/office/2007/relationships/media" Target="../media/media20.m4a"/><Relationship Id="rId8" Type="http://schemas.openxmlformats.org/officeDocument/2006/relationships/image" Target="../media/image5.png"/></Relationships>

</file>

<file path=ppt/slides/_rels/slide22.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png"/><Relationship Id="rId3" Type="http://schemas.openxmlformats.org/officeDocument/2006/relationships/image" Target="../media/image1.png"/><Relationship Id="rId4" Type="http://schemas.openxmlformats.org/officeDocument/2006/relationships/hyperlink" Target="mailto:drbfox@yahoo.com" TargetMode="External"/><Relationship Id="rId5" Type="http://schemas.openxmlformats.org/officeDocument/2006/relationships/hyperlink" Target="http://learn.barbfoxdvm.com" TargetMode="External"/><Relationship Id="rId6" Type="http://schemas.openxmlformats.org/officeDocument/2006/relationships/audio" Target="../media/media21.m4a"/><Relationship Id="rId7" Type="http://schemas.microsoft.com/office/2007/relationships/media" Target="../media/media21.m4a"/><Relationship Id="rId8" Type="http://schemas.openxmlformats.org/officeDocument/2006/relationships/image" Target="../media/image5.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6.png"/><Relationship Id="rId4" Type="http://schemas.openxmlformats.org/officeDocument/2006/relationships/audio" Target="../media/media2.m4a"/><Relationship Id="rId5" Type="http://schemas.microsoft.com/office/2007/relationships/media" Target="../media/media2.m4a"/><Relationship Id="rId6" Type="http://schemas.openxmlformats.org/officeDocument/2006/relationships/image" Target="../media/image5.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1.jpeg"/><Relationship Id="rId4" Type="http://schemas.openxmlformats.org/officeDocument/2006/relationships/image" Target="../media/image7.png"/><Relationship Id="rId5" Type="http://schemas.openxmlformats.org/officeDocument/2006/relationships/audio" Target="../media/media3.m4a"/><Relationship Id="rId6" Type="http://schemas.microsoft.com/office/2007/relationships/media" Target="../media/media3.m4a"/><Relationship Id="rId7" Type="http://schemas.openxmlformats.org/officeDocument/2006/relationships/image" Target="../media/image5.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8.png"/><Relationship Id="rId4" Type="http://schemas.openxmlformats.org/officeDocument/2006/relationships/image" Target="../media/image1.png"/><Relationship Id="rId5" Type="http://schemas.openxmlformats.org/officeDocument/2006/relationships/audio" Target="../media/media4.m4a"/><Relationship Id="rId6" Type="http://schemas.microsoft.com/office/2007/relationships/media" Target="../media/media4.m4a"/><Relationship Id="rId7" Type="http://schemas.openxmlformats.org/officeDocument/2006/relationships/image" Target="../media/image5.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9.png"/><Relationship Id="rId4" Type="http://schemas.openxmlformats.org/officeDocument/2006/relationships/image" Target="../media/image1.png"/><Relationship Id="rId5" Type="http://schemas.openxmlformats.org/officeDocument/2006/relationships/audio" Target="../media/media5.m4a"/><Relationship Id="rId6" Type="http://schemas.microsoft.com/office/2007/relationships/media" Target="../media/media5.m4a"/><Relationship Id="rId7" Type="http://schemas.openxmlformats.org/officeDocument/2006/relationships/image" Target="../media/image5.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10.png"/><Relationship Id="rId4" Type="http://schemas.openxmlformats.org/officeDocument/2006/relationships/image" Target="../media/image1.png"/><Relationship Id="rId5" Type="http://schemas.openxmlformats.org/officeDocument/2006/relationships/audio" Target="../media/media6.m4a"/><Relationship Id="rId6" Type="http://schemas.microsoft.com/office/2007/relationships/media" Target="../media/media6.m4a"/><Relationship Id="rId7" Type="http://schemas.openxmlformats.org/officeDocument/2006/relationships/image" Target="../media/image5.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11.png"/><Relationship Id="rId4" Type="http://schemas.openxmlformats.org/officeDocument/2006/relationships/image" Target="../media/image1.png"/><Relationship Id="rId5" Type="http://schemas.openxmlformats.org/officeDocument/2006/relationships/audio" Target="../media/media7.m4a"/><Relationship Id="rId6" Type="http://schemas.microsoft.com/office/2007/relationships/media" Target="../media/media7.m4a"/><Relationship Id="rId7" Type="http://schemas.openxmlformats.org/officeDocument/2006/relationships/image" Target="../media/image5.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12.png"/><Relationship Id="rId4" Type="http://schemas.openxmlformats.org/officeDocument/2006/relationships/image" Target="../media/image1.png"/><Relationship Id="rId5" Type="http://schemas.openxmlformats.org/officeDocument/2006/relationships/audio" Target="../media/media8.m4a"/><Relationship Id="rId6" Type="http://schemas.microsoft.com/office/2007/relationships/media" Target="../media/media8.m4a"/><Relationship Id="rId7"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chemeClr val="accent4">
            <a:hueOff val="163466"/>
            <a:satOff val="6226"/>
            <a:lumOff val="10954"/>
          </a:schemeClr>
        </a:solidFill>
      </p:bgPr>
    </p:bg>
    <p:spTree>
      <p:nvGrpSpPr>
        <p:cNvPr id="1" name=""/>
        <p:cNvGrpSpPr/>
        <p:nvPr/>
      </p:nvGrpSpPr>
      <p:grpSpPr>
        <a:xfrm>
          <a:off x="0" y="0"/>
          <a:ext cx="0" cy="0"/>
          <a:chOff x="0" y="0"/>
          <a:chExt cx="0" cy="0"/>
        </a:xfrm>
      </p:grpSpPr>
      <p:pic>
        <p:nvPicPr>
          <p:cNvPr id="131" name="vaccine-2730651_1280.png" descr="vaccine-2730651_1280.png"/>
          <p:cNvPicPr>
            <a:picLocks noChangeAspect="0"/>
          </p:cNvPicPr>
          <p:nvPr>
            <p:ph type="pic" idx="13"/>
          </p:nvPr>
        </p:nvPicPr>
        <p:blipFill>
          <a:blip r:embed="rId2">
            <a:extLst/>
          </a:blip>
          <a:stretch>
            <a:fillRect/>
          </a:stretch>
        </p:blipFill>
        <p:spPr>
          <a:xfrm>
            <a:off x="493619" y="2905899"/>
            <a:ext cx="5778501" cy="5854701"/>
          </a:xfrm>
          <a:prstGeom prst="rect">
            <a:avLst/>
          </a:prstGeom>
        </p:spPr>
      </p:pic>
      <p:sp>
        <p:nvSpPr>
          <p:cNvPr id="132" name="VACCINATIONS:  ARE THEY YOUR ANIMAL’S FRIEND OR FOE?"/>
          <p:cNvSpPr txBox="1"/>
          <p:nvPr>
            <p:ph type="title"/>
          </p:nvPr>
        </p:nvSpPr>
        <p:spPr>
          <a:prstGeom prst="rect">
            <a:avLst/>
          </a:prstGeom>
        </p:spPr>
        <p:txBody>
          <a:bodyPr/>
          <a:lstStyle>
            <a:lvl1pPr algn="ctr" defTabSz="397256">
              <a:defRPr b="1" sz="4352">
                <a:latin typeface="+mn-lt"/>
                <a:ea typeface="+mn-ea"/>
                <a:cs typeface="+mn-cs"/>
                <a:sym typeface="Gill Sans"/>
              </a:defRPr>
            </a:lvl1pPr>
          </a:lstStyle>
          <a:p>
            <a:pPr/>
            <a:r>
              <a:t>VACCINATIONS:  ARE THEY YOUR ANIMAL’S FRIEND OR FOE?</a:t>
            </a:r>
          </a:p>
        </p:txBody>
      </p:sp>
      <p:sp>
        <p:nvSpPr>
          <p:cNvPr id="133" name="Presented by Barb Fox, DVM…"/>
          <p:cNvSpPr txBox="1"/>
          <p:nvPr>
            <p:ph type="body" sz="half" idx="1"/>
          </p:nvPr>
        </p:nvSpPr>
        <p:spPr>
          <a:prstGeom prst="rect">
            <a:avLst/>
          </a:prstGeom>
        </p:spPr>
        <p:txBody>
          <a:bodyPr/>
          <a:lstStyle/>
          <a:p>
            <a:pPr>
              <a:buBlip>
                <a:blip r:embed="rId3"/>
              </a:buBlip>
              <a:defRPr b="1"/>
            </a:pPr>
            <a:r>
              <a:t>Presented by Barb Fox, DVM</a:t>
            </a:r>
          </a:p>
          <a:p>
            <a:pPr>
              <a:buBlip>
                <a:blip r:embed="rId3"/>
              </a:buBlip>
            </a:pPr>
            <a:r>
              <a:t>Creator of Whole Animal Health Movement and Purely Simple Animal Wellness online courses</a:t>
            </a:r>
          </a:p>
        </p:txBody>
      </p:sp>
      <p:pic>
        <p:nvPicPr>
          <p:cNvPr id="134" name="Audio Recording.m4a" descr="Audio Recording.m4a"/>
          <p:cNvPicPr>
            <a:picLocks noChangeAspect="0"/>
          </p:cNvPicPr>
          <p:nvPr>
            <a:audioFile r:link="rId4"/>
            <p:extLst>
              <p:ext uri="{DAA4B4D4-6D71-4841-9C94-3DE7FCFB9230}">
                <p14:media xmlns:p14="http://schemas.microsoft.com/office/powerpoint/2010/main" r:embed="rId5"/>
              </p:ext>
            </p:extLst>
          </p:nvPr>
        </p:nvPicPr>
        <p:blipFill>
          <a:blip r:embed="rId6">
            <a:extLst/>
          </a:blip>
          <a:stretch>
            <a:fillRect/>
          </a:stretch>
        </p:blipFill>
        <p:spPr>
          <a:xfrm>
            <a:off x="6502400" y="4876800"/>
            <a:ext cx="571500" cy="571500"/>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33133335" fill="hold"/>
                                        <p:tgtEl>
                                          <p:spTgt spid="134"/>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100000">
                <p:cTn id="7" fill="hold" display="0">
                  <p:stCondLst>
                    <p:cond delay="indefinite"/>
                  </p:stCondLst>
                </p:cTn>
                <p:tgtEl>
                  <p:spTgt spid="13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90" name="veterinary-85925_640.jpg" descr="veterinary-85925_640.jpg"/>
          <p:cNvPicPr>
            <a:picLocks noChangeAspect="0"/>
          </p:cNvPicPr>
          <p:nvPr>
            <p:ph type="pic" idx="13"/>
          </p:nvPr>
        </p:nvPicPr>
        <p:blipFill>
          <a:blip r:embed="rId3">
            <a:extLst/>
          </a:blip>
          <a:stretch>
            <a:fillRect/>
          </a:stretch>
        </p:blipFill>
        <p:spPr>
          <a:xfrm>
            <a:off x="493619" y="2905899"/>
            <a:ext cx="5778501" cy="5854701"/>
          </a:xfrm>
          <a:prstGeom prst="rect">
            <a:avLst/>
          </a:prstGeom>
        </p:spPr>
      </p:pic>
      <p:sp>
        <p:nvSpPr>
          <p:cNvPr id="191" name="When Vaccines go “Wrong”"/>
          <p:cNvSpPr txBox="1"/>
          <p:nvPr>
            <p:ph type="title"/>
          </p:nvPr>
        </p:nvSpPr>
        <p:spPr>
          <a:prstGeom prst="rect">
            <a:avLst/>
          </a:prstGeom>
        </p:spPr>
        <p:txBody>
          <a:bodyPr/>
          <a:lstStyle/>
          <a:p>
            <a:pPr/>
            <a:r>
              <a:t>When Vaccines go “Wrong”</a:t>
            </a:r>
          </a:p>
        </p:txBody>
      </p:sp>
      <p:sp>
        <p:nvSpPr>
          <p:cNvPr id="192" name="Vaccination is a MEDICAL procedure and should never be taken lightly. Vaccine clinics only are concerned about revenue from vaccines, not about looking at your animal thoroughly before giving vaccines..…"/>
          <p:cNvSpPr txBox="1"/>
          <p:nvPr>
            <p:ph type="body" sz="half" idx="1"/>
          </p:nvPr>
        </p:nvSpPr>
        <p:spPr>
          <a:xfrm>
            <a:off x="6680200" y="3070999"/>
            <a:ext cx="5727700" cy="5524501"/>
          </a:xfrm>
          <a:prstGeom prst="rect">
            <a:avLst/>
          </a:prstGeom>
        </p:spPr>
        <p:txBody>
          <a:bodyPr anchor="t"/>
          <a:lstStyle/>
          <a:p>
            <a:pPr marL="335153" indent="-335153" defTabSz="531622">
              <a:spcBef>
                <a:spcPts val="2900"/>
              </a:spcBef>
              <a:buBlip>
                <a:blip r:embed="rId4"/>
              </a:buBlip>
              <a:defRPr sz="2730"/>
            </a:pPr>
            <a:r>
              <a:t>Vaccination is a MEDICAL procedure and should never be taken lightly. Vaccine clinics only are concerned about revenue from vaccines, not about looking at your animal thoroughly before giving vaccines..</a:t>
            </a:r>
          </a:p>
          <a:p>
            <a:pPr marL="335153" indent="-335153" defTabSz="531622">
              <a:spcBef>
                <a:spcPts val="2900"/>
              </a:spcBef>
              <a:buBlip>
                <a:blip r:embed="rId4"/>
              </a:buBlip>
              <a:defRPr sz="2730"/>
            </a:pPr>
            <a:r>
              <a:t>Although cases of severe reactions are rare, they can and do occur.</a:t>
            </a:r>
          </a:p>
          <a:p>
            <a:pPr marL="335153" indent="-335153" defTabSz="531622">
              <a:spcBef>
                <a:spcPts val="2900"/>
              </a:spcBef>
              <a:buBlip>
                <a:blip r:embed="rId4"/>
              </a:buBlip>
              <a:defRPr i="1" sz="2730"/>
            </a:pPr>
            <a:r>
              <a:t>Any</a:t>
            </a:r>
            <a:r>
              <a:rPr i="0"/>
              <a:t> kind of abnormal response to a vaccination should always be reported to your veterinarian.</a:t>
            </a:r>
          </a:p>
        </p:txBody>
      </p:sp>
      <p:pic>
        <p:nvPicPr>
          <p:cNvPr id="193" name="Audio Recording.m4a" descr="Audio Recording.m4a"/>
          <p:cNvPicPr>
            <a:picLocks noChangeAspect="0"/>
          </p:cNvPicPr>
          <p:nvPr>
            <a:audioFile r:link="rId5"/>
            <p:extLst>
              <p:ext uri="{DAA4B4D4-6D71-4841-9C94-3DE7FCFB9230}">
                <p14:media xmlns:p14="http://schemas.microsoft.com/office/powerpoint/2010/main" r:embed="rId6"/>
              </p:ext>
            </p:extLst>
          </p:nvPr>
        </p:nvPicPr>
        <p:blipFill>
          <a:blip r:embed="rId7">
            <a:extLst/>
          </a:blip>
          <a:stretch>
            <a:fillRect/>
          </a:stretch>
        </p:blipFill>
        <p:spPr>
          <a:xfrm>
            <a:off x="6502400" y="4876800"/>
            <a:ext cx="571500" cy="571500"/>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52986667" fill="hold"/>
                                        <p:tgtEl>
                                          <p:spTgt spid="193"/>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100000">
                <p:cTn id="7" fill="hold" display="0">
                  <p:stCondLst>
                    <p:cond delay="indefinite"/>
                  </p:stCondLst>
                </p:cTn>
                <p:tgtEl>
                  <p:spTgt spid="19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7" name="When vaccines go wrong con’t."/>
          <p:cNvSpPr txBox="1"/>
          <p:nvPr>
            <p:ph type="title"/>
          </p:nvPr>
        </p:nvSpPr>
        <p:spPr>
          <a:prstGeom prst="rect">
            <a:avLst/>
          </a:prstGeom>
        </p:spPr>
        <p:txBody>
          <a:bodyPr/>
          <a:lstStyle>
            <a:lvl1pPr algn="ctr"/>
          </a:lstStyle>
          <a:p>
            <a:pPr/>
            <a:r>
              <a:t>When vaccines go wrong con’t.</a:t>
            </a:r>
          </a:p>
        </p:txBody>
      </p:sp>
      <p:sp>
        <p:nvSpPr>
          <p:cNvPr id="198" name="Common additives in vaccines could potentially be harmful to your pet(s):  aluminum, thimerasol, retroviruses, animal proteins (culture medium), antibiotics, formaldehyde, etc.…"/>
          <p:cNvSpPr txBox="1"/>
          <p:nvPr>
            <p:ph type="body" idx="1"/>
          </p:nvPr>
        </p:nvSpPr>
        <p:spPr>
          <a:xfrm>
            <a:off x="647700" y="2838448"/>
            <a:ext cx="11988800" cy="5727701"/>
          </a:xfrm>
          <a:prstGeom prst="rect">
            <a:avLst/>
          </a:prstGeom>
        </p:spPr>
        <p:txBody>
          <a:bodyPr anchor="t"/>
          <a:lstStyle/>
          <a:p>
            <a:pPr marL="335279" indent="-335279" defTabSz="467359">
              <a:spcBef>
                <a:spcPts val="3300"/>
              </a:spcBef>
              <a:buBlip>
                <a:blip r:embed="rId3"/>
              </a:buBlip>
              <a:defRPr sz="2720"/>
            </a:pPr>
            <a:r>
              <a:t>Common additives in vaccines could potentially be harmful to your pet(s):  </a:t>
            </a:r>
            <a:r>
              <a:rPr b="1" i="1"/>
              <a:t>aluminum</a:t>
            </a:r>
            <a:r>
              <a:rPr i="1"/>
              <a:t>, t</a:t>
            </a:r>
            <a:r>
              <a:rPr b="1" i="1"/>
              <a:t>himerasol,</a:t>
            </a:r>
            <a:r>
              <a:rPr i="1"/>
              <a:t> </a:t>
            </a:r>
            <a:r>
              <a:rPr b="1" i="1"/>
              <a:t>retroviruses</a:t>
            </a:r>
            <a:r>
              <a:rPr i="1"/>
              <a:t>, </a:t>
            </a:r>
            <a:r>
              <a:rPr b="1" i="1"/>
              <a:t>animal proteins</a:t>
            </a:r>
            <a:r>
              <a:rPr i="1"/>
              <a:t> (culture medium),</a:t>
            </a:r>
            <a:r>
              <a:rPr b="1" i="1"/>
              <a:t> antibiotics</a:t>
            </a:r>
            <a:r>
              <a:rPr i="1"/>
              <a:t>, </a:t>
            </a:r>
            <a:r>
              <a:rPr b="1" i="1"/>
              <a:t>formaldehyde</a:t>
            </a:r>
            <a:r>
              <a:rPr i="1"/>
              <a:t>, etc.</a:t>
            </a:r>
            <a:endParaRPr i="1"/>
          </a:p>
          <a:p>
            <a:pPr marL="335279" indent="-335279" defTabSz="467359">
              <a:spcBef>
                <a:spcPts val="3300"/>
              </a:spcBef>
              <a:buBlip>
                <a:blip r:embed="rId3"/>
              </a:buBlip>
              <a:defRPr sz="2720"/>
            </a:pPr>
            <a:r>
              <a:t>These substances are “foreign” to the body;  subsequently, the immune system is activated to attack and remove them.  Autoimmune disease may be a direct result of the inflammatory process that results. </a:t>
            </a:r>
          </a:p>
          <a:p>
            <a:pPr marL="335279" indent="-335279" defTabSz="467359">
              <a:spcBef>
                <a:spcPts val="3300"/>
              </a:spcBef>
              <a:buBlip>
                <a:blip r:embed="rId3"/>
              </a:buBlip>
              <a:defRPr sz="2720"/>
            </a:pPr>
            <a:r>
              <a:t>Serious, life-threatening reactions (anaphylaxis) are rare but do happen.  Hypotension, syncope, cardiac arrhythmias, wheezing, swelling of airways, vomiting and diarrhea are signs.  These occur very soon after injection.</a:t>
            </a:r>
          </a:p>
          <a:p>
            <a:pPr marL="335279" indent="-335279" defTabSz="467359">
              <a:spcBef>
                <a:spcPts val="3300"/>
              </a:spcBef>
              <a:buBlip>
                <a:blip r:embed="rId3"/>
              </a:buBlip>
              <a:defRPr sz="2720"/>
            </a:pPr>
            <a:r>
              <a:t>Vaccinosis:  chronic health conditions resulting from vaccination  (not readily known about or accepted by conventional veterinarians)</a:t>
            </a:r>
          </a:p>
        </p:txBody>
      </p:sp>
      <p:pic>
        <p:nvPicPr>
          <p:cNvPr id="199" name="Audio Recording.m4a" descr="Audio Recording.m4a"/>
          <p:cNvPicPr>
            <a:picLocks noChangeAspect="0"/>
          </p:cNvPicPr>
          <p:nvPr>
            <a:audioFile r:link="rId4"/>
            <p:extLst>
              <p:ext uri="{DAA4B4D4-6D71-4841-9C94-3DE7FCFB9230}">
                <p14:media xmlns:p14="http://schemas.microsoft.com/office/powerpoint/2010/main" r:embed="rId5"/>
              </p:ext>
            </p:extLst>
          </p:nvPr>
        </p:nvPicPr>
        <p:blipFill>
          <a:blip r:embed="rId6">
            <a:extLst/>
          </a:blip>
          <a:stretch>
            <a:fillRect/>
          </a:stretch>
        </p:blipFill>
        <p:spPr>
          <a:xfrm>
            <a:off x="6502400" y="4876800"/>
            <a:ext cx="571500" cy="571500"/>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112244987" fill="hold"/>
                                        <p:tgtEl>
                                          <p:spTgt spid="199"/>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100000">
                <p:cTn id="7" fill="hold" display="0">
                  <p:stCondLst>
                    <p:cond delay="indefinite"/>
                  </p:stCondLst>
                </p:cTn>
                <p:tgtEl>
                  <p:spTgt spid="199"/>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03" name="dog-4394512_1280.jpg" descr="dog-4394512_1280.jpg"/>
          <p:cNvPicPr>
            <a:picLocks noChangeAspect="0"/>
          </p:cNvPicPr>
          <p:nvPr>
            <p:ph type="pic" idx="13"/>
          </p:nvPr>
        </p:nvPicPr>
        <p:blipFill>
          <a:blip r:embed="rId3">
            <a:extLst/>
          </a:blip>
          <a:stretch>
            <a:fillRect/>
          </a:stretch>
        </p:blipFill>
        <p:spPr>
          <a:xfrm>
            <a:off x="493619" y="2905899"/>
            <a:ext cx="5778501" cy="5854701"/>
          </a:xfrm>
          <a:prstGeom prst="rect">
            <a:avLst/>
          </a:prstGeom>
        </p:spPr>
      </p:pic>
      <p:sp>
        <p:nvSpPr>
          <p:cNvPr id="204" name="Case report:  Max’s Vaccine Injury"/>
          <p:cNvSpPr txBox="1"/>
          <p:nvPr>
            <p:ph type="title"/>
          </p:nvPr>
        </p:nvSpPr>
        <p:spPr>
          <a:prstGeom prst="rect">
            <a:avLst/>
          </a:prstGeom>
        </p:spPr>
        <p:txBody>
          <a:bodyPr/>
          <a:lstStyle/>
          <a:p>
            <a:pPr algn="ctr"/>
            <a:r>
              <a:rPr b="1">
                <a:latin typeface="+mn-lt"/>
                <a:ea typeface="+mn-ea"/>
                <a:cs typeface="+mn-cs"/>
                <a:sym typeface="Gill Sans"/>
              </a:rPr>
              <a:t>Case report: </a:t>
            </a:r>
            <a:r>
              <a:t> Max’s Vaccine Injury</a:t>
            </a:r>
          </a:p>
        </p:txBody>
      </p:sp>
      <p:sp>
        <p:nvSpPr>
          <p:cNvPr id="205" name="11-year old neutered Beagle…"/>
          <p:cNvSpPr txBox="1"/>
          <p:nvPr>
            <p:ph type="body" sz="half" idx="1"/>
          </p:nvPr>
        </p:nvSpPr>
        <p:spPr>
          <a:prstGeom prst="rect">
            <a:avLst/>
          </a:prstGeom>
        </p:spPr>
        <p:txBody>
          <a:bodyPr anchor="t"/>
          <a:lstStyle/>
          <a:p>
            <a:pPr marL="313055" indent="-313055" defTabSz="496570">
              <a:spcBef>
                <a:spcPts val="2700"/>
              </a:spcBef>
              <a:buBlip>
                <a:blip r:embed="rId4"/>
              </a:buBlip>
              <a:defRPr sz="2550"/>
            </a:pPr>
            <a:r>
              <a:t>11-year old neutered Beagle</a:t>
            </a:r>
          </a:p>
          <a:p>
            <a:pPr marL="313055" indent="-313055" defTabSz="496570">
              <a:spcBef>
                <a:spcPts val="2700"/>
              </a:spcBef>
              <a:buBlip>
                <a:blip r:embed="rId4"/>
              </a:buBlip>
              <a:defRPr sz="2550"/>
            </a:pPr>
            <a:r>
              <a:t>Asked for second opinion for neurological evaluation</a:t>
            </a:r>
          </a:p>
          <a:p>
            <a:pPr marL="313055" indent="-313055" defTabSz="496570">
              <a:spcBef>
                <a:spcPts val="2700"/>
              </a:spcBef>
              <a:buBlip>
                <a:blip r:embed="rId4"/>
              </a:buBlip>
              <a:defRPr sz="2550"/>
            </a:pPr>
            <a:r>
              <a:t>Had  continuous head and neck tremors</a:t>
            </a:r>
          </a:p>
          <a:p>
            <a:pPr marL="313055" indent="-313055" defTabSz="496570">
              <a:spcBef>
                <a:spcPts val="2700"/>
              </a:spcBef>
              <a:buBlip>
                <a:blip r:embed="rId4"/>
              </a:buBlip>
              <a:defRPr sz="2550"/>
            </a:pPr>
            <a:r>
              <a:t>Not able to stand on his own for more than a few seconds before collapsing</a:t>
            </a:r>
          </a:p>
          <a:p>
            <a:pPr marL="313055" indent="-313055" defTabSz="496570">
              <a:spcBef>
                <a:spcPts val="2700"/>
              </a:spcBef>
              <a:buBlip>
                <a:blip r:embed="rId4"/>
              </a:buBlip>
              <a:defRPr sz="2550"/>
            </a:pPr>
            <a:r>
              <a:t>Normal appetite, passed urine and feces okay, but had to have help to posture</a:t>
            </a:r>
          </a:p>
          <a:p>
            <a:pPr marL="313055" indent="-313055" defTabSz="496570">
              <a:spcBef>
                <a:spcPts val="2700"/>
              </a:spcBef>
              <a:buBlip>
                <a:blip r:embed="rId4"/>
              </a:buBlip>
              <a:defRPr sz="2550"/>
            </a:pPr>
            <a:r>
              <a:t>No prior history of disease</a:t>
            </a:r>
          </a:p>
        </p:txBody>
      </p:sp>
      <p:pic>
        <p:nvPicPr>
          <p:cNvPr id="206" name="Audio Recording.m4a" descr="Audio Recording.m4a"/>
          <p:cNvPicPr>
            <a:picLocks noChangeAspect="0"/>
          </p:cNvPicPr>
          <p:nvPr>
            <a:audioFile r:link="rId5"/>
            <p:extLst>
              <p:ext uri="{DAA4B4D4-6D71-4841-9C94-3DE7FCFB9230}">
                <p14:media xmlns:p14="http://schemas.microsoft.com/office/powerpoint/2010/main" r:embed="rId6"/>
              </p:ext>
            </p:extLst>
          </p:nvPr>
        </p:nvPicPr>
        <p:blipFill>
          <a:blip r:embed="rId7">
            <a:extLst/>
          </a:blip>
          <a:stretch>
            <a:fillRect/>
          </a:stretch>
        </p:blipFill>
        <p:spPr>
          <a:xfrm>
            <a:off x="6502400" y="4876800"/>
            <a:ext cx="571500" cy="571500"/>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60603332" fill="hold"/>
                                        <p:tgtEl>
                                          <p:spTgt spid="206"/>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100000">
                <p:cTn id="7" fill="hold" display="0">
                  <p:stCondLst>
                    <p:cond delay="indefinite"/>
                  </p:stCondLst>
                </p:cTn>
                <p:tgtEl>
                  <p:spTgt spid="20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0" name="Max’s case Con’t."/>
          <p:cNvSpPr txBox="1"/>
          <p:nvPr>
            <p:ph type="title"/>
          </p:nvPr>
        </p:nvSpPr>
        <p:spPr>
          <a:prstGeom prst="rect">
            <a:avLst/>
          </a:prstGeom>
        </p:spPr>
        <p:txBody>
          <a:bodyPr/>
          <a:lstStyle>
            <a:lvl1pPr algn="ctr"/>
          </a:lstStyle>
          <a:p>
            <a:pPr/>
            <a:r>
              <a:t>Max’s case Con’t.</a:t>
            </a:r>
          </a:p>
        </p:txBody>
      </p:sp>
      <p:sp>
        <p:nvSpPr>
          <p:cNvPr id="211" name="Conventional veterinarian prescribed antibiotics, steroids but Max didn’t respond…"/>
          <p:cNvSpPr txBox="1"/>
          <p:nvPr>
            <p:ph type="body" idx="1"/>
          </p:nvPr>
        </p:nvSpPr>
        <p:spPr>
          <a:prstGeom prst="rect">
            <a:avLst/>
          </a:prstGeom>
        </p:spPr>
        <p:txBody>
          <a:bodyPr anchor="t"/>
          <a:lstStyle/>
          <a:p>
            <a:pPr>
              <a:buBlip>
                <a:blip r:embed="rId3"/>
              </a:buBlip>
            </a:pPr>
            <a:r>
              <a:t>Conventional veterinarian prescribed antibiotics, steroids but Max didn’t respond </a:t>
            </a:r>
          </a:p>
          <a:p>
            <a:pPr>
              <a:buBlip>
                <a:blip r:embed="rId3"/>
              </a:buBlip>
            </a:pPr>
            <a:r>
              <a:t>Referred to University of Wisconsin for neurological evaluation</a:t>
            </a:r>
          </a:p>
          <a:p>
            <a:pPr>
              <a:buBlip>
                <a:blip r:embed="rId3"/>
              </a:buBlip>
            </a:pPr>
            <a:r>
              <a:t>Myelogram and CAT scan = small amount of fluid at base of cerebellum </a:t>
            </a:r>
          </a:p>
          <a:p>
            <a:pPr>
              <a:buBlip>
                <a:blip r:embed="rId3"/>
              </a:buBlip>
            </a:pPr>
            <a:r>
              <a:t>No tumor, cyst, or other lesions</a:t>
            </a:r>
          </a:p>
          <a:p>
            <a:pPr>
              <a:buBlip>
                <a:blip r:embed="rId3"/>
              </a:buBlip>
            </a:pPr>
            <a:r>
              <a:t>No history of trauma</a:t>
            </a:r>
          </a:p>
        </p:txBody>
      </p:sp>
      <p:pic>
        <p:nvPicPr>
          <p:cNvPr id="212" name="Audio Recording.m4a" descr="Audio Recording.m4a"/>
          <p:cNvPicPr>
            <a:picLocks noChangeAspect="0"/>
          </p:cNvPicPr>
          <p:nvPr>
            <a:audioFile r:link="rId4"/>
            <p:extLst>
              <p:ext uri="{DAA4B4D4-6D71-4841-9C94-3DE7FCFB9230}">
                <p14:media xmlns:p14="http://schemas.microsoft.com/office/powerpoint/2010/main" r:embed="rId5"/>
              </p:ext>
            </p:extLst>
          </p:nvPr>
        </p:nvPicPr>
        <p:blipFill>
          <a:blip r:embed="rId6">
            <a:extLst/>
          </a:blip>
          <a:stretch>
            <a:fillRect/>
          </a:stretch>
        </p:blipFill>
        <p:spPr>
          <a:xfrm>
            <a:off x="6502400" y="4876800"/>
            <a:ext cx="571500" cy="571500"/>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47274990" fill="hold"/>
                                        <p:tgtEl>
                                          <p:spTgt spid="212"/>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100000">
                <p:cTn id="7" fill="hold" display="0">
                  <p:stCondLst>
                    <p:cond delay="indefinite"/>
                  </p:stCondLst>
                </p:cTn>
                <p:tgtEl>
                  <p:spTgt spid="21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6" name="Max Con’t."/>
          <p:cNvSpPr txBox="1"/>
          <p:nvPr>
            <p:ph type="title"/>
          </p:nvPr>
        </p:nvSpPr>
        <p:spPr>
          <a:prstGeom prst="rect">
            <a:avLst/>
          </a:prstGeom>
        </p:spPr>
        <p:txBody>
          <a:bodyPr/>
          <a:lstStyle>
            <a:lvl1pPr algn="ctr"/>
          </a:lstStyle>
          <a:p>
            <a:pPr/>
            <a:r>
              <a:t>Max Con’t.</a:t>
            </a:r>
          </a:p>
        </p:txBody>
      </p:sp>
      <p:sp>
        <p:nvSpPr>
          <p:cNvPr id="217" name="Discharged with more corticosteroids and was told to monitor at home for improvement.…"/>
          <p:cNvSpPr txBox="1"/>
          <p:nvPr>
            <p:ph type="body" idx="1"/>
          </p:nvPr>
        </p:nvSpPr>
        <p:spPr>
          <a:prstGeom prst="rect">
            <a:avLst/>
          </a:prstGeom>
        </p:spPr>
        <p:txBody>
          <a:bodyPr anchor="t"/>
          <a:lstStyle/>
          <a:p>
            <a:pPr>
              <a:buBlip>
                <a:blip r:embed="rId3"/>
              </a:buBlip>
            </a:pPr>
            <a:r>
              <a:t>Discharged with more corticosteroids and was told to monitor at home for improvement.</a:t>
            </a:r>
          </a:p>
          <a:p>
            <a:pPr>
              <a:buBlip>
                <a:blip r:embed="rId3"/>
              </a:buBlip>
            </a:pPr>
            <a:r>
              <a:t>Unfortunately, Max started to decline even more.</a:t>
            </a:r>
          </a:p>
          <a:p>
            <a:pPr>
              <a:buBlip>
                <a:blip r:embed="rId3"/>
              </a:buBlip>
            </a:pPr>
            <a:r>
              <a:t>Essential oils, supplements, and homeopathic remedies helped with head tremors and helped “perk” Max up a bit.  Acupuncture and chiropractic treatments were started with a local practitioner.  Max gradually improved - for a while.</a:t>
            </a:r>
          </a:p>
          <a:p>
            <a:pPr>
              <a:buBlip>
                <a:blip r:embed="rId3"/>
              </a:buBlip>
            </a:pPr>
            <a:r>
              <a:t>Owners absolutely loved Max and didn’t want to give up on him. </a:t>
            </a:r>
          </a:p>
        </p:txBody>
      </p:sp>
      <p:pic>
        <p:nvPicPr>
          <p:cNvPr id="218" name="Audio Recording.m4a" descr="Audio Recording.m4a"/>
          <p:cNvPicPr>
            <a:picLocks noChangeAspect="0"/>
          </p:cNvPicPr>
          <p:nvPr>
            <a:audioFile r:link="rId4"/>
            <p:extLst>
              <p:ext uri="{DAA4B4D4-6D71-4841-9C94-3DE7FCFB9230}">
                <p14:media xmlns:p14="http://schemas.microsoft.com/office/powerpoint/2010/main" r:embed="rId5"/>
              </p:ext>
            </p:extLst>
          </p:nvPr>
        </p:nvPicPr>
        <p:blipFill>
          <a:blip r:embed="rId6">
            <a:extLst/>
          </a:blip>
          <a:stretch>
            <a:fillRect/>
          </a:stretch>
        </p:blipFill>
        <p:spPr>
          <a:xfrm>
            <a:off x="6502400" y="4876800"/>
            <a:ext cx="571500" cy="571500"/>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52883335" fill="hold"/>
                                        <p:tgtEl>
                                          <p:spTgt spid="218"/>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100000">
                <p:cTn id="7" fill="hold" display="0">
                  <p:stCondLst>
                    <p:cond delay="indefinite"/>
                  </p:stCondLst>
                </p:cTn>
                <p:tgtEl>
                  <p:spTgt spid="218"/>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22" name="medical-5029289_1280.jpg" descr="medical-5029289_1280.jpg"/>
          <p:cNvPicPr>
            <a:picLocks noChangeAspect="0"/>
          </p:cNvPicPr>
          <p:nvPr>
            <p:ph type="pic" idx="13"/>
          </p:nvPr>
        </p:nvPicPr>
        <p:blipFill>
          <a:blip r:embed="rId3">
            <a:extLst/>
          </a:blip>
          <a:stretch>
            <a:fillRect/>
          </a:stretch>
        </p:blipFill>
        <p:spPr>
          <a:xfrm>
            <a:off x="493619" y="2905899"/>
            <a:ext cx="5778501" cy="5854701"/>
          </a:xfrm>
          <a:prstGeom prst="rect">
            <a:avLst/>
          </a:prstGeom>
        </p:spPr>
      </p:pic>
      <p:sp>
        <p:nvSpPr>
          <p:cNvPr id="223" name="Max con’t."/>
          <p:cNvSpPr txBox="1"/>
          <p:nvPr>
            <p:ph type="title"/>
          </p:nvPr>
        </p:nvSpPr>
        <p:spPr>
          <a:prstGeom prst="rect">
            <a:avLst/>
          </a:prstGeom>
        </p:spPr>
        <p:txBody>
          <a:bodyPr anchor="t"/>
          <a:lstStyle>
            <a:lvl1pPr algn="ctr"/>
          </a:lstStyle>
          <a:p>
            <a:pPr/>
            <a:r>
              <a:t>Max con’t.</a:t>
            </a:r>
          </a:p>
        </p:txBody>
      </p:sp>
      <p:sp>
        <p:nvSpPr>
          <p:cNvPr id="224" name="Puzzling case!  U of Wisc had generic diagnosis of an idiopathic neurological syndrome…"/>
          <p:cNvSpPr txBox="1"/>
          <p:nvPr>
            <p:ph type="body" sz="half" idx="1"/>
          </p:nvPr>
        </p:nvSpPr>
        <p:spPr>
          <a:prstGeom prst="rect">
            <a:avLst/>
          </a:prstGeom>
        </p:spPr>
        <p:txBody>
          <a:bodyPr anchor="t"/>
          <a:lstStyle/>
          <a:p>
            <a:pPr marL="287273" indent="-287273" defTabSz="455675">
              <a:spcBef>
                <a:spcPts val="2400"/>
              </a:spcBef>
              <a:buBlip>
                <a:blip r:embed="rId4"/>
              </a:buBlip>
              <a:defRPr sz="2340"/>
            </a:pPr>
            <a:r>
              <a:t>Puzzling case!  U of Wisc had generic diagnosis of an idiopathic neurological syndrome</a:t>
            </a:r>
          </a:p>
          <a:p>
            <a:pPr marL="287273" indent="-287273" defTabSz="455675">
              <a:spcBef>
                <a:spcPts val="2400"/>
              </a:spcBef>
              <a:buBlip>
                <a:blip r:embed="rId4"/>
              </a:buBlip>
              <a:defRPr sz="2340"/>
            </a:pPr>
            <a:r>
              <a:t>Questioned the owners about when vaccines had last been administered:  </a:t>
            </a:r>
            <a:r>
              <a:rPr b="1"/>
              <a:t>2 weeks prior </a:t>
            </a:r>
          </a:p>
          <a:p>
            <a:pPr marL="287273" indent="-287273" defTabSz="455675">
              <a:spcBef>
                <a:spcPts val="2400"/>
              </a:spcBef>
              <a:buBlip>
                <a:blip r:embed="rId4"/>
              </a:buBlip>
              <a:defRPr sz="2340"/>
            </a:pPr>
            <a:r>
              <a:t>All vaccines were given in the back of the neck </a:t>
            </a:r>
          </a:p>
          <a:p>
            <a:pPr marL="287273" indent="-287273" defTabSz="455675">
              <a:spcBef>
                <a:spcPts val="2400"/>
              </a:spcBef>
              <a:buBlip>
                <a:blip r:embed="rId4"/>
              </a:buBlip>
              <a:defRPr sz="2340"/>
            </a:pPr>
            <a:r>
              <a:t>DA2PPV, 4-way leptospirosis, Lyme, Bordetella, and rabies all on same day, in same area of neck</a:t>
            </a:r>
          </a:p>
          <a:p>
            <a:pPr marL="287273" indent="-287273" defTabSz="455675">
              <a:spcBef>
                <a:spcPts val="2400"/>
              </a:spcBef>
              <a:buBlip>
                <a:blip r:embed="rId4"/>
              </a:buBlip>
              <a:defRPr sz="2340"/>
            </a:pPr>
            <a:r>
              <a:t>Presumptive diagnosis: </a:t>
            </a:r>
            <a:r>
              <a:rPr b="1"/>
              <a:t> vaccinosis</a:t>
            </a:r>
          </a:p>
        </p:txBody>
      </p:sp>
      <p:pic>
        <p:nvPicPr>
          <p:cNvPr id="225" name="Audio Recording.m4a" descr="Audio Recording.m4a"/>
          <p:cNvPicPr>
            <a:picLocks noChangeAspect="0"/>
          </p:cNvPicPr>
          <p:nvPr>
            <a:audioFile r:link="rId5"/>
            <p:extLst>
              <p:ext uri="{DAA4B4D4-6D71-4841-9C94-3DE7FCFB9230}">
                <p14:media xmlns:p14="http://schemas.microsoft.com/office/powerpoint/2010/main" r:embed="rId6"/>
              </p:ext>
            </p:extLst>
          </p:nvPr>
        </p:nvPicPr>
        <p:blipFill>
          <a:blip r:embed="rId7">
            <a:extLst/>
          </a:blip>
          <a:stretch>
            <a:fillRect/>
          </a:stretch>
        </p:blipFill>
        <p:spPr>
          <a:xfrm>
            <a:off x="6502400" y="4876800"/>
            <a:ext cx="571500" cy="571500"/>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53009998" fill="hold"/>
                                        <p:tgtEl>
                                          <p:spTgt spid="225"/>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100000">
                <p:cTn id="7" fill="hold" display="0">
                  <p:stCondLst>
                    <p:cond delay="indefinite"/>
                  </p:stCondLst>
                </p:cTn>
                <p:tgtEl>
                  <p:spTgt spid="22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29" name="trees-in-park-257360.jpg" descr="trees-in-park-257360.jpg"/>
          <p:cNvPicPr>
            <a:picLocks noChangeAspect="0"/>
          </p:cNvPicPr>
          <p:nvPr>
            <p:ph type="pic" idx="13"/>
          </p:nvPr>
        </p:nvPicPr>
        <p:blipFill>
          <a:blip r:embed="rId3">
            <a:extLst/>
          </a:blip>
          <a:stretch>
            <a:fillRect/>
          </a:stretch>
        </p:blipFill>
        <p:spPr>
          <a:xfrm>
            <a:off x="493619" y="2905899"/>
            <a:ext cx="5778501" cy="5854701"/>
          </a:xfrm>
          <a:prstGeom prst="rect">
            <a:avLst/>
          </a:prstGeom>
        </p:spPr>
      </p:pic>
      <p:sp>
        <p:nvSpPr>
          <p:cNvPr id="230" name="Max Con’t."/>
          <p:cNvSpPr txBox="1"/>
          <p:nvPr>
            <p:ph type="title"/>
          </p:nvPr>
        </p:nvSpPr>
        <p:spPr>
          <a:prstGeom prst="rect">
            <a:avLst/>
          </a:prstGeom>
        </p:spPr>
        <p:txBody>
          <a:bodyPr/>
          <a:lstStyle>
            <a:lvl1pPr algn="ctr"/>
          </a:lstStyle>
          <a:p>
            <a:pPr/>
            <a:r>
              <a:t>Max Con’t.</a:t>
            </a:r>
          </a:p>
        </p:txBody>
      </p:sp>
      <p:sp>
        <p:nvSpPr>
          <p:cNvPr id="231" name="Max lived one year past the original onset of his condition, then declined rapidly.…"/>
          <p:cNvSpPr txBox="1"/>
          <p:nvPr>
            <p:ph type="body" sz="half" idx="1"/>
          </p:nvPr>
        </p:nvSpPr>
        <p:spPr>
          <a:prstGeom prst="rect">
            <a:avLst/>
          </a:prstGeom>
        </p:spPr>
        <p:txBody>
          <a:bodyPr anchor="t"/>
          <a:lstStyle/>
          <a:p>
            <a:pPr>
              <a:buBlip>
                <a:blip r:embed="rId4"/>
              </a:buBlip>
            </a:pPr>
            <a:r>
              <a:t>Max lived one year past the original onset of his condition, then declined rapidly.  </a:t>
            </a:r>
          </a:p>
          <a:p>
            <a:pPr>
              <a:buBlip>
                <a:blip r:embed="rId4"/>
              </a:buBlip>
            </a:pPr>
            <a:r>
              <a:t>Max’s pet parents made the very emotional decision to have him euthanized.</a:t>
            </a:r>
          </a:p>
          <a:p>
            <a:pPr>
              <a:buBlip>
                <a:blip r:embed="rId4"/>
              </a:buBlip>
            </a:pPr>
            <a:r>
              <a:t>Can we PROVE that the vaccines caused Max’s condition?  NO.  Probable correlation?  YES.</a:t>
            </a:r>
          </a:p>
        </p:txBody>
      </p:sp>
      <p:pic>
        <p:nvPicPr>
          <p:cNvPr id="232" name="Audio Recording.m4a" descr="Audio Recording.m4a"/>
          <p:cNvPicPr>
            <a:picLocks noChangeAspect="0"/>
          </p:cNvPicPr>
          <p:nvPr>
            <a:audioFile r:link="rId5"/>
            <p:extLst>
              <p:ext uri="{DAA4B4D4-6D71-4841-9C94-3DE7FCFB9230}">
                <p14:media xmlns:p14="http://schemas.microsoft.com/office/powerpoint/2010/main" r:embed="rId6"/>
              </p:ext>
            </p:extLst>
          </p:nvPr>
        </p:nvPicPr>
        <p:blipFill>
          <a:blip r:embed="rId7">
            <a:extLst/>
          </a:blip>
          <a:stretch>
            <a:fillRect/>
          </a:stretch>
        </p:blipFill>
        <p:spPr>
          <a:xfrm>
            <a:off x="6502400" y="4876800"/>
            <a:ext cx="571500" cy="571500"/>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30544988" fill="hold"/>
                                        <p:tgtEl>
                                          <p:spTgt spid="232"/>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100000">
                <p:cTn id="7" fill="hold" display="0">
                  <p:stCondLst>
                    <p:cond delay="indefinite"/>
                  </p:stCondLst>
                </p:cTn>
                <p:tgtEl>
                  <p:spTgt spid="23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36" name="annie-spratt-706835-unsplash.jpg" descr="annie-spratt-706835-unsplash.jpg"/>
          <p:cNvPicPr>
            <a:picLocks noChangeAspect="0"/>
          </p:cNvPicPr>
          <p:nvPr>
            <p:ph type="pic" idx="13"/>
          </p:nvPr>
        </p:nvPicPr>
        <p:blipFill>
          <a:blip r:embed="rId3">
            <a:extLst/>
          </a:blip>
          <a:stretch>
            <a:fillRect/>
          </a:stretch>
        </p:blipFill>
        <p:spPr>
          <a:xfrm>
            <a:off x="493619" y="2905899"/>
            <a:ext cx="5778501" cy="5854701"/>
          </a:xfrm>
          <a:prstGeom prst="rect">
            <a:avLst/>
          </a:prstGeom>
        </p:spPr>
      </p:pic>
      <p:sp>
        <p:nvSpPr>
          <p:cNvPr id="237" name="What to watch for after vaccinations"/>
          <p:cNvSpPr txBox="1"/>
          <p:nvPr>
            <p:ph type="title"/>
          </p:nvPr>
        </p:nvSpPr>
        <p:spPr>
          <a:prstGeom prst="rect">
            <a:avLst/>
          </a:prstGeom>
        </p:spPr>
        <p:txBody>
          <a:bodyPr/>
          <a:lstStyle>
            <a:lvl1pPr algn="ctr"/>
          </a:lstStyle>
          <a:p>
            <a:pPr/>
            <a:r>
              <a:t>What to watch for after vaccinations</a:t>
            </a:r>
          </a:p>
        </p:txBody>
      </p:sp>
      <p:sp>
        <p:nvSpPr>
          <p:cNvPr id="238" name="Lethargy, excess sleeping…"/>
          <p:cNvSpPr txBox="1"/>
          <p:nvPr>
            <p:ph type="body" sz="half" idx="1"/>
          </p:nvPr>
        </p:nvSpPr>
        <p:spPr>
          <a:xfrm>
            <a:off x="6788150" y="2990850"/>
            <a:ext cx="5727700" cy="5524500"/>
          </a:xfrm>
          <a:prstGeom prst="rect">
            <a:avLst/>
          </a:prstGeom>
        </p:spPr>
        <p:txBody>
          <a:bodyPr anchor="t"/>
          <a:lstStyle/>
          <a:p>
            <a:pPr marL="257809" indent="-257809" defTabSz="408940">
              <a:spcBef>
                <a:spcPts val="2200"/>
              </a:spcBef>
              <a:buBlip>
                <a:blip r:embed="rId4"/>
              </a:buBlip>
              <a:defRPr sz="2100"/>
            </a:pPr>
            <a:r>
              <a:t>Lethargy, excess sleeping</a:t>
            </a:r>
          </a:p>
          <a:p>
            <a:pPr marL="257809" indent="-257809" defTabSz="408940">
              <a:spcBef>
                <a:spcPts val="2200"/>
              </a:spcBef>
              <a:buBlip>
                <a:blip r:embed="rId4"/>
              </a:buBlip>
              <a:defRPr sz="2100"/>
            </a:pPr>
            <a:r>
              <a:t>Lack of appetite</a:t>
            </a:r>
          </a:p>
          <a:p>
            <a:pPr marL="257809" indent="-257809" defTabSz="408940">
              <a:spcBef>
                <a:spcPts val="2200"/>
              </a:spcBef>
              <a:buBlip>
                <a:blip r:embed="rId4"/>
              </a:buBlip>
              <a:defRPr sz="2100"/>
            </a:pPr>
            <a:r>
              <a:t>Soreness or swelling at injection site</a:t>
            </a:r>
          </a:p>
          <a:p>
            <a:pPr marL="257809" indent="-257809" defTabSz="408940">
              <a:spcBef>
                <a:spcPts val="2200"/>
              </a:spcBef>
              <a:buBlip>
                <a:blip r:embed="rId4"/>
              </a:buBlip>
              <a:defRPr sz="2100"/>
            </a:pPr>
            <a:r>
              <a:t>Overall body pain (myalgia)</a:t>
            </a:r>
          </a:p>
          <a:p>
            <a:pPr marL="257809" indent="-257809" defTabSz="408940">
              <a:spcBef>
                <a:spcPts val="2200"/>
              </a:spcBef>
              <a:buBlip>
                <a:blip r:embed="rId4"/>
              </a:buBlip>
              <a:defRPr sz="2100"/>
            </a:pPr>
            <a:r>
              <a:t>Semi-firm lump where vaccine was injected (“sterile abscess”)</a:t>
            </a:r>
          </a:p>
          <a:p>
            <a:pPr marL="257809" indent="-257809" defTabSz="408940">
              <a:spcBef>
                <a:spcPts val="2200"/>
              </a:spcBef>
              <a:buBlip>
                <a:blip r:embed="rId4"/>
              </a:buBlip>
              <a:defRPr sz="2100"/>
            </a:pPr>
            <a:r>
              <a:t>Lameness</a:t>
            </a:r>
          </a:p>
          <a:p>
            <a:pPr marL="257809" indent="-257809" defTabSz="408940">
              <a:spcBef>
                <a:spcPts val="2200"/>
              </a:spcBef>
              <a:buBlip>
                <a:blip r:embed="rId4"/>
              </a:buBlip>
              <a:defRPr sz="2100"/>
            </a:pPr>
            <a:r>
              <a:t>Fever</a:t>
            </a:r>
          </a:p>
          <a:p>
            <a:pPr marL="257809" indent="-257809" defTabSz="408940">
              <a:spcBef>
                <a:spcPts val="2200"/>
              </a:spcBef>
              <a:buBlip>
                <a:blip r:embed="rId4"/>
              </a:buBlip>
              <a:defRPr sz="2100"/>
            </a:pPr>
            <a:r>
              <a:t>FACE SWELLING, DIFFICULTY BREATHING, VOMITING / DIARRHEA, COLLAPSE - MEDICAL EMERGENCY!</a:t>
            </a:r>
          </a:p>
        </p:txBody>
      </p:sp>
      <p:pic>
        <p:nvPicPr>
          <p:cNvPr id="239" name="Audio Recording.m4a" descr="Audio Recording.m4a"/>
          <p:cNvPicPr>
            <a:picLocks noChangeAspect="0"/>
          </p:cNvPicPr>
          <p:nvPr>
            <a:audioFile r:link="rId5"/>
            <p:extLst>
              <p:ext uri="{DAA4B4D4-6D71-4841-9C94-3DE7FCFB9230}">
                <p14:media xmlns:p14="http://schemas.microsoft.com/office/powerpoint/2010/main" r:embed="rId6"/>
              </p:ext>
            </p:extLst>
          </p:nvPr>
        </p:nvPicPr>
        <p:blipFill>
          <a:blip r:embed="rId7">
            <a:extLst/>
          </a:blip>
          <a:stretch>
            <a:fillRect/>
          </a:stretch>
        </p:blipFill>
        <p:spPr>
          <a:xfrm>
            <a:off x="6502400" y="4876800"/>
            <a:ext cx="571500" cy="571500"/>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119709999" fill="hold"/>
                                        <p:tgtEl>
                                          <p:spTgt spid="239"/>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100000">
                <p:cTn id="7" fill="hold" display="0">
                  <p:stCondLst>
                    <p:cond delay="indefinite"/>
                  </p:stCondLst>
                </p:cTn>
                <p:tgtEl>
                  <p:spTgt spid="239"/>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43" name="10679498_10152758334981280_254008168548257333_o.jpg" descr="10679498_10152758334981280_254008168548257333_o.jpg"/>
          <p:cNvPicPr>
            <a:picLocks noChangeAspect="0"/>
          </p:cNvPicPr>
          <p:nvPr>
            <p:ph type="pic" idx="13"/>
          </p:nvPr>
        </p:nvPicPr>
        <p:blipFill>
          <a:blip r:embed="rId3">
            <a:extLst/>
          </a:blip>
          <a:stretch>
            <a:fillRect/>
          </a:stretch>
        </p:blipFill>
        <p:spPr>
          <a:xfrm>
            <a:off x="413470" y="2745601"/>
            <a:ext cx="5938799" cy="6014999"/>
          </a:xfrm>
          <a:prstGeom prst="rect">
            <a:avLst/>
          </a:prstGeom>
        </p:spPr>
      </p:pic>
      <p:sp>
        <p:nvSpPr>
          <p:cNvPr id="244" name="If you must vaccinate…"/>
          <p:cNvSpPr txBox="1"/>
          <p:nvPr>
            <p:ph type="title"/>
          </p:nvPr>
        </p:nvSpPr>
        <p:spPr>
          <a:prstGeom prst="rect">
            <a:avLst/>
          </a:prstGeom>
        </p:spPr>
        <p:txBody>
          <a:bodyPr/>
          <a:lstStyle>
            <a:lvl1pPr algn="ctr"/>
          </a:lstStyle>
          <a:p>
            <a:pPr/>
            <a:r>
              <a:t>If you must vaccinate…</a:t>
            </a:r>
          </a:p>
        </p:txBody>
      </p:sp>
      <p:sp>
        <p:nvSpPr>
          <p:cNvPr id="245" name="1.  Consider your animal’s exposure to the disease - don’t just accept a recommendation without scrutiny…"/>
          <p:cNvSpPr txBox="1"/>
          <p:nvPr>
            <p:ph type="body" sz="half" idx="1"/>
          </p:nvPr>
        </p:nvSpPr>
        <p:spPr>
          <a:prstGeom prst="rect">
            <a:avLst/>
          </a:prstGeom>
        </p:spPr>
        <p:txBody>
          <a:bodyPr anchor="t"/>
          <a:lstStyle/>
          <a:p>
            <a:pPr marL="0" indent="0" defTabSz="408940">
              <a:spcBef>
                <a:spcPts val="2200"/>
              </a:spcBef>
              <a:buSzTx/>
              <a:buNone/>
              <a:defRPr sz="2100"/>
            </a:pPr>
            <a:r>
              <a:t>1.  Consider your animal’s exposure to the disease - don’t just accept a recommendation without scrutiny</a:t>
            </a:r>
          </a:p>
          <a:p>
            <a:pPr marL="0" indent="0" defTabSz="408940">
              <a:spcBef>
                <a:spcPts val="2200"/>
              </a:spcBef>
              <a:buSzTx/>
              <a:buNone/>
              <a:defRPr sz="2100"/>
            </a:pPr>
            <a:r>
              <a:t>2.   Ask your veterinarian for single vaccines,  not multivalent </a:t>
            </a:r>
          </a:p>
          <a:p>
            <a:pPr marL="0" indent="0" defTabSz="408940">
              <a:spcBef>
                <a:spcPts val="2200"/>
              </a:spcBef>
              <a:buSzTx/>
              <a:buNone/>
              <a:defRPr sz="2100"/>
            </a:pPr>
            <a:r>
              <a:t>3.  If splitting vaccines, allow at least four weeks between vaccinations (to let the immune system normalize)</a:t>
            </a:r>
          </a:p>
          <a:p>
            <a:pPr marL="0" indent="0" defTabSz="408940">
              <a:spcBef>
                <a:spcPts val="2200"/>
              </a:spcBef>
              <a:buSzTx/>
              <a:buNone/>
              <a:defRPr sz="2100"/>
            </a:pPr>
            <a:r>
              <a:t>4.  Use essential oils such as lemon, frankincense,  and lavender over the vaccination site daily for up to a week post-vaccination</a:t>
            </a:r>
          </a:p>
          <a:p>
            <a:pPr marL="0" indent="0" defTabSz="408940">
              <a:spcBef>
                <a:spcPts val="2200"/>
              </a:spcBef>
              <a:buSzTx/>
              <a:buNone/>
              <a:defRPr sz="2100"/>
            </a:pPr>
            <a:r>
              <a:t>5.  Homeopathic remedies such as lyssin (for rabies, and thuja for other vaccines) may help with detoxification following vaccination</a:t>
            </a:r>
          </a:p>
        </p:txBody>
      </p:sp>
      <p:pic>
        <p:nvPicPr>
          <p:cNvPr id="246" name="Audio Recording.m4a" descr="Audio Recording.m4a"/>
          <p:cNvPicPr>
            <a:picLocks noChangeAspect="0"/>
          </p:cNvPicPr>
          <p:nvPr>
            <a:audioFile r:link="rId4"/>
            <p:extLst>
              <p:ext uri="{DAA4B4D4-6D71-4841-9C94-3DE7FCFB9230}">
                <p14:media xmlns:p14="http://schemas.microsoft.com/office/powerpoint/2010/main" r:embed="rId5"/>
              </p:ext>
            </p:extLst>
          </p:nvPr>
        </p:nvPicPr>
        <p:blipFill>
          <a:blip r:embed="rId6">
            <a:extLst/>
          </a:blip>
          <a:stretch>
            <a:fillRect/>
          </a:stretch>
        </p:blipFill>
        <p:spPr>
          <a:xfrm>
            <a:off x="6502400" y="4876800"/>
            <a:ext cx="571500" cy="571500"/>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93900001" fill="hold"/>
                                        <p:tgtEl>
                                          <p:spTgt spid="246"/>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100000">
                <p:cTn id="7" fill="hold" display="0">
                  <p:stCondLst>
                    <p:cond delay="indefinite"/>
                  </p:stCondLst>
                </p:cTn>
                <p:tgtEl>
                  <p:spTgt spid="24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50" name="erik-jan-leusink-378147-unsplash.jpg" descr="erik-jan-leusink-378147-unsplash.jpg"/>
          <p:cNvPicPr>
            <a:picLocks noChangeAspect="0"/>
          </p:cNvPicPr>
          <p:nvPr>
            <p:ph type="pic" idx="13"/>
          </p:nvPr>
        </p:nvPicPr>
        <p:blipFill>
          <a:blip r:embed="rId3">
            <a:extLst/>
          </a:blip>
          <a:stretch>
            <a:fillRect/>
          </a:stretch>
        </p:blipFill>
        <p:spPr>
          <a:xfrm>
            <a:off x="493619" y="2905899"/>
            <a:ext cx="5778501" cy="5854701"/>
          </a:xfrm>
          <a:prstGeom prst="rect">
            <a:avLst/>
          </a:prstGeom>
        </p:spPr>
      </p:pic>
      <p:sp>
        <p:nvSpPr>
          <p:cNvPr id="251" name="If you must vaccinate con’t."/>
          <p:cNvSpPr txBox="1"/>
          <p:nvPr>
            <p:ph type="title"/>
          </p:nvPr>
        </p:nvSpPr>
        <p:spPr>
          <a:prstGeom prst="rect">
            <a:avLst/>
          </a:prstGeom>
        </p:spPr>
        <p:txBody>
          <a:bodyPr/>
          <a:lstStyle/>
          <a:p>
            <a:pPr/>
            <a:r>
              <a:t>If you must vaccinate con’t.</a:t>
            </a:r>
          </a:p>
        </p:txBody>
      </p:sp>
      <p:sp>
        <p:nvSpPr>
          <p:cNvPr id="252" name="ONLY vaccinate a healthy animal!…"/>
          <p:cNvSpPr txBox="1"/>
          <p:nvPr>
            <p:ph type="body" sz="half" idx="1"/>
          </p:nvPr>
        </p:nvSpPr>
        <p:spPr>
          <a:prstGeom prst="rect">
            <a:avLst/>
          </a:prstGeom>
        </p:spPr>
        <p:txBody>
          <a:bodyPr anchor="t"/>
          <a:lstStyle/>
          <a:p>
            <a:pPr marL="531240" indent="-203454" defTabSz="519937">
              <a:spcBef>
                <a:spcPts val="2800"/>
              </a:spcBef>
              <a:buSzPct val="100000"/>
              <a:buChar char="•"/>
              <a:defRPr sz="2670"/>
            </a:pPr>
            <a:r>
              <a:t>ONLY vaccinate a healthy animal!  </a:t>
            </a:r>
          </a:p>
          <a:p>
            <a:pPr marL="531240" indent="-203454" defTabSz="519937">
              <a:spcBef>
                <a:spcPts val="2800"/>
              </a:spcBef>
              <a:buSzPct val="100000"/>
              <a:buChar char="•"/>
              <a:defRPr sz="2670"/>
            </a:pPr>
            <a:r>
              <a:t>Search for grooming / boarding facilities that require rabies vaccination only</a:t>
            </a:r>
          </a:p>
          <a:p>
            <a:pPr marL="531240" indent="-203454" defTabSz="519937">
              <a:spcBef>
                <a:spcPts val="2800"/>
              </a:spcBef>
              <a:buSzPct val="100000"/>
              <a:buChar char="•"/>
              <a:defRPr sz="2670"/>
            </a:pPr>
            <a:r>
              <a:t>Have your veterinarian write an exemption to the facility requiring vaccines if your pet is suffering from any illness or medical condition</a:t>
            </a:r>
          </a:p>
          <a:p>
            <a:pPr marL="531240" indent="-203454" defTabSz="519937">
              <a:spcBef>
                <a:spcPts val="2800"/>
              </a:spcBef>
              <a:buSzPct val="100000"/>
              <a:buChar char="•"/>
              <a:defRPr sz="2670"/>
            </a:pPr>
            <a:r>
              <a:t>Ask your veterinarian to use IMRAB 3 TF (thimerasol-free rabies vaccine)</a:t>
            </a:r>
          </a:p>
        </p:txBody>
      </p:sp>
      <p:pic>
        <p:nvPicPr>
          <p:cNvPr id="253" name="Audio Recording.m4a" descr="Audio Recording.m4a"/>
          <p:cNvPicPr>
            <a:picLocks noChangeAspect="0"/>
          </p:cNvPicPr>
          <p:nvPr>
            <a:audioFile r:link="rId4"/>
            <p:extLst>
              <p:ext uri="{DAA4B4D4-6D71-4841-9C94-3DE7FCFB9230}">
                <p14:media xmlns:p14="http://schemas.microsoft.com/office/powerpoint/2010/main" r:embed="rId5"/>
              </p:ext>
            </p:extLst>
          </p:nvPr>
        </p:nvPicPr>
        <p:blipFill>
          <a:blip r:embed="rId6">
            <a:extLst/>
          </a:blip>
          <a:stretch>
            <a:fillRect/>
          </a:stretch>
        </p:blipFill>
        <p:spPr>
          <a:xfrm>
            <a:off x="6502400" y="4876800"/>
            <a:ext cx="571500" cy="571500"/>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22871654" fill="hold"/>
                                        <p:tgtEl>
                                          <p:spTgt spid="253"/>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100000">
                <p:cTn id="7" fill="hold" display="0">
                  <p:stCondLst>
                    <p:cond delay="indefinite"/>
                  </p:stCondLst>
                </p:cTn>
                <p:tgtEl>
                  <p:spTgt spid="25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6" name="Disclaimer"/>
          <p:cNvSpPr txBox="1"/>
          <p:nvPr>
            <p:ph type="title"/>
          </p:nvPr>
        </p:nvSpPr>
        <p:spPr>
          <a:xfrm>
            <a:off x="508000" y="406400"/>
            <a:ext cx="11988800" cy="1905000"/>
          </a:xfrm>
          <a:prstGeom prst="rect">
            <a:avLst/>
          </a:prstGeom>
        </p:spPr>
        <p:txBody>
          <a:bodyPr/>
          <a:lstStyle/>
          <a:p>
            <a:pPr lvl="8"/>
          </a:p>
          <a:p>
            <a:pPr lvl="8">
              <a:defRPr sz="6200"/>
            </a:pPr>
            <a:r>
              <a:t>        Disclaimer</a:t>
            </a:r>
          </a:p>
        </p:txBody>
      </p:sp>
      <p:sp>
        <p:nvSpPr>
          <p:cNvPr id="137" name="The information included in this presentation is for educational purposes only.  It is not meant to replace medical care or counsel from a licensed veterinarian.   If you have an animal that is showing signs of illness or has been injured, please consult with your veterinarian.…"/>
          <p:cNvSpPr txBox="1"/>
          <p:nvPr>
            <p:ph type="body" idx="1"/>
          </p:nvPr>
        </p:nvSpPr>
        <p:spPr>
          <a:prstGeom prst="rect">
            <a:avLst/>
          </a:prstGeom>
        </p:spPr>
        <p:txBody>
          <a:bodyPr anchor="t"/>
          <a:lstStyle/>
          <a:p>
            <a:pPr marL="0" indent="0" defTabSz="379729">
              <a:spcBef>
                <a:spcPts val="2700"/>
              </a:spcBef>
              <a:buSzTx/>
              <a:buNone/>
              <a:defRPr sz="2209"/>
            </a:pPr>
          </a:p>
          <a:p>
            <a:pPr marL="0" indent="0" defTabSz="379729">
              <a:spcBef>
                <a:spcPts val="2700"/>
              </a:spcBef>
              <a:buSzTx/>
              <a:buNone/>
              <a:defRPr sz="2209"/>
            </a:pPr>
          </a:p>
          <a:p>
            <a:pPr marL="0" indent="0" defTabSz="379729">
              <a:spcBef>
                <a:spcPts val="2700"/>
              </a:spcBef>
              <a:buSzTx/>
              <a:buNone/>
              <a:defRPr sz="2209"/>
            </a:pPr>
            <a:r>
              <a:t>The information included in this presentation is for educational purposes only.  It is not meant to replace medical care or counsel from a licensed veterinarian.   If you have an animal that is showing signs of illness or has been injured, please consult with your veterinarian.  </a:t>
            </a:r>
          </a:p>
          <a:p>
            <a:pPr marL="0" indent="0" defTabSz="379729">
              <a:spcBef>
                <a:spcPts val="2700"/>
              </a:spcBef>
              <a:buSzTx/>
              <a:buNone/>
              <a:defRPr sz="2209"/>
            </a:pPr>
            <a:r>
              <a:t>Vaccinations should be administered only after careful consideration of your animal’s disease risk and health status.  Please research laws and regulations concerning which vaccinations are mandatory in your area of the country.</a:t>
            </a:r>
          </a:p>
          <a:p>
            <a:pPr marL="0" indent="0" defTabSz="379729">
              <a:spcBef>
                <a:spcPts val="2700"/>
              </a:spcBef>
              <a:buSzTx/>
              <a:buNone/>
              <a:defRPr sz="2209"/>
            </a:pPr>
            <a:r>
              <a:t>Dr. Fox accepts no responsibility for misuse of the information provided in this presentation.</a:t>
            </a:r>
          </a:p>
          <a:p>
            <a:pPr marL="0" indent="0" defTabSz="379729">
              <a:spcBef>
                <a:spcPts val="2700"/>
              </a:spcBef>
              <a:buSzTx/>
              <a:buNone/>
              <a:defRPr sz="2209"/>
            </a:pPr>
          </a:p>
        </p:txBody>
      </p:sp>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57" name="fullsizeoutput_219.jpeg" descr="fullsizeoutput_219.jpeg"/>
          <p:cNvPicPr>
            <a:picLocks noChangeAspect="0"/>
          </p:cNvPicPr>
          <p:nvPr>
            <p:ph type="pic" idx="13"/>
          </p:nvPr>
        </p:nvPicPr>
        <p:blipFill>
          <a:blip r:embed="rId3">
            <a:extLst/>
          </a:blip>
          <a:stretch>
            <a:fillRect/>
          </a:stretch>
        </p:blipFill>
        <p:spPr>
          <a:xfrm>
            <a:off x="493619" y="2905899"/>
            <a:ext cx="5778501" cy="5854701"/>
          </a:xfrm>
          <a:prstGeom prst="rect">
            <a:avLst/>
          </a:prstGeom>
        </p:spPr>
      </p:pic>
      <p:sp>
        <p:nvSpPr>
          <p:cNvPr id="258" name="In summ Ary"/>
          <p:cNvSpPr txBox="1"/>
          <p:nvPr>
            <p:ph type="title"/>
          </p:nvPr>
        </p:nvSpPr>
        <p:spPr>
          <a:prstGeom prst="rect">
            <a:avLst/>
          </a:prstGeom>
        </p:spPr>
        <p:txBody>
          <a:bodyPr/>
          <a:lstStyle>
            <a:lvl1pPr algn="ctr"/>
          </a:lstStyle>
          <a:p>
            <a:pPr/>
            <a:r>
              <a:t>In summ Ary</a:t>
            </a:r>
          </a:p>
        </p:txBody>
      </p:sp>
      <p:sp>
        <p:nvSpPr>
          <p:cNvPr id="259" name="Vaccines are a MEDICAL procedure and should be treated as such…"/>
          <p:cNvSpPr txBox="1"/>
          <p:nvPr>
            <p:ph type="body" sz="half" idx="1"/>
          </p:nvPr>
        </p:nvSpPr>
        <p:spPr>
          <a:prstGeom prst="rect">
            <a:avLst/>
          </a:prstGeom>
        </p:spPr>
        <p:txBody>
          <a:bodyPr/>
          <a:lstStyle/>
          <a:p>
            <a:pPr marL="272542" indent="-272542" defTabSz="432308">
              <a:spcBef>
                <a:spcPts val="2300"/>
              </a:spcBef>
              <a:buBlip>
                <a:blip r:embed="rId4"/>
              </a:buBlip>
              <a:defRPr sz="2220"/>
            </a:pPr>
            <a:r>
              <a:t>Vaccines are a MEDICAL procedure and should be treated as such</a:t>
            </a:r>
          </a:p>
          <a:p>
            <a:pPr marL="272542" indent="-272542" defTabSz="432308">
              <a:spcBef>
                <a:spcPts val="2300"/>
              </a:spcBef>
              <a:buBlip>
                <a:blip r:embed="rId4"/>
              </a:buBlip>
              <a:defRPr sz="2220"/>
            </a:pPr>
            <a:r>
              <a:t>Money is a huge factor driving the “push” for vaccinations </a:t>
            </a:r>
          </a:p>
          <a:p>
            <a:pPr marL="272542" indent="-272542" defTabSz="432308">
              <a:spcBef>
                <a:spcPts val="2300"/>
              </a:spcBef>
              <a:buBlip>
                <a:blip r:embed="rId4"/>
              </a:buBlip>
              <a:defRPr sz="2220"/>
            </a:pPr>
            <a:r>
              <a:t>Your animal’s health should be focused around excellent nutrition, stress reduction, plenty of exercise, and lack of chemicals and drugs in its body</a:t>
            </a:r>
          </a:p>
          <a:p>
            <a:pPr marL="272542" indent="-272542" defTabSz="432308">
              <a:spcBef>
                <a:spcPts val="2300"/>
              </a:spcBef>
              <a:buBlip>
                <a:blip r:embed="rId4"/>
              </a:buBlip>
              <a:defRPr sz="2220"/>
            </a:pPr>
            <a:r>
              <a:t>Ill effects from vaccines may not be apparent for weeks, months, or even years afterward</a:t>
            </a:r>
          </a:p>
          <a:p>
            <a:pPr marL="272542" indent="-272542" defTabSz="432308">
              <a:spcBef>
                <a:spcPts val="2300"/>
              </a:spcBef>
              <a:buBlip>
                <a:blip r:embed="rId4"/>
              </a:buBlip>
              <a:defRPr sz="2220"/>
            </a:pPr>
            <a:r>
              <a:t>CHOOSE YOUR PET’S VACCINE SCHEDULE CAREFULLY AND WITH CONSIDERATION!</a:t>
            </a:r>
          </a:p>
        </p:txBody>
      </p:sp>
      <p:pic>
        <p:nvPicPr>
          <p:cNvPr id="260" name="Audio Recording.m4a" descr="Audio Recording.m4a"/>
          <p:cNvPicPr>
            <a:picLocks noChangeAspect="0"/>
          </p:cNvPicPr>
          <p:nvPr>
            <a:audioFile r:link="rId5"/>
            <p:extLst>
              <p:ext uri="{DAA4B4D4-6D71-4841-9C94-3DE7FCFB9230}">
                <p14:media xmlns:p14="http://schemas.microsoft.com/office/powerpoint/2010/main" r:embed="rId6"/>
              </p:ext>
            </p:extLst>
          </p:nvPr>
        </p:nvPicPr>
        <p:blipFill>
          <a:blip r:embed="rId7">
            <a:extLst/>
          </a:blip>
          <a:stretch>
            <a:fillRect/>
          </a:stretch>
        </p:blipFill>
        <p:spPr>
          <a:xfrm>
            <a:off x="6502400" y="4876800"/>
            <a:ext cx="571500" cy="571500"/>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98753334" fill="hold"/>
                                        <p:tgtEl>
                                          <p:spTgt spid="260"/>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100000">
                <p:cTn id="7" fill="hold" display="0">
                  <p:stCondLst>
                    <p:cond delay="indefinite"/>
                  </p:stCondLst>
                </p:cTn>
                <p:tgtEl>
                  <p:spTgt spid="260"/>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4" name="Resources"/>
          <p:cNvSpPr txBox="1"/>
          <p:nvPr>
            <p:ph type="title"/>
          </p:nvPr>
        </p:nvSpPr>
        <p:spPr>
          <a:prstGeom prst="rect">
            <a:avLst/>
          </a:prstGeom>
        </p:spPr>
        <p:txBody>
          <a:bodyPr/>
          <a:lstStyle>
            <a:lvl1pPr algn="ctr"/>
          </a:lstStyle>
          <a:p>
            <a:pPr/>
            <a:r>
              <a:t>Resources</a:t>
            </a:r>
          </a:p>
        </p:txBody>
      </p:sp>
      <p:sp>
        <p:nvSpPr>
          <p:cNvPr id="265" name="Dr. Jean Dodds:   https://www.hemopet.org/education/blog/.…"/>
          <p:cNvSpPr txBox="1"/>
          <p:nvPr>
            <p:ph type="body" idx="1"/>
          </p:nvPr>
        </p:nvSpPr>
        <p:spPr>
          <a:prstGeom prst="rect">
            <a:avLst/>
          </a:prstGeom>
        </p:spPr>
        <p:txBody>
          <a:bodyPr anchor="t"/>
          <a:lstStyle/>
          <a:p>
            <a:pPr>
              <a:buBlip>
                <a:blip r:embed="rId2"/>
              </a:buBlip>
            </a:pPr>
            <a:r>
              <a:t>Dr. Jean Dodds:   </a:t>
            </a:r>
            <a:r>
              <a:rPr u="sng">
                <a:hlinkClick r:id="rId3" invalidUrl="" action="" tgtFrame="" tooltip="" history="1" highlightClick="0" endSnd="0"/>
              </a:rPr>
              <a:t>https://www.hemopet.org/education/blog/</a:t>
            </a:r>
            <a:r>
              <a:rPr>
                <a:solidFill>
                  <a:srgbClr val="222222"/>
                </a:solidFill>
              </a:rPr>
              <a:t>.</a:t>
            </a:r>
            <a:endParaRPr>
              <a:solidFill>
                <a:srgbClr val="222222"/>
              </a:solidFill>
            </a:endParaRPr>
          </a:p>
          <a:p>
            <a:pPr>
              <a:buBlip>
                <a:blip r:embed="rId2"/>
              </a:buBlip>
            </a:pPr>
            <a:r>
              <a:rPr>
                <a:solidFill>
                  <a:srgbClr val="222222"/>
                </a:solidFill>
              </a:rPr>
              <a:t>Dr. Ronald D. Schultz (past professor and Head of Immunology at the University of Wisconsin’s College of  Veterinary Medicine):   YouTube videos on vaccines</a:t>
            </a:r>
            <a:endParaRPr>
              <a:solidFill>
                <a:srgbClr val="222222"/>
              </a:solidFill>
            </a:endParaRPr>
          </a:p>
          <a:p>
            <a:pPr>
              <a:buBlip>
                <a:blip r:embed="rId2"/>
              </a:buBlip>
            </a:pPr>
            <a:r>
              <a:rPr u="sng">
                <a:hlinkClick r:id="rId4" invalidUrl="" action="" tgtFrame="" tooltip="" history="1" highlightClick="0" endSnd="0"/>
              </a:rPr>
              <a:t>PeakAnimalHealthCenter.com</a:t>
            </a:r>
            <a:r>
              <a:rPr>
                <a:solidFill>
                  <a:srgbClr val="222222"/>
                </a:solidFill>
              </a:rPr>
              <a:t> (Dr. Odette Suter):  check out her articles and videos on vaccinations</a:t>
            </a:r>
            <a:endParaRPr>
              <a:solidFill>
                <a:srgbClr val="222222"/>
              </a:solidFill>
            </a:endParaRPr>
          </a:p>
          <a:p>
            <a:pPr>
              <a:buBlip>
                <a:blip r:embed="rId2"/>
              </a:buBlip>
            </a:pPr>
            <a:r>
              <a:rPr>
                <a:solidFill>
                  <a:srgbClr val="222222"/>
                </a:solidFill>
              </a:rPr>
              <a:t>Dr. John Robb:  </a:t>
            </a:r>
            <a:r>
              <a:rPr u="sng">
                <a:hlinkClick r:id="rId5" invalidUrl="" action="" tgtFrame="" tooltip="" history="1" highlightClick="0" endSnd="0"/>
              </a:rPr>
              <a:t>protectthepets.com</a:t>
            </a:r>
            <a:r>
              <a:rPr>
                <a:solidFill>
                  <a:srgbClr val="222222"/>
                </a:solidFill>
              </a:rPr>
              <a:t> - scientific evidence that smaller dogs need less volume of vaccine</a:t>
            </a:r>
          </a:p>
        </p:txBody>
      </p:sp>
      <p:pic>
        <p:nvPicPr>
          <p:cNvPr id="266" name="Audio Recording.m4a" descr="Audio Recording.m4a"/>
          <p:cNvPicPr>
            <a:picLocks noChangeAspect="0"/>
          </p:cNvPicPr>
          <p:nvPr>
            <a:audioFile r:link="rId6"/>
            <p:extLst>
              <p:ext uri="{DAA4B4D4-6D71-4841-9C94-3DE7FCFB9230}">
                <p14:media xmlns:p14="http://schemas.microsoft.com/office/powerpoint/2010/main" r:embed="rId7"/>
              </p:ext>
            </p:extLst>
          </p:nvPr>
        </p:nvPicPr>
        <p:blipFill>
          <a:blip r:embed="rId8">
            <a:extLst/>
          </a:blip>
          <a:stretch>
            <a:fillRect/>
          </a:stretch>
        </p:blipFill>
        <p:spPr>
          <a:xfrm>
            <a:off x="6502400" y="4876800"/>
            <a:ext cx="571500" cy="571500"/>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82998321" fill="hold"/>
                                        <p:tgtEl>
                                          <p:spTgt spid="266"/>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100000">
                <p:cTn id="7" fill="hold" display="0">
                  <p:stCondLst>
                    <p:cond delay="indefinite"/>
                  </p:stCondLst>
                </p:cTn>
                <p:tgtEl>
                  <p:spTgt spid="26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68" name="fullsizeoutput_1d.jpeg" descr="fullsizeoutput_1d.jpeg"/>
          <p:cNvPicPr>
            <a:picLocks noChangeAspect="0"/>
          </p:cNvPicPr>
          <p:nvPr>
            <p:ph type="pic" idx="13"/>
          </p:nvPr>
        </p:nvPicPr>
        <p:blipFill>
          <a:blip r:embed="rId2">
            <a:extLst/>
          </a:blip>
          <a:stretch>
            <a:fillRect/>
          </a:stretch>
        </p:blipFill>
        <p:spPr>
          <a:xfrm>
            <a:off x="493619" y="2905899"/>
            <a:ext cx="5778501" cy="5854701"/>
          </a:xfrm>
          <a:prstGeom prst="rect">
            <a:avLst/>
          </a:prstGeom>
        </p:spPr>
      </p:pic>
      <p:sp>
        <p:nvSpPr>
          <p:cNvPr id="269" name="Contact Information"/>
          <p:cNvSpPr txBox="1"/>
          <p:nvPr>
            <p:ph type="title"/>
          </p:nvPr>
        </p:nvSpPr>
        <p:spPr>
          <a:xfrm>
            <a:off x="508000" y="554001"/>
            <a:ext cx="11988800" cy="1905001"/>
          </a:xfrm>
          <a:prstGeom prst="rect">
            <a:avLst/>
          </a:prstGeom>
        </p:spPr>
        <p:txBody>
          <a:bodyPr/>
          <a:lstStyle>
            <a:lvl1pPr algn="ctr">
              <a:defRPr>
                <a:latin typeface="Bodoni SvtyTwo ITC TT-Book"/>
                <a:ea typeface="Bodoni SvtyTwo ITC TT-Book"/>
                <a:cs typeface="Bodoni SvtyTwo ITC TT-Book"/>
                <a:sym typeface="Bodoni SvtyTwo ITC TT-Book"/>
              </a:defRPr>
            </a:lvl1pPr>
          </a:lstStyle>
          <a:p>
            <a:pPr/>
            <a:r>
              <a:t>Contact Information</a:t>
            </a:r>
          </a:p>
        </p:txBody>
      </p:sp>
      <p:sp>
        <p:nvSpPr>
          <p:cNvPr id="270" name="Barbara Fox, DVM…"/>
          <p:cNvSpPr txBox="1"/>
          <p:nvPr>
            <p:ph type="body" sz="half" idx="1"/>
          </p:nvPr>
        </p:nvSpPr>
        <p:spPr>
          <a:xfrm>
            <a:off x="6788150" y="2990850"/>
            <a:ext cx="5727700" cy="5524500"/>
          </a:xfrm>
          <a:prstGeom prst="rect">
            <a:avLst/>
          </a:prstGeom>
        </p:spPr>
        <p:txBody>
          <a:bodyPr anchor="t"/>
          <a:lstStyle/>
          <a:p>
            <a:pPr marL="305688" indent="-305688" defTabSz="484886">
              <a:spcBef>
                <a:spcPts val="2600"/>
              </a:spcBef>
              <a:buBlip>
                <a:blip r:embed="rId3"/>
              </a:buBlip>
              <a:defRPr i="1" sz="2490"/>
            </a:pPr>
            <a:r>
              <a:t>Barbara Fox, DVM</a:t>
            </a:r>
          </a:p>
          <a:p>
            <a:pPr marL="305688" indent="-305688" defTabSz="484886">
              <a:spcBef>
                <a:spcPts val="2600"/>
              </a:spcBef>
              <a:buBlip>
                <a:blip r:embed="rId3"/>
              </a:buBlip>
              <a:defRPr i="1" sz="2490"/>
            </a:pPr>
            <a:r>
              <a:t>Ph. 563-380-0983</a:t>
            </a:r>
          </a:p>
          <a:p>
            <a:pPr marL="305688" indent="-305688" defTabSz="484886">
              <a:spcBef>
                <a:spcPts val="2600"/>
              </a:spcBef>
              <a:buBlip>
                <a:blip r:embed="rId3"/>
              </a:buBlip>
              <a:defRPr i="1" sz="2490"/>
            </a:pPr>
            <a:r>
              <a:t>email:   </a:t>
            </a:r>
            <a:r>
              <a:rPr u="sng">
                <a:hlinkClick r:id="rId4" invalidUrl="" action="" tgtFrame="" tooltip="" history="1" highlightClick="0" endSnd="0"/>
              </a:rPr>
              <a:t>drbfox@yahoo.com</a:t>
            </a:r>
          </a:p>
          <a:p>
            <a:pPr marL="305688" indent="-305688" defTabSz="484886">
              <a:spcBef>
                <a:spcPts val="2600"/>
              </a:spcBef>
              <a:buBlip>
                <a:blip r:embed="rId3"/>
              </a:buBlip>
              <a:defRPr i="1" sz="2490"/>
            </a:pPr>
            <a:r>
              <a:t>FB: Barbara Mayhew Fox (personal page)</a:t>
            </a:r>
          </a:p>
          <a:p>
            <a:pPr marL="305688" indent="-305688" defTabSz="484886">
              <a:spcBef>
                <a:spcPts val="2600"/>
              </a:spcBef>
              <a:buBlip>
                <a:blip r:embed="rId3"/>
              </a:buBlip>
              <a:defRPr i="1" sz="2490"/>
            </a:pPr>
            <a:r>
              <a:t>FB:  Barb Fox, DVM - Author, Speaker, Consultant. (business page)</a:t>
            </a:r>
          </a:p>
          <a:p>
            <a:pPr marL="305688" indent="-305688" defTabSz="484886">
              <a:spcBef>
                <a:spcPts val="2600"/>
              </a:spcBef>
              <a:buBlip>
                <a:blip r:embed="rId3"/>
              </a:buBlip>
              <a:defRPr i="1" sz="2656"/>
            </a:pPr>
            <a:r>
              <a:t>website: </a:t>
            </a:r>
            <a:r>
              <a:rPr u="sng">
                <a:hlinkClick r:id="rId5" invalidUrl="" action="" tgtFrame="" tooltip="" history="1" highlightClick="0" endSnd="0"/>
              </a:rPr>
              <a:t>learn.barbfoxdvm.com</a:t>
            </a:r>
          </a:p>
          <a:p>
            <a:pPr marL="305688" indent="-305688" defTabSz="484886">
              <a:spcBef>
                <a:spcPts val="2600"/>
              </a:spcBef>
              <a:buBlip>
                <a:blip r:embed="rId3"/>
              </a:buBlip>
              <a:defRPr i="1" sz="2656"/>
            </a:pPr>
            <a:r>
              <a:t>Books: “The Animals Never Lie” and “The Infinite Bond” (both available on Amazon)</a:t>
            </a:r>
          </a:p>
        </p:txBody>
      </p:sp>
      <p:pic>
        <p:nvPicPr>
          <p:cNvPr id="271" name="Audio Recording.m4a" descr="Audio Recording.m4a"/>
          <p:cNvPicPr>
            <a:picLocks noChangeAspect="0"/>
          </p:cNvPicPr>
          <p:nvPr>
            <a:audioFile r:link="rId6"/>
            <p:extLst>
              <p:ext uri="{DAA4B4D4-6D71-4841-9C94-3DE7FCFB9230}">
                <p14:media xmlns:p14="http://schemas.microsoft.com/office/powerpoint/2010/main" r:embed="rId7"/>
              </p:ext>
            </p:extLst>
          </p:nvPr>
        </p:nvPicPr>
        <p:blipFill>
          <a:blip r:embed="rId8">
            <a:extLst/>
          </a:blip>
          <a:stretch>
            <a:fillRect/>
          </a:stretch>
        </p:blipFill>
        <p:spPr>
          <a:xfrm>
            <a:off x="6502400" y="4876800"/>
            <a:ext cx="571500" cy="571500"/>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97778320" fill="hold"/>
                                        <p:tgtEl>
                                          <p:spTgt spid="271"/>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100000">
                <p:cTn id="7" fill="hold" display="0">
                  <p:stCondLst>
                    <p:cond delay="indefinite"/>
                  </p:stCondLst>
                </p:cTn>
                <p:tgtEl>
                  <p:spTgt spid="271"/>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41" name="andy-omvik-295479-unsplash.jpg" descr="andy-omvik-295479-unsplash.jpg"/>
          <p:cNvPicPr>
            <a:picLocks noChangeAspect="0"/>
          </p:cNvPicPr>
          <p:nvPr>
            <p:ph type="pic" idx="13"/>
          </p:nvPr>
        </p:nvPicPr>
        <p:blipFill>
          <a:blip r:embed="rId3">
            <a:extLst/>
          </a:blip>
          <a:stretch>
            <a:fillRect/>
          </a:stretch>
        </p:blipFill>
        <p:spPr>
          <a:xfrm>
            <a:off x="493619" y="2905899"/>
            <a:ext cx="5778501" cy="5854701"/>
          </a:xfrm>
          <a:prstGeom prst="rect">
            <a:avLst/>
          </a:prstGeom>
        </p:spPr>
      </p:pic>
      <p:sp>
        <p:nvSpPr>
          <p:cNvPr id="142" name="The purpose of a Vaccine"/>
          <p:cNvSpPr txBox="1"/>
          <p:nvPr>
            <p:ph type="title"/>
          </p:nvPr>
        </p:nvSpPr>
        <p:spPr>
          <a:xfrm>
            <a:off x="723900" y="554001"/>
            <a:ext cx="11988800" cy="1905001"/>
          </a:xfrm>
          <a:prstGeom prst="rect">
            <a:avLst/>
          </a:prstGeom>
        </p:spPr>
        <p:txBody>
          <a:bodyPr/>
          <a:lstStyle>
            <a:lvl1pPr algn="ctr"/>
          </a:lstStyle>
          <a:p>
            <a:pPr/>
            <a:r>
              <a:t>The purpose of a Vaccine</a:t>
            </a:r>
          </a:p>
        </p:txBody>
      </p:sp>
      <p:sp>
        <p:nvSpPr>
          <p:cNvPr id="143" name="A vaccine is intended to prevent a specific disease by stimulating the immune system to produce antibodies and other cells that intercept germs before they cause illness.…"/>
          <p:cNvSpPr txBox="1"/>
          <p:nvPr>
            <p:ph type="body" sz="half" idx="1"/>
          </p:nvPr>
        </p:nvSpPr>
        <p:spPr>
          <a:xfrm>
            <a:off x="6788150" y="2889250"/>
            <a:ext cx="5727700" cy="5524500"/>
          </a:xfrm>
          <a:prstGeom prst="rect">
            <a:avLst/>
          </a:prstGeom>
        </p:spPr>
        <p:txBody>
          <a:bodyPr anchor="t"/>
          <a:lstStyle/>
          <a:p>
            <a:pPr marL="0" indent="0" defTabSz="514095">
              <a:spcBef>
                <a:spcPts val="2800"/>
              </a:spcBef>
              <a:buSzTx/>
              <a:buNone/>
              <a:defRPr sz="2640"/>
            </a:pPr>
            <a:r>
              <a:t>A </a:t>
            </a:r>
            <a:r>
              <a:rPr b="1"/>
              <a:t>vaccine</a:t>
            </a:r>
            <a:r>
              <a:t> is intended to prevent a specific disease by stimulating the immune system to produce antibodies and other cells that intercept germs before they cause illness.</a:t>
            </a:r>
          </a:p>
          <a:p>
            <a:pPr marL="0" indent="0" defTabSz="514095">
              <a:spcBef>
                <a:spcPts val="2800"/>
              </a:spcBef>
              <a:buSzTx/>
              <a:buNone/>
              <a:defRPr sz="2640"/>
            </a:pPr>
            <a:r>
              <a:t>Many diseases, such as canine distemper, have been greatly reduced in number by vaccinations.</a:t>
            </a:r>
          </a:p>
          <a:p>
            <a:pPr marL="0" indent="0" defTabSz="514095">
              <a:spcBef>
                <a:spcPts val="2800"/>
              </a:spcBef>
              <a:buSzTx/>
              <a:buNone/>
              <a:defRPr sz="2640"/>
            </a:pPr>
            <a:r>
              <a:t>No pet parent wants to see their animals sick and want to do everything possible to make sure they live a long and healthy life.</a:t>
            </a:r>
          </a:p>
        </p:txBody>
      </p:sp>
      <p:pic>
        <p:nvPicPr>
          <p:cNvPr id="144" name="Audio Recording.m4a" descr="Audio Recording.m4a"/>
          <p:cNvPicPr>
            <a:picLocks noChangeAspect="0"/>
          </p:cNvPicPr>
          <p:nvPr>
            <a:audioFile r:link="rId4"/>
            <p:extLst>
              <p:ext uri="{DAA4B4D4-6D71-4841-9C94-3DE7FCFB9230}">
                <p14:media xmlns:p14="http://schemas.microsoft.com/office/powerpoint/2010/main" r:embed="rId5"/>
              </p:ext>
            </p:extLst>
          </p:nvPr>
        </p:nvPicPr>
        <p:blipFill>
          <a:blip r:embed="rId6">
            <a:extLst/>
          </a:blip>
          <a:stretch>
            <a:fillRect/>
          </a:stretch>
        </p:blipFill>
        <p:spPr>
          <a:xfrm>
            <a:off x="6502400" y="4876800"/>
            <a:ext cx="571500" cy="571500"/>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32426666" fill="hold"/>
                                        <p:tgtEl>
                                          <p:spTgt spid="144"/>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100000">
                <p:cTn id="7" fill="hold" display="0">
                  <p:stCondLst>
                    <p:cond delay="indefinite"/>
                  </p:stCondLst>
                </p:cTn>
                <p:tgtEl>
                  <p:spTgt spid="14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3"/>
          <a:srcRect l="0" t="0" r="0" b="0"/>
          <a:stretch>
            <a:fillRect/>
          </a:stretch>
        </a:blipFill>
      </p:bgPr>
    </p:bg>
    <p:spTree>
      <p:nvGrpSpPr>
        <p:cNvPr id="1" name=""/>
        <p:cNvGrpSpPr/>
        <p:nvPr/>
      </p:nvGrpSpPr>
      <p:grpSpPr>
        <a:xfrm>
          <a:off x="0" y="0"/>
          <a:ext cx="0" cy="0"/>
          <a:chOff x="0" y="0"/>
          <a:chExt cx="0" cy="0"/>
        </a:xfrm>
      </p:grpSpPr>
      <p:pic>
        <p:nvPicPr>
          <p:cNvPr id="148" name="pacman-151558_640.png" descr="pacman-151558_640.png"/>
          <p:cNvPicPr>
            <a:picLocks noChangeAspect="0"/>
          </p:cNvPicPr>
          <p:nvPr>
            <p:ph type="pic" idx="13"/>
          </p:nvPr>
        </p:nvPicPr>
        <p:blipFill>
          <a:blip r:embed="rId4">
            <a:extLst/>
          </a:blip>
          <a:stretch>
            <a:fillRect/>
          </a:stretch>
        </p:blipFill>
        <p:spPr>
          <a:xfrm>
            <a:off x="493619" y="2905899"/>
            <a:ext cx="5778501" cy="5854701"/>
          </a:xfrm>
          <a:prstGeom prst="rect">
            <a:avLst/>
          </a:prstGeom>
        </p:spPr>
      </p:pic>
      <p:sp>
        <p:nvSpPr>
          <p:cNvPr id="149" name="The immune system 101"/>
          <p:cNvSpPr txBox="1"/>
          <p:nvPr>
            <p:ph type="title"/>
          </p:nvPr>
        </p:nvSpPr>
        <p:spPr>
          <a:prstGeom prst="rect">
            <a:avLst/>
          </a:prstGeom>
        </p:spPr>
        <p:txBody>
          <a:bodyPr/>
          <a:lstStyle>
            <a:lvl1pPr algn="ctr"/>
          </a:lstStyle>
          <a:p>
            <a:pPr/>
            <a:r>
              <a:t>The immune system 101</a:t>
            </a:r>
          </a:p>
        </p:txBody>
      </p:sp>
      <p:sp>
        <p:nvSpPr>
          <p:cNvPr id="150" name="Certain white blood cells are on “surveillance” mode.  They recognize germs and other things that are “foreign” and engulf them before they have a chance to enter the cell and infect it (phagocytosis via macrophages)…"/>
          <p:cNvSpPr txBox="1"/>
          <p:nvPr>
            <p:ph type="body" sz="half" idx="1"/>
          </p:nvPr>
        </p:nvSpPr>
        <p:spPr>
          <a:prstGeom prst="rect">
            <a:avLst/>
          </a:prstGeom>
        </p:spPr>
        <p:txBody>
          <a:bodyPr anchor="t"/>
          <a:lstStyle/>
          <a:p>
            <a:pPr marL="0" indent="0" defTabSz="502412">
              <a:spcBef>
                <a:spcPts val="2700"/>
              </a:spcBef>
              <a:buSzTx/>
              <a:buNone/>
              <a:defRPr sz="2580"/>
            </a:pPr>
            <a:r>
              <a:t>Certain white blood cells are on “surveillance” mode.  They recognize germs and other things that are “foreign” and engulf them before they have a chance to enter the cell and infect it (phagocytosis via macrophages)</a:t>
            </a:r>
          </a:p>
          <a:p>
            <a:pPr marL="0" indent="0" defTabSz="502412">
              <a:spcBef>
                <a:spcPts val="2700"/>
              </a:spcBef>
              <a:buSzTx/>
              <a:buNone/>
              <a:defRPr sz="2580"/>
            </a:pPr>
            <a:r>
              <a:t>Other cells start mass-producing antibodies, which fight infection. </a:t>
            </a:r>
          </a:p>
          <a:p>
            <a:pPr marL="0" indent="0" defTabSz="502412">
              <a:spcBef>
                <a:spcPts val="2700"/>
              </a:spcBef>
              <a:buSzTx/>
              <a:buNone/>
              <a:defRPr sz="2580"/>
            </a:pPr>
            <a:r>
              <a:t>Still other cells (T helper and T killer cells) are similar to warriors that explode cells that have already been “infected”)</a:t>
            </a:r>
          </a:p>
        </p:txBody>
      </p:sp>
      <p:pic>
        <p:nvPicPr>
          <p:cNvPr id="151" name="Audio Recording.m4a" descr="Audio Recording.m4a"/>
          <p:cNvPicPr>
            <a:picLocks noChangeAspect="0"/>
          </p:cNvPicPr>
          <p:nvPr>
            <a:audioFile r:link="rId5"/>
            <p:extLst>
              <p:ext uri="{DAA4B4D4-6D71-4841-9C94-3DE7FCFB9230}">
                <p14:media xmlns:p14="http://schemas.microsoft.com/office/powerpoint/2010/main" r:embed="rId6"/>
              </p:ext>
            </p:extLst>
          </p:nvPr>
        </p:nvPicPr>
        <p:blipFill>
          <a:blip r:embed="rId7">
            <a:extLst/>
          </a:blip>
          <a:stretch>
            <a:fillRect/>
          </a:stretch>
        </p:blipFill>
        <p:spPr>
          <a:xfrm>
            <a:off x="6502400" y="4876800"/>
            <a:ext cx="571500" cy="571500"/>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81849998" fill="hold"/>
                                        <p:tgtEl>
                                          <p:spTgt spid="151"/>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100000">
                <p:cTn id="7" fill="hold" display="0">
                  <p:stCondLst>
                    <p:cond delay="indefinite"/>
                  </p:stCondLst>
                </p:cTn>
                <p:tgtEl>
                  <p:spTgt spid="151"/>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55" name="nose-697697_640.jpg" descr="nose-697697_640.jpg"/>
          <p:cNvPicPr>
            <a:picLocks noChangeAspect="0"/>
          </p:cNvPicPr>
          <p:nvPr>
            <p:ph type="pic" idx="13"/>
          </p:nvPr>
        </p:nvPicPr>
        <p:blipFill>
          <a:blip r:embed="rId3">
            <a:extLst/>
          </a:blip>
          <a:stretch>
            <a:fillRect/>
          </a:stretch>
        </p:blipFill>
        <p:spPr>
          <a:xfrm>
            <a:off x="493619" y="2905899"/>
            <a:ext cx="5778501" cy="5854701"/>
          </a:xfrm>
          <a:prstGeom prst="rect">
            <a:avLst/>
          </a:prstGeom>
        </p:spPr>
      </p:pic>
      <p:sp>
        <p:nvSpPr>
          <p:cNvPr id="156" name="Other components of the immune system"/>
          <p:cNvSpPr txBox="1"/>
          <p:nvPr>
            <p:ph type="title"/>
          </p:nvPr>
        </p:nvSpPr>
        <p:spPr>
          <a:prstGeom prst="rect">
            <a:avLst/>
          </a:prstGeom>
        </p:spPr>
        <p:txBody>
          <a:bodyPr/>
          <a:lstStyle>
            <a:lvl1pPr algn="ctr"/>
          </a:lstStyle>
          <a:p>
            <a:pPr/>
            <a:r>
              <a:t>Other components of the immune system</a:t>
            </a:r>
          </a:p>
        </p:txBody>
      </p:sp>
      <p:sp>
        <p:nvSpPr>
          <p:cNvPr id="157" name="Complement (proteins that enhance antibody and other immune cell function)…"/>
          <p:cNvSpPr txBox="1"/>
          <p:nvPr>
            <p:ph type="body" sz="half" idx="1"/>
          </p:nvPr>
        </p:nvSpPr>
        <p:spPr>
          <a:prstGeom prst="rect">
            <a:avLst/>
          </a:prstGeom>
        </p:spPr>
        <p:txBody>
          <a:bodyPr anchor="t"/>
          <a:lstStyle/>
          <a:p>
            <a:pPr marL="257809" indent="-257809" defTabSz="408940">
              <a:spcBef>
                <a:spcPts val="2200"/>
              </a:spcBef>
              <a:buBlip>
                <a:blip r:embed="rId4"/>
              </a:buBlip>
              <a:defRPr sz="2100"/>
            </a:pPr>
            <a:r>
              <a:t>Complement (proteins that enhance antibody and other immune cell function)</a:t>
            </a:r>
          </a:p>
          <a:p>
            <a:pPr marL="257809" indent="-257809" defTabSz="408940">
              <a:spcBef>
                <a:spcPts val="2200"/>
              </a:spcBef>
              <a:buBlip>
                <a:blip r:embed="rId4"/>
              </a:buBlip>
              <a:defRPr sz="2100"/>
            </a:pPr>
            <a:r>
              <a:t>Mucus - traps dust, microbes</a:t>
            </a:r>
          </a:p>
          <a:p>
            <a:pPr marL="257809" indent="-257809" defTabSz="408940">
              <a:spcBef>
                <a:spcPts val="2200"/>
              </a:spcBef>
              <a:buBlip>
                <a:blip r:embed="rId4"/>
              </a:buBlip>
              <a:defRPr sz="2100"/>
            </a:pPr>
            <a:r>
              <a:t>Tears, saliva - contain enzymes that break down bacteria</a:t>
            </a:r>
          </a:p>
          <a:p>
            <a:pPr marL="257809" indent="-257809" defTabSz="408940">
              <a:spcBef>
                <a:spcPts val="2200"/>
              </a:spcBef>
              <a:buBlip>
                <a:blip r:embed="rId4"/>
              </a:buBlip>
              <a:defRPr sz="2100"/>
            </a:pPr>
            <a:r>
              <a:t>Sweat - removes toxins, cools</a:t>
            </a:r>
          </a:p>
          <a:p>
            <a:pPr marL="257809" indent="-257809" defTabSz="408940">
              <a:spcBef>
                <a:spcPts val="2200"/>
              </a:spcBef>
              <a:buBlip>
                <a:blip r:embed="rId4"/>
              </a:buBlip>
              <a:defRPr sz="2100"/>
            </a:pPr>
            <a:r>
              <a:t>Fever - results of inflammatory processes during disease mitigation;  also creates heat that kills certain pathogens</a:t>
            </a:r>
          </a:p>
          <a:p>
            <a:pPr marL="257809" indent="-257809" defTabSz="408940">
              <a:spcBef>
                <a:spcPts val="2200"/>
              </a:spcBef>
              <a:buBlip>
                <a:blip r:embed="rId4"/>
              </a:buBlip>
              <a:defRPr sz="2100"/>
            </a:pPr>
            <a:r>
              <a:t>Urine &amp; feces -  excretes microbes, &amp; toxins</a:t>
            </a:r>
          </a:p>
          <a:p>
            <a:pPr marL="257809" indent="-257809" defTabSz="408940">
              <a:spcBef>
                <a:spcPts val="2200"/>
              </a:spcBef>
              <a:buBlip>
                <a:blip r:embed="rId4"/>
              </a:buBlip>
              <a:defRPr sz="2100"/>
            </a:pPr>
            <a:r>
              <a:t>HCl (stomach acid) - destroys many pathogens in food and water</a:t>
            </a:r>
          </a:p>
        </p:txBody>
      </p:sp>
      <p:pic>
        <p:nvPicPr>
          <p:cNvPr id="158" name="Audio Recording.m4a" descr="Audio Recording.m4a"/>
          <p:cNvPicPr>
            <a:picLocks noChangeAspect="0"/>
          </p:cNvPicPr>
          <p:nvPr>
            <a:audioFile r:link="rId5"/>
            <p:extLst>
              <p:ext uri="{DAA4B4D4-6D71-4841-9C94-3DE7FCFB9230}">
                <p14:media xmlns:p14="http://schemas.microsoft.com/office/powerpoint/2010/main" r:embed="rId6"/>
              </p:ext>
            </p:extLst>
          </p:nvPr>
        </p:nvPicPr>
        <p:blipFill>
          <a:blip r:embed="rId7">
            <a:extLst/>
          </a:blip>
          <a:stretch>
            <a:fillRect/>
          </a:stretch>
        </p:blipFill>
        <p:spPr>
          <a:xfrm>
            <a:off x="6502400" y="4876800"/>
            <a:ext cx="571500" cy="571500"/>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66419998" fill="hold"/>
                                        <p:tgtEl>
                                          <p:spTgt spid="158"/>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100000">
                <p:cTn id="7" fill="hold" display="0">
                  <p:stCondLst>
                    <p:cond delay="indefinite"/>
                  </p:stCondLst>
                </p:cTn>
                <p:tgtEl>
                  <p:spTgt spid="15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62" name="cat-1708309_640.jpg" descr="cat-1708309_640.jpg"/>
          <p:cNvPicPr>
            <a:picLocks noChangeAspect="0"/>
          </p:cNvPicPr>
          <p:nvPr>
            <p:ph type="pic" idx="13"/>
          </p:nvPr>
        </p:nvPicPr>
        <p:blipFill>
          <a:blip r:embed="rId3">
            <a:extLst/>
          </a:blip>
          <a:stretch>
            <a:fillRect/>
          </a:stretch>
        </p:blipFill>
        <p:spPr>
          <a:xfrm>
            <a:off x="493619" y="2905899"/>
            <a:ext cx="5778501" cy="5854701"/>
          </a:xfrm>
          <a:prstGeom prst="rect">
            <a:avLst/>
          </a:prstGeom>
        </p:spPr>
      </p:pic>
      <p:sp>
        <p:nvSpPr>
          <p:cNvPr id="163" name="So why even vaccinate?"/>
          <p:cNvSpPr txBox="1"/>
          <p:nvPr>
            <p:ph type="title"/>
          </p:nvPr>
        </p:nvSpPr>
        <p:spPr>
          <a:prstGeom prst="rect">
            <a:avLst/>
          </a:prstGeom>
        </p:spPr>
        <p:txBody>
          <a:bodyPr/>
          <a:lstStyle>
            <a:lvl1pPr algn="ctr"/>
          </a:lstStyle>
          <a:p>
            <a:pPr/>
            <a:r>
              <a:t>So why even vaccinate?</a:t>
            </a:r>
          </a:p>
        </p:txBody>
      </p:sp>
      <p:sp>
        <p:nvSpPr>
          <p:cNvPr id="164" name="Many stressors on the immune systems of our pets!…"/>
          <p:cNvSpPr txBox="1"/>
          <p:nvPr>
            <p:ph type="body" sz="half" idx="1"/>
          </p:nvPr>
        </p:nvSpPr>
        <p:spPr>
          <a:prstGeom prst="rect">
            <a:avLst/>
          </a:prstGeom>
        </p:spPr>
        <p:txBody>
          <a:bodyPr anchor="t"/>
          <a:lstStyle/>
          <a:p>
            <a:pPr marL="272542" indent="-272542" defTabSz="432308">
              <a:spcBef>
                <a:spcPts val="2300"/>
              </a:spcBef>
              <a:buBlip>
                <a:blip r:embed="rId4"/>
              </a:buBlip>
              <a:defRPr sz="2220"/>
            </a:pPr>
            <a:r>
              <a:t>Many stressors on the immune systems of our pets!</a:t>
            </a:r>
          </a:p>
          <a:p>
            <a:pPr lvl="1" marL="545084" indent="-272542" defTabSz="432308">
              <a:spcBef>
                <a:spcPts val="2300"/>
              </a:spcBef>
              <a:buBlip>
                <a:blip r:embed="rId4"/>
              </a:buBlip>
              <a:defRPr sz="1776"/>
            </a:pPr>
            <a:r>
              <a:t>Poor quality diet (malnutrition)</a:t>
            </a:r>
          </a:p>
          <a:p>
            <a:pPr lvl="1" marL="545084" indent="-272542" defTabSz="432308">
              <a:spcBef>
                <a:spcPts val="2300"/>
              </a:spcBef>
              <a:buBlip>
                <a:blip r:embed="rId4"/>
              </a:buBlip>
              <a:defRPr sz="1776"/>
            </a:pPr>
            <a:r>
              <a:t>Chemicals in flea /tick /heartworm products</a:t>
            </a:r>
          </a:p>
          <a:p>
            <a:pPr lvl="1" marL="545084" indent="-272542" defTabSz="432308">
              <a:spcBef>
                <a:spcPts val="2300"/>
              </a:spcBef>
              <a:buBlip>
                <a:blip r:embed="rId4"/>
              </a:buBlip>
              <a:defRPr sz="1776"/>
            </a:pPr>
            <a:r>
              <a:t>Drugs and medications (immunosuppressive drugs especially)</a:t>
            </a:r>
          </a:p>
          <a:p>
            <a:pPr lvl="1" marL="545084" indent="-272542" defTabSz="432308">
              <a:spcBef>
                <a:spcPts val="2300"/>
              </a:spcBef>
              <a:buBlip>
                <a:blip r:embed="rId4"/>
              </a:buBlip>
              <a:defRPr sz="1776"/>
            </a:pPr>
            <a:r>
              <a:t>Other current diseases or illnesses</a:t>
            </a:r>
          </a:p>
          <a:p>
            <a:pPr lvl="1" marL="545084" indent="-272542" defTabSz="432308">
              <a:spcBef>
                <a:spcPts val="2300"/>
              </a:spcBef>
              <a:buBlip>
                <a:blip r:embed="rId4"/>
              </a:buBlip>
              <a:defRPr sz="1776"/>
            </a:pPr>
            <a:r>
              <a:t>Psychological stress (relationships, competition, training, transport, boarding)</a:t>
            </a:r>
          </a:p>
          <a:p>
            <a:pPr lvl="1" marL="545084" indent="-272542" defTabSz="432308">
              <a:spcBef>
                <a:spcPts val="2300"/>
              </a:spcBef>
              <a:buBlip>
                <a:blip r:embed="rId4"/>
              </a:buBlip>
              <a:defRPr sz="1776"/>
            </a:pPr>
            <a:r>
              <a:t>Environmental factors:  EMFs, agricultural spraying,  weed killers, chemicals in the home</a:t>
            </a:r>
          </a:p>
          <a:p>
            <a:pPr lvl="1" marL="545084" indent="-272542" defTabSz="432308">
              <a:spcBef>
                <a:spcPts val="2300"/>
              </a:spcBef>
              <a:buBlip>
                <a:blip r:embed="rId4"/>
              </a:buBlip>
              <a:defRPr sz="1776"/>
            </a:pPr>
            <a:r>
              <a:t>And many more…</a:t>
            </a:r>
          </a:p>
        </p:txBody>
      </p:sp>
      <p:pic>
        <p:nvPicPr>
          <p:cNvPr id="165" name="Audio Recording.m4a" descr="Audio Recording.m4a"/>
          <p:cNvPicPr>
            <a:picLocks noChangeAspect="0"/>
          </p:cNvPicPr>
          <p:nvPr>
            <a:audioFile r:link="rId5"/>
            <p:extLst>
              <p:ext uri="{DAA4B4D4-6D71-4841-9C94-3DE7FCFB9230}">
                <p14:media xmlns:p14="http://schemas.microsoft.com/office/powerpoint/2010/main" r:embed="rId6"/>
              </p:ext>
            </p:extLst>
          </p:nvPr>
        </p:nvPicPr>
        <p:blipFill>
          <a:blip r:embed="rId7">
            <a:extLst/>
          </a:blip>
          <a:stretch>
            <a:fillRect/>
          </a:stretch>
        </p:blipFill>
        <p:spPr>
          <a:xfrm>
            <a:off x="6502400" y="4876800"/>
            <a:ext cx="571500" cy="571500"/>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60348323" fill="hold"/>
                                        <p:tgtEl>
                                          <p:spTgt spid="165"/>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100000">
                <p:cTn id="7" fill="hold" display="0">
                  <p:stCondLst>
                    <p:cond delay="indefinite"/>
                  </p:stCondLst>
                </p:cTn>
                <p:tgtEl>
                  <p:spTgt spid="16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69" name="dog-2723108_640.jpg" descr="dog-2723108_640.jpg"/>
          <p:cNvPicPr>
            <a:picLocks noChangeAspect="0"/>
          </p:cNvPicPr>
          <p:nvPr>
            <p:ph type="pic" idx="13"/>
          </p:nvPr>
        </p:nvPicPr>
        <p:blipFill>
          <a:blip r:embed="rId3">
            <a:extLst/>
          </a:blip>
          <a:stretch>
            <a:fillRect/>
          </a:stretch>
        </p:blipFill>
        <p:spPr>
          <a:xfrm>
            <a:off x="493619" y="2905899"/>
            <a:ext cx="5778501" cy="5854701"/>
          </a:xfrm>
          <a:prstGeom prst="rect">
            <a:avLst/>
          </a:prstGeom>
        </p:spPr>
      </p:pic>
      <p:sp>
        <p:nvSpPr>
          <p:cNvPr id="170" name="Can Vaccines guarantee disease prevention?"/>
          <p:cNvSpPr txBox="1"/>
          <p:nvPr>
            <p:ph type="title"/>
          </p:nvPr>
        </p:nvSpPr>
        <p:spPr>
          <a:xfrm>
            <a:off x="1409700" y="554001"/>
            <a:ext cx="11988800" cy="1905001"/>
          </a:xfrm>
          <a:prstGeom prst="rect">
            <a:avLst/>
          </a:prstGeom>
        </p:spPr>
        <p:txBody>
          <a:bodyPr/>
          <a:lstStyle>
            <a:lvl1pPr algn="ctr"/>
          </a:lstStyle>
          <a:p>
            <a:pPr/>
            <a:r>
              <a:t>Can Vaccines guarantee disease prevention?</a:t>
            </a:r>
          </a:p>
        </p:txBody>
      </p:sp>
      <p:sp>
        <p:nvSpPr>
          <p:cNvPr id="171" name="NO.  No vaccine’s efficacy is 100%.…"/>
          <p:cNvSpPr txBox="1"/>
          <p:nvPr>
            <p:ph type="body" sz="half" idx="1"/>
          </p:nvPr>
        </p:nvSpPr>
        <p:spPr>
          <a:prstGeom prst="rect">
            <a:avLst/>
          </a:prstGeom>
        </p:spPr>
        <p:txBody>
          <a:bodyPr/>
          <a:lstStyle/>
          <a:p>
            <a:pPr marL="272542" indent="-272542" defTabSz="432308">
              <a:spcBef>
                <a:spcPts val="2300"/>
              </a:spcBef>
              <a:buBlip>
                <a:blip r:embed="rId4"/>
              </a:buBlip>
              <a:defRPr sz="2220"/>
            </a:pPr>
            <a:r>
              <a:t>NO.  No vaccine’s efficacy is 100%. </a:t>
            </a:r>
          </a:p>
          <a:p>
            <a:pPr marL="272542" indent="-272542" defTabSz="432308">
              <a:spcBef>
                <a:spcPts val="2300"/>
              </a:spcBef>
              <a:buBlip>
                <a:blip r:embed="rId4"/>
              </a:buBlip>
              <a:defRPr sz="2220"/>
            </a:pPr>
            <a:r>
              <a:t>Maternal antibodies (in puppies and kittens) can interfere with development of normal immune function.</a:t>
            </a:r>
          </a:p>
          <a:p>
            <a:pPr marL="272542" indent="-272542" defTabSz="432308">
              <a:spcBef>
                <a:spcPts val="2300"/>
              </a:spcBef>
              <a:buBlip>
                <a:blip r:embed="rId4"/>
              </a:buBlip>
              <a:defRPr sz="2220"/>
            </a:pPr>
            <a:r>
              <a:t>Concurrent illnesses that the immune system is already “fighting” prevents a good immune response.</a:t>
            </a:r>
          </a:p>
          <a:p>
            <a:pPr marL="272542" indent="-272542" defTabSz="432308">
              <a:spcBef>
                <a:spcPts val="2300"/>
              </a:spcBef>
              <a:buBlip>
                <a:blip r:embed="rId4"/>
              </a:buBlip>
              <a:defRPr sz="2220"/>
            </a:pPr>
            <a:r>
              <a:t>Animals born with a poor immune system (genetics) may not respond adequately to a vaccine.</a:t>
            </a:r>
          </a:p>
          <a:p>
            <a:pPr marL="272542" indent="-272542" defTabSz="432308">
              <a:spcBef>
                <a:spcPts val="2300"/>
              </a:spcBef>
              <a:buBlip>
                <a:blip r:embed="rId4"/>
              </a:buBlip>
              <a:defRPr sz="2220"/>
            </a:pPr>
            <a:r>
              <a:t>Physical, mental, and emotional stress can affect the immune system’s ability to respond to a vaccine.</a:t>
            </a:r>
          </a:p>
        </p:txBody>
      </p:sp>
      <p:pic>
        <p:nvPicPr>
          <p:cNvPr id="172" name="Audio Recording.m4a" descr="Audio Recording.m4a"/>
          <p:cNvPicPr>
            <a:picLocks noChangeAspect="0"/>
          </p:cNvPicPr>
          <p:nvPr>
            <a:audioFile r:link="rId5"/>
            <p:extLst>
              <p:ext uri="{DAA4B4D4-6D71-4841-9C94-3DE7FCFB9230}">
                <p14:media xmlns:p14="http://schemas.microsoft.com/office/powerpoint/2010/main" r:embed="rId6"/>
              </p:ext>
            </p:extLst>
          </p:nvPr>
        </p:nvPicPr>
        <p:blipFill>
          <a:blip r:embed="rId7">
            <a:extLst/>
          </a:blip>
          <a:stretch>
            <a:fillRect/>
          </a:stretch>
        </p:blipFill>
        <p:spPr>
          <a:xfrm>
            <a:off x="6502400" y="4876800"/>
            <a:ext cx="571500" cy="571500"/>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64493331" fill="hold"/>
                                        <p:tgtEl>
                                          <p:spTgt spid="172"/>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100000">
                <p:cTn id="7" fill="hold" display="0">
                  <p:stCondLst>
                    <p:cond delay="indefinite"/>
                  </p:stCondLst>
                </p:cTn>
                <p:tgtEl>
                  <p:spTgt spid="17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76" name="tiger-2454410_640.jpg" descr="tiger-2454410_640.jpg"/>
          <p:cNvPicPr>
            <a:picLocks noChangeAspect="0"/>
          </p:cNvPicPr>
          <p:nvPr>
            <p:ph type="pic" idx="13"/>
          </p:nvPr>
        </p:nvPicPr>
        <p:blipFill>
          <a:blip r:embed="rId3">
            <a:extLst/>
          </a:blip>
          <a:stretch>
            <a:fillRect/>
          </a:stretch>
        </p:blipFill>
        <p:spPr>
          <a:xfrm>
            <a:off x="493619" y="2905899"/>
            <a:ext cx="5778501" cy="5854701"/>
          </a:xfrm>
          <a:prstGeom prst="rect">
            <a:avLst/>
          </a:prstGeom>
        </p:spPr>
      </p:pic>
      <p:sp>
        <p:nvSpPr>
          <p:cNvPr id="177" name="Choosing your pet’s vaccine schedule"/>
          <p:cNvSpPr txBox="1"/>
          <p:nvPr>
            <p:ph type="title"/>
          </p:nvPr>
        </p:nvSpPr>
        <p:spPr>
          <a:prstGeom prst="rect">
            <a:avLst/>
          </a:prstGeom>
        </p:spPr>
        <p:txBody>
          <a:bodyPr/>
          <a:lstStyle>
            <a:lvl1pPr algn="ctr"/>
          </a:lstStyle>
          <a:p>
            <a:pPr/>
            <a:r>
              <a:t>Choosing your pet’s vaccine schedule</a:t>
            </a:r>
          </a:p>
        </p:txBody>
      </p:sp>
      <p:sp>
        <p:nvSpPr>
          <p:cNvPr id="178" name="Risk of exposure - housecats vs.outdoor;  urban dogs vs. hunting; etc. (core vs. non-core vaccines)…"/>
          <p:cNvSpPr txBox="1"/>
          <p:nvPr>
            <p:ph type="body" sz="half" idx="1"/>
          </p:nvPr>
        </p:nvSpPr>
        <p:spPr>
          <a:prstGeom prst="rect">
            <a:avLst/>
          </a:prstGeom>
        </p:spPr>
        <p:txBody>
          <a:bodyPr anchor="t"/>
          <a:lstStyle/>
          <a:p>
            <a:pPr marL="287273" indent="-287273" defTabSz="455675">
              <a:spcBef>
                <a:spcPts val="2400"/>
              </a:spcBef>
              <a:buBlip>
                <a:blip r:embed="rId4"/>
              </a:buBlip>
              <a:defRPr sz="2340"/>
            </a:pPr>
            <a:r>
              <a:t>Risk of exposure - housecats vs.outdoor;  urban dogs vs. hunting; etc. (core vs. non-core vaccines)</a:t>
            </a:r>
          </a:p>
          <a:p>
            <a:pPr marL="287273" indent="-287273" defTabSz="455675">
              <a:spcBef>
                <a:spcPts val="2400"/>
              </a:spcBef>
              <a:buBlip>
                <a:blip r:embed="rId4"/>
              </a:buBlip>
              <a:defRPr sz="2340"/>
            </a:pPr>
            <a:r>
              <a:t>Requirements for rabies vaccines (each state varies)</a:t>
            </a:r>
          </a:p>
          <a:p>
            <a:pPr marL="287273" indent="-287273" defTabSz="455675">
              <a:spcBef>
                <a:spcPts val="2400"/>
              </a:spcBef>
              <a:buBlip>
                <a:blip r:embed="rId4"/>
              </a:buBlip>
              <a:defRPr sz="2340"/>
            </a:pPr>
            <a:r>
              <a:t>Boarding and grooming facility requirements</a:t>
            </a:r>
          </a:p>
          <a:p>
            <a:pPr marL="287273" indent="-287273" defTabSz="455675">
              <a:spcBef>
                <a:spcPts val="2400"/>
              </a:spcBef>
              <a:buBlip>
                <a:blip r:embed="rId4"/>
              </a:buBlip>
              <a:defRPr b="1" sz="2340"/>
            </a:pPr>
            <a:r>
              <a:t>Your pet’s current health status - vaccines are labeled for “immunization of healthy animals only”</a:t>
            </a:r>
          </a:p>
          <a:p>
            <a:pPr marL="287273" indent="-287273" defTabSz="455675">
              <a:spcBef>
                <a:spcPts val="2400"/>
              </a:spcBef>
              <a:buBlip>
                <a:blip r:embed="rId4"/>
              </a:buBlip>
              <a:defRPr b="1" sz="2340"/>
            </a:pPr>
            <a:r>
              <a:t>PRIOR HISTORY OF VACCINE REACTIONS!</a:t>
            </a:r>
          </a:p>
        </p:txBody>
      </p:sp>
      <p:pic>
        <p:nvPicPr>
          <p:cNvPr id="179" name="Audio Recording.m4a" descr="Audio Recording.m4a"/>
          <p:cNvPicPr>
            <a:picLocks noChangeAspect="0"/>
          </p:cNvPicPr>
          <p:nvPr>
            <a:audioFile r:link="rId5"/>
            <p:extLst>
              <p:ext uri="{DAA4B4D4-6D71-4841-9C94-3DE7FCFB9230}">
                <p14:media xmlns:p14="http://schemas.microsoft.com/office/powerpoint/2010/main" r:embed="rId6"/>
              </p:ext>
            </p:extLst>
          </p:nvPr>
        </p:nvPicPr>
        <p:blipFill>
          <a:blip r:embed="rId7">
            <a:extLst/>
          </a:blip>
          <a:stretch>
            <a:fillRect/>
          </a:stretch>
        </p:blipFill>
        <p:spPr>
          <a:xfrm>
            <a:off x="6502400" y="4876800"/>
            <a:ext cx="571500" cy="571500"/>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66803337" fill="hold"/>
                                        <p:tgtEl>
                                          <p:spTgt spid="179"/>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100000">
                <p:cTn id="7" fill="hold" display="0">
                  <p:stCondLst>
                    <p:cond delay="indefinite"/>
                  </p:stCondLst>
                </p:cTn>
                <p:tgtEl>
                  <p:spTgt spid="179"/>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83" name="puppy-919213_640.jpg" descr="puppy-919213_640.jpg"/>
          <p:cNvPicPr>
            <a:picLocks noChangeAspect="0"/>
          </p:cNvPicPr>
          <p:nvPr>
            <p:ph type="pic" idx="13"/>
          </p:nvPr>
        </p:nvPicPr>
        <p:blipFill>
          <a:blip r:embed="rId3">
            <a:extLst/>
          </a:blip>
          <a:stretch>
            <a:fillRect/>
          </a:stretch>
        </p:blipFill>
        <p:spPr>
          <a:xfrm>
            <a:off x="493619" y="2905899"/>
            <a:ext cx="5778501" cy="5854701"/>
          </a:xfrm>
          <a:prstGeom prst="rect">
            <a:avLst/>
          </a:prstGeom>
        </p:spPr>
      </p:pic>
      <p:sp>
        <p:nvSpPr>
          <p:cNvPr id="184" name="How often must I vaccinate my pet?"/>
          <p:cNvSpPr txBox="1"/>
          <p:nvPr>
            <p:ph type="title"/>
          </p:nvPr>
        </p:nvSpPr>
        <p:spPr>
          <a:prstGeom prst="rect">
            <a:avLst/>
          </a:prstGeom>
        </p:spPr>
        <p:txBody>
          <a:bodyPr/>
          <a:lstStyle>
            <a:lvl1pPr algn="ctr"/>
          </a:lstStyle>
          <a:p>
            <a:pPr/>
            <a:r>
              <a:t>How often must I vaccinate my pet?</a:t>
            </a:r>
          </a:p>
        </p:txBody>
      </p:sp>
      <p:sp>
        <p:nvSpPr>
          <p:cNvPr id="185" name="Puppies and kittens need boosters after their initial set of vaccinations. (“window of vulnerability” after maternal antibodies wane and animal starts making its own)…"/>
          <p:cNvSpPr txBox="1"/>
          <p:nvPr>
            <p:ph type="body" sz="half" idx="1"/>
          </p:nvPr>
        </p:nvSpPr>
        <p:spPr>
          <a:prstGeom prst="rect">
            <a:avLst/>
          </a:prstGeom>
        </p:spPr>
        <p:txBody>
          <a:bodyPr anchor="t"/>
          <a:lstStyle/>
          <a:p>
            <a:pPr marL="257809" indent="-257809" defTabSz="408940">
              <a:spcBef>
                <a:spcPts val="2200"/>
              </a:spcBef>
              <a:buBlip>
                <a:blip r:embed="rId4"/>
              </a:buBlip>
              <a:defRPr sz="2100"/>
            </a:pPr>
            <a:r>
              <a:t>Puppies and kittens need boosters after their initial set of vaccinations. (“window of vulnerability” after maternal antibodies wane and animal starts making its own)</a:t>
            </a:r>
          </a:p>
          <a:p>
            <a:pPr marL="257809" indent="-257809" defTabSz="408940">
              <a:spcBef>
                <a:spcPts val="2200"/>
              </a:spcBef>
              <a:buBlip>
                <a:blip r:embed="rId4"/>
              </a:buBlip>
              <a:defRPr sz="2100"/>
            </a:pPr>
            <a:r>
              <a:t>Many adult animals have protective antibody levels against diseases such as parvo, distemper, adenovirus, and even rabies after their one-year boosters.</a:t>
            </a:r>
          </a:p>
          <a:p>
            <a:pPr marL="257809" indent="-257809" defTabSz="408940">
              <a:spcBef>
                <a:spcPts val="2200"/>
              </a:spcBef>
              <a:buBlip>
                <a:blip r:embed="rId4"/>
              </a:buBlip>
              <a:defRPr sz="2100"/>
            </a:pPr>
            <a:r>
              <a:t>Titers can help determine whether an animal needs vaccinated or not.</a:t>
            </a:r>
          </a:p>
          <a:p>
            <a:pPr marL="257809" indent="-257809" defTabSz="408940">
              <a:spcBef>
                <a:spcPts val="2200"/>
              </a:spcBef>
              <a:buBlip>
                <a:blip r:embed="rId4"/>
              </a:buBlip>
              <a:defRPr sz="2100"/>
            </a:pPr>
            <a:r>
              <a:t>Titers are more expensive but they reduce the need for repeated vaccination.</a:t>
            </a:r>
          </a:p>
          <a:p>
            <a:pPr marL="257809" indent="-257809" defTabSz="408940">
              <a:spcBef>
                <a:spcPts val="2200"/>
              </a:spcBef>
              <a:buBlip>
                <a:blip r:embed="rId4"/>
              </a:buBlip>
              <a:defRPr sz="2100"/>
            </a:pPr>
            <a:r>
              <a:t>Overvaccination is a very real issue in many veterinary settings.</a:t>
            </a:r>
          </a:p>
        </p:txBody>
      </p:sp>
      <p:pic>
        <p:nvPicPr>
          <p:cNvPr id="186" name="Audio Recording.m4a" descr="Audio Recording.m4a"/>
          <p:cNvPicPr>
            <a:picLocks noChangeAspect="0"/>
          </p:cNvPicPr>
          <p:nvPr>
            <a:audioFile r:link="rId5"/>
            <p:extLst>
              <p:ext uri="{DAA4B4D4-6D71-4841-9C94-3DE7FCFB9230}">
                <p14:media xmlns:p14="http://schemas.microsoft.com/office/powerpoint/2010/main" r:embed="rId6"/>
              </p:ext>
            </p:extLst>
          </p:nvPr>
        </p:nvPicPr>
        <p:blipFill>
          <a:blip r:embed="rId7">
            <a:extLst/>
          </a:blip>
          <a:stretch>
            <a:fillRect/>
          </a:stretch>
        </p:blipFill>
        <p:spPr>
          <a:xfrm>
            <a:off x="6502400" y="4876800"/>
            <a:ext cx="571500" cy="571500"/>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67951652" fill="hold"/>
                                        <p:tgtEl>
                                          <p:spTgt spid="186"/>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100000">
                <p:cTn id="7" fill="hold" display="0">
                  <p:stCondLst>
                    <p:cond delay="indefinite"/>
                  </p:stCondLst>
                </p:cTn>
                <p:tgtEl>
                  <p:spTgt spid="186"/>
                </p:tgtEl>
              </p:cMediaNode>
            </p:audio>
          </p:childTnLst>
        </p:cTn>
      </p:par>
    </p:tnLst>
  </p:timing>
</p:sld>
</file>

<file path=ppt/theme/_rels/theme1.xml.rels><?xml version="1.0" encoding="UTF-8"?>
<Relationships xmlns="http://schemas.openxmlformats.org/package/2006/relationships"><Relationship Id="rId1" Type="http://schemas.openxmlformats.org/officeDocument/2006/relationships/image" Target="../media/image2.png"/></Relationships>

</file>

<file path=ppt/theme/_rels/theme2.xml.rels><?xml version="1.0" encoding="UTF-8"?>
<Relationships xmlns="http://schemas.openxmlformats.org/package/2006/relationships"><Relationship Id="rId1" Type="http://schemas.openxmlformats.org/officeDocument/2006/relationships/image" Target="../media/image3.png"/></Relationships>

</file>

<file path=ppt/theme/theme1.xml><?xml version="1.0" encoding="utf-8"?>
<a:theme xmlns:a="http://schemas.openxmlformats.org/drawingml/2006/main" xmlns:r="http://schemas.openxmlformats.org/officeDocument/2006/relationships" name="New_Template3">
  <a:themeElements>
    <a:clrScheme name="New_Template3">
      <a:dk1>
        <a:srgbClr val="606060"/>
      </a:dk1>
      <a:lt1>
        <a:srgbClr val="006060"/>
      </a:lt1>
      <a:dk2>
        <a:srgbClr val="5B5854"/>
      </a:dk2>
      <a:lt2>
        <a:srgbClr val="C9C3BA"/>
      </a:lt2>
      <a:accent1>
        <a:srgbClr val="708CA5"/>
      </a:accent1>
      <a:accent2>
        <a:srgbClr val="80A7A7"/>
      </a:accent2>
      <a:accent3>
        <a:srgbClr val="98A66D"/>
      </a:accent3>
      <a:accent4>
        <a:srgbClr val="CF9E5B"/>
      </a:accent4>
      <a:accent5>
        <a:srgbClr val="C87C6D"/>
      </a:accent5>
      <a:accent6>
        <a:srgbClr val="837B9A"/>
      </a:accent6>
      <a:hlink>
        <a:srgbClr val="0000FF"/>
      </a:hlink>
      <a:folHlink>
        <a:srgbClr val="FF00FF"/>
      </a:folHlink>
    </a:clrScheme>
    <a:fontScheme name="New_Template3">
      <a:majorFont>
        <a:latin typeface="Gill Sans Light"/>
        <a:ea typeface="Gill Sans Light"/>
        <a:cs typeface="Gill Sans Light"/>
      </a:majorFont>
      <a:minorFont>
        <a:latin typeface="Gill Sans"/>
        <a:ea typeface="Gill Sans"/>
        <a:cs typeface="Gill Sans"/>
      </a:minorFont>
    </a:fontScheme>
    <a:fmtScheme name="New_Template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sx="100000" sy="100000" kx="0" ky="0" algn="b" rotWithShape="0" blurRad="50800" dist="25400" dir="5400000">
              <a:srgbClr val="000000">
                <a:alpha val="60000"/>
              </a:srgbClr>
            </a:outerShdw>
          </a:effectLst>
        </a:effectStyle>
        <a:effectStyle>
          <a:effectLst>
            <a:outerShdw sx="100000" sy="100000" kx="0" ky="0" algn="b" rotWithShape="0" blurRad="50800" dist="25400" dir="5400000">
              <a:srgbClr val="000000">
                <a:alpha val="6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FFFFFF"/>
            </a:solidFill>
            <a:effectLst>
              <a:outerShdw sx="100000" sy="100000" kx="0" ky="0" algn="b" rotWithShape="0" blurRad="25400" dist="12700" dir="5400000">
                <a:srgbClr val="000000">
                  <a:alpha val="50000"/>
                </a:srgbClr>
              </a:outerShdw>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38100" cap="flat">
          <a:solidFill>
            <a:srgbClr val="6F6A5A"/>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606060"/>
            </a:solidFill>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New_Template3">
  <a:themeElements>
    <a:clrScheme name="New_Template3">
      <a:dk1>
        <a:srgbClr val="000000"/>
      </a:dk1>
      <a:lt1>
        <a:srgbClr val="FFFFFF"/>
      </a:lt1>
      <a:dk2>
        <a:srgbClr val="5B5854"/>
      </a:dk2>
      <a:lt2>
        <a:srgbClr val="C9C3BA"/>
      </a:lt2>
      <a:accent1>
        <a:srgbClr val="708CA5"/>
      </a:accent1>
      <a:accent2>
        <a:srgbClr val="80A7A7"/>
      </a:accent2>
      <a:accent3>
        <a:srgbClr val="98A66D"/>
      </a:accent3>
      <a:accent4>
        <a:srgbClr val="CF9E5B"/>
      </a:accent4>
      <a:accent5>
        <a:srgbClr val="C87C6D"/>
      </a:accent5>
      <a:accent6>
        <a:srgbClr val="837B9A"/>
      </a:accent6>
      <a:hlink>
        <a:srgbClr val="0000FF"/>
      </a:hlink>
      <a:folHlink>
        <a:srgbClr val="FF00FF"/>
      </a:folHlink>
    </a:clrScheme>
    <a:fontScheme name="New_Template3">
      <a:majorFont>
        <a:latin typeface="Gill Sans Light"/>
        <a:ea typeface="Gill Sans Light"/>
        <a:cs typeface="Gill Sans Light"/>
      </a:majorFont>
      <a:minorFont>
        <a:latin typeface="Gill Sans"/>
        <a:ea typeface="Gill Sans"/>
        <a:cs typeface="Gill Sans"/>
      </a:minorFont>
    </a:fontScheme>
    <a:fmtScheme name="New_Template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sx="100000" sy="100000" kx="0" ky="0" algn="b" rotWithShape="0" blurRad="50800" dist="25400" dir="5400000">
              <a:srgbClr val="000000">
                <a:alpha val="60000"/>
              </a:srgbClr>
            </a:outerShdw>
          </a:effectLst>
        </a:effectStyle>
        <a:effectStyle>
          <a:effectLst>
            <a:outerShdw sx="100000" sy="100000" kx="0" ky="0" algn="b" rotWithShape="0" blurRad="50800" dist="25400" dir="5400000">
              <a:srgbClr val="000000">
                <a:alpha val="6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FFFFFF"/>
            </a:solidFill>
            <a:effectLst>
              <a:outerShdw sx="100000" sy="100000" kx="0" ky="0" algn="b" rotWithShape="0" blurRad="25400" dist="12700" dir="5400000">
                <a:srgbClr val="000000">
                  <a:alpha val="50000"/>
                </a:srgbClr>
              </a:outerShdw>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38100" cap="flat">
          <a:solidFill>
            <a:srgbClr val="6F6A5A"/>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606060"/>
            </a:solidFill>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