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3"/>
  </p:notesMasterIdLst>
  <p:handoutMasterIdLst>
    <p:handoutMasterId r:id="rId14"/>
  </p:handoutMasterIdLst>
  <p:sldIdLst>
    <p:sldId id="278" r:id="rId2"/>
    <p:sldId id="315" r:id="rId3"/>
    <p:sldId id="316" r:id="rId4"/>
    <p:sldId id="317" r:id="rId5"/>
    <p:sldId id="318" r:id="rId6"/>
    <p:sldId id="319" r:id="rId7"/>
    <p:sldId id="320" r:id="rId8"/>
    <p:sldId id="321" r:id="rId9"/>
    <p:sldId id="322" r:id="rId10"/>
    <p:sldId id="323" r:id="rId11"/>
    <p:sldId id="324" r:id="rId12"/>
  </p:sldIdLst>
  <p:sldSz cx="9144000" cy="6858000" type="screen4x3"/>
  <p:notesSz cx="6865938" cy="99980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se van Ravenstein" initials="Iv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88B"/>
    <a:srgbClr val="123E66"/>
    <a:srgbClr val="009697"/>
    <a:srgbClr val="00A1E4"/>
    <a:srgbClr val="ED1C24"/>
    <a:srgbClr val="EB008B"/>
    <a:srgbClr val="EAC2DB"/>
    <a:srgbClr val="406AAB"/>
    <a:srgbClr val="E81C7E"/>
    <a:srgbClr val="4B91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B0FF50-E01C-4A6F-8905-C904B279F1B3}" v="10" dt="2021-05-12T09:16:03.03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00" autoAdjust="0"/>
    <p:restoredTop sz="67826" autoAdjust="0"/>
  </p:normalViewPr>
  <p:slideViewPr>
    <p:cSldViewPr snapToGrid="0" snapToObjects="1">
      <p:cViewPr varScale="1">
        <p:scale>
          <a:sx n="77" d="100"/>
          <a:sy n="77" d="100"/>
        </p:scale>
        <p:origin x="295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se van Ravenstein" userId="416c47fb-841a-472f-beaa-c6e60329fb6f" providerId="ADAL" clId="{22B0FF50-E01C-4A6F-8905-C904B279F1B3}"/>
    <pc:docChg chg="undo custSel addSld delSld modSld">
      <pc:chgData name="Ilse van Ravenstein" userId="416c47fb-841a-472f-beaa-c6e60329fb6f" providerId="ADAL" clId="{22B0FF50-E01C-4A6F-8905-C904B279F1B3}" dt="2021-05-12T09:16:19.372" v="1197" actId="14100"/>
      <pc:docMkLst>
        <pc:docMk/>
      </pc:docMkLst>
      <pc:sldChg chg="modSp mod">
        <pc:chgData name="Ilse van Ravenstein" userId="416c47fb-841a-472f-beaa-c6e60329fb6f" providerId="ADAL" clId="{22B0FF50-E01C-4A6F-8905-C904B279F1B3}" dt="2021-05-12T09:05:32.460" v="26" actId="20577"/>
        <pc:sldMkLst>
          <pc:docMk/>
          <pc:sldMk cId="213951777" sldId="278"/>
        </pc:sldMkLst>
        <pc:spChg chg="mod">
          <ac:chgData name="Ilse van Ravenstein" userId="416c47fb-841a-472f-beaa-c6e60329fb6f" providerId="ADAL" clId="{22B0FF50-E01C-4A6F-8905-C904B279F1B3}" dt="2021-05-12T09:05:32.460" v="26" actId="20577"/>
          <ac:spMkLst>
            <pc:docMk/>
            <pc:sldMk cId="213951777" sldId="278"/>
            <ac:spMk id="8" creationId="{00000000-0000-0000-0000-000000000000}"/>
          </ac:spMkLst>
        </pc:spChg>
      </pc:sldChg>
      <pc:sldChg chg="addSp delSp modSp mod chgLayout">
        <pc:chgData name="Ilse van Ravenstein" userId="416c47fb-841a-472f-beaa-c6e60329fb6f" providerId="ADAL" clId="{22B0FF50-E01C-4A6F-8905-C904B279F1B3}" dt="2021-05-12T09:10:09.118" v="828" actId="1076"/>
        <pc:sldMkLst>
          <pc:docMk/>
          <pc:sldMk cId="4081655114" sldId="315"/>
        </pc:sldMkLst>
        <pc:spChg chg="add del mod ord">
          <ac:chgData name="Ilse van Ravenstein" userId="416c47fb-841a-472f-beaa-c6e60329fb6f" providerId="ADAL" clId="{22B0FF50-E01C-4A6F-8905-C904B279F1B3}" dt="2021-05-12T09:07:16.163" v="63" actId="478"/>
          <ac:spMkLst>
            <pc:docMk/>
            <pc:sldMk cId="4081655114" sldId="315"/>
            <ac:spMk id="2" creationId="{F5692572-B7E1-4CC5-9E54-299E71172D43}"/>
          </ac:spMkLst>
        </pc:spChg>
        <pc:spChg chg="add del mod ord">
          <ac:chgData name="Ilse van Ravenstein" userId="416c47fb-841a-472f-beaa-c6e60329fb6f" providerId="ADAL" clId="{22B0FF50-E01C-4A6F-8905-C904B279F1B3}" dt="2021-05-12T09:07:21.829" v="65" actId="478"/>
          <ac:spMkLst>
            <pc:docMk/>
            <pc:sldMk cId="4081655114" sldId="315"/>
            <ac:spMk id="3" creationId="{2843161A-9770-4510-A3A1-C47FB4B670DC}"/>
          </ac:spMkLst>
        </pc:spChg>
        <pc:spChg chg="add mod">
          <ac:chgData name="Ilse van Ravenstein" userId="416c47fb-841a-472f-beaa-c6e60329fb6f" providerId="ADAL" clId="{22B0FF50-E01C-4A6F-8905-C904B279F1B3}" dt="2021-05-12T09:10:09.118" v="828" actId="1076"/>
          <ac:spMkLst>
            <pc:docMk/>
            <pc:sldMk cId="4081655114" sldId="315"/>
            <ac:spMk id="5" creationId="{F8E5D501-342B-4B73-AB62-89B791351BC9}"/>
          </ac:spMkLst>
        </pc:spChg>
        <pc:spChg chg="mod">
          <ac:chgData name="Ilse van Ravenstein" userId="416c47fb-841a-472f-beaa-c6e60329fb6f" providerId="ADAL" clId="{22B0FF50-E01C-4A6F-8905-C904B279F1B3}" dt="2021-05-12T09:05:57.875" v="52" actId="20577"/>
          <ac:spMkLst>
            <pc:docMk/>
            <pc:sldMk cId="4081655114" sldId="315"/>
            <ac:spMk id="12" creationId="{00000000-0000-0000-0000-000000000000}"/>
          </ac:spMkLst>
        </pc:spChg>
        <pc:graphicFrameChg chg="del">
          <ac:chgData name="Ilse van Ravenstein" userId="416c47fb-841a-472f-beaa-c6e60329fb6f" providerId="ADAL" clId="{22B0FF50-E01C-4A6F-8905-C904B279F1B3}" dt="2021-05-12T09:06:03.664" v="53" actId="478"/>
          <ac:graphicFrameMkLst>
            <pc:docMk/>
            <pc:sldMk cId="4081655114" sldId="315"/>
            <ac:graphicFrameMk id="4" creationId="{00000000-0000-0000-0000-000000000000}"/>
          </ac:graphicFrameMkLst>
        </pc:graphicFrameChg>
        <pc:picChg chg="add mod modCrop">
          <ac:chgData name="Ilse van Ravenstein" userId="416c47fb-841a-472f-beaa-c6e60329fb6f" providerId="ADAL" clId="{22B0FF50-E01C-4A6F-8905-C904B279F1B3}" dt="2021-05-12T09:07:01.978" v="60" actId="29295"/>
          <ac:picMkLst>
            <pc:docMk/>
            <pc:sldMk cId="4081655114" sldId="315"/>
            <ac:picMk id="7" creationId="{4949D260-45D1-4C16-9E47-1E99F5081C53}"/>
          </ac:picMkLst>
        </pc:picChg>
      </pc:sldChg>
      <pc:sldChg chg="addSp modSp add mod">
        <pc:chgData name="Ilse van Ravenstein" userId="416c47fb-841a-472f-beaa-c6e60329fb6f" providerId="ADAL" clId="{22B0FF50-E01C-4A6F-8905-C904B279F1B3}" dt="2021-05-12T09:12:57.715" v="1024" actId="207"/>
        <pc:sldMkLst>
          <pc:docMk/>
          <pc:sldMk cId="183772937" sldId="316"/>
        </pc:sldMkLst>
        <pc:spChg chg="add mod">
          <ac:chgData name="Ilse van Ravenstein" userId="416c47fb-841a-472f-beaa-c6e60329fb6f" providerId="ADAL" clId="{22B0FF50-E01C-4A6F-8905-C904B279F1B3}" dt="2021-05-12T09:11:46.024" v="830" actId="14100"/>
          <ac:spMkLst>
            <pc:docMk/>
            <pc:sldMk cId="183772937" sldId="316"/>
            <ac:spMk id="2" creationId="{7101A7ED-BE00-4AF0-8F76-6B4D5950EAE3}"/>
          </ac:spMkLst>
        </pc:spChg>
        <pc:spChg chg="add mod">
          <ac:chgData name="Ilse van Ravenstein" userId="416c47fb-841a-472f-beaa-c6e60329fb6f" providerId="ADAL" clId="{22B0FF50-E01C-4A6F-8905-C904B279F1B3}" dt="2021-05-12T09:12:57.715" v="1024" actId="207"/>
          <ac:spMkLst>
            <pc:docMk/>
            <pc:sldMk cId="183772937" sldId="316"/>
            <ac:spMk id="3" creationId="{D39A4C35-DE80-4445-A7A1-7EC8EA61B0DA}"/>
          </ac:spMkLst>
        </pc:spChg>
      </pc:sldChg>
      <pc:sldChg chg="new del">
        <pc:chgData name="Ilse van Ravenstein" userId="416c47fb-841a-472f-beaa-c6e60329fb6f" providerId="ADAL" clId="{22B0FF50-E01C-4A6F-8905-C904B279F1B3}" dt="2021-05-12T09:05:49.327" v="40" actId="680"/>
        <pc:sldMkLst>
          <pc:docMk/>
          <pc:sldMk cId="2060880204" sldId="316"/>
        </pc:sldMkLst>
      </pc:sldChg>
      <pc:sldChg chg="modSp add mod">
        <pc:chgData name="Ilse van Ravenstein" userId="416c47fb-841a-472f-beaa-c6e60329fb6f" providerId="ADAL" clId="{22B0FF50-E01C-4A6F-8905-C904B279F1B3}" dt="2021-05-12T09:13:29.771" v="1039" actId="20577"/>
        <pc:sldMkLst>
          <pc:docMk/>
          <pc:sldMk cId="3881105274" sldId="317"/>
        </pc:sldMkLst>
        <pc:spChg chg="mod">
          <ac:chgData name="Ilse van Ravenstein" userId="416c47fb-841a-472f-beaa-c6e60329fb6f" providerId="ADAL" clId="{22B0FF50-E01C-4A6F-8905-C904B279F1B3}" dt="2021-05-12T09:13:29.771" v="1039" actId="20577"/>
          <ac:spMkLst>
            <pc:docMk/>
            <pc:sldMk cId="3881105274" sldId="317"/>
            <ac:spMk id="12" creationId="{00000000-0000-0000-0000-000000000000}"/>
          </ac:spMkLst>
        </pc:spChg>
      </pc:sldChg>
      <pc:sldChg chg="modSp add mod">
        <pc:chgData name="Ilse van Ravenstein" userId="416c47fb-841a-472f-beaa-c6e60329fb6f" providerId="ADAL" clId="{22B0FF50-E01C-4A6F-8905-C904B279F1B3}" dt="2021-05-12T09:13:59.536" v="1067" actId="20577"/>
        <pc:sldMkLst>
          <pc:docMk/>
          <pc:sldMk cId="2920061859" sldId="318"/>
        </pc:sldMkLst>
        <pc:spChg chg="mod">
          <ac:chgData name="Ilse van Ravenstein" userId="416c47fb-841a-472f-beaa-c6e60329fb6f" providerId="ADAL" clId="{22B0FF50-E01C-4A6F-8905-C904B279F1B3}" dt="2021-05-12T09:13:59.536" v="1067" actId="20577"/>
          <ac:spMkLst>
            <pc:docMk/>
            <pc:sldMk cId="2920061859" sldId="318"/>
            <ac:spMk id="12" creationId="{00000000-0000-0000-0000-000000000000}"/>
          </ac:spMkLst>
        </pc:spChg>
      </pc:sldChg>
      <pc:sldChg chg="modSp add mod">
        <pc:chgData name="Ilse van Ravenstein" userId="416c47fb-841a-472f-beaa-c6e60329fb6f" providerId="ADAL" clId="{22B0FF50-E01C-4A6F-8905-C904B279F1B3}" dt="2021-05-12T09:14:07.630" v="1088" actId="20577"/>
        <pc:sldMkLst>
          <pc:docMk/>
          <pc:sldMk cId="1285302817" sldId="319"/>
        </pc:sldMkLst>
        <pc:spChg chg="mod">
          <ac:chgData name="Ilse van Ravenstein" userId="416c47fb-841a-472f-beaa-c6e60329fb6f" providerId="ADAL" clId="{22B0FF50-E01C-4A6F-8905-C904B279F1B3}" dt="2021-05-12T09:14:07.630" v="1088" actId="20577"/>
          <ac:spMkLst>
            <pc:docMk/>
            <pc:sldMk cId="1285302817" sldId="319"/>
            <ac:spMk id="12" creationId="{00000000-0000-0000-0000-000000000000}"/>
          </ac:spMkLst>
        </pc:spChg>
      </pc:sldChg>
      <pc:sldChg chg="modSp add mod">
        <pc:chgData name="Ilse van Ravenstein" userId="416c47fb-841a-472f-beaa-c6e60329fb6f" providerId="ADAL" clId="{22B0FF50-E01C-4A6F-8905-C904B279F1B3}" dt="2021-05-12T09:14:38.591" v="1130" actId="1076"/>
        <pc:sldMkLst>
          <pc:docMk/>
          <pc:sldMk cId="2987102698" sldId="320"/>
        </pc:sldMkLst>
        <pc:spChg chg="mod">
          <ac:chgData name="Ilse van Ravenstein" userId="416c47fb-841a-472f-beaa-c6e60329fb6f" providerId="ADAL" clId="{22B0FF50-E01C-4A6F-8905-C904B279F1B3}" dt="2021-05-12T09:14:38.591" v="1130" actId="1076"/>
          <ac:spMkLst>
            <pc:docMk/>
            <pc:sldMk cId="2987102698" sldId="320"/>
            <ac:spMk id="12" creationId="{00000000-0000-0000-0000-000000000000}"/>
          </ac:spMkLst>
        </pc:spChg>
      </pc:sldChg>
      <pc:sldChg chg="modSp add mod">
        <pc:chgData name="Ilse van Ravenstein" userId="416c47fb-841a-472f-beaa-c6e60329fb6f" providerId="ADAL" clId="{22B0FF50-E01C-4A6F-8905-C904B279F1B3}" dt="2021-05-12T09:15:02.018" v="1143" actId="20577"/>
        <pc:sldMkLst>
          <pc:docMk/>
          <pc:sldMk cId="4137414909" sldId="321"/>
        </pc:sldMkLst>
        <pc:spChg chg="mod">
          <ac:chgData name="Ilse van Ravenstein" userId="416c47fb-841a-472f-beaa-c6e60329fb6f" providerId="ADAL" clId="{22B0FF50-E01C-4A6F-8905-C904B279F1B3}" dt="2021-05-12T09:15:02.018" v="1143" actId="20577"/>
          <ac:spMkLst>
            <pc:docMk/>
            <pc:sldMk cId="4137414909" sldId="321"/>
            <ac:spMk id="12" creationId="{00000000-0000-0000-0000-000000000000}"/>
          </ac:spMkLst>
        </pc:spChg>
      </pc:sldChg>
      <pc:sldChg chg="modSp add mod">
        <pc:chgData name="Ilse van Ravenstein" userId="416c47fb-841a-472f-beaa-c6e60329fb6f" providerId="ADAL" clId="{22B0FF50-E01C-4A6F-8905-C904B279F1B3}" dt="2021-05-12T09:15:46.122" v="1181" actId="20577"/>
        <pc:sldMkLst>
          <pc:docMk/>
          <pc:sldMk cId="1009893902" sldId="322"/>
        </pc:sldMkLst>
        <pc:spChg chg="mod">
          <ac:chgData name="Ilse van Ravenstein" userId="416c47fb-841a-472f-beaa-c6e60329fb6f" providerId="ADAL" clId="{22B0FF50-E01C-4A6F-8905-C904B279F1B3}" dt="2021-05-12T09:15:46.122" v="1181" actId="20577"/>
          <ac:spMkLst>
            <pc:docMk/>
            <pc:sldMk cId="1009893902" sldId="322"/>
            <ac:spMk id="12" creationId="{00000000-0000-0000-0000-000000000000}"/>
          </ac:spMkLst>
        </pc:spChg>
      </pc:sldChg>
      <pc:sldChg chg="modSp add mod">
        <pc:chgData name="Ilse van Ravenstein" userId="416c47fb-841a-472f-beaa-c6e60329fb6f" providerId="ADAL" clId="{22B0FF50-E01C-4A6F-8905-C904B279F1B3}" dt="2021-05-12T09:15:42.355" v="1179" actId="20577"/>
        <pc:sldMkLst>
          <pc:docMk/>
          <pc:sldMk cId="2682437787" sldId="323"/>
        </pc:sldMkLst>
        <pc:spChg chg="mod">
          <ac:chgData name="Ilse van Ravenstein" userId="416c47fb-841a-472f-beaa-c6e60329fb6f" providerId="ADAL" clId="{22B0FF50-E01C-4A6F-8905-C904B279F1B3}" dt="2021-05-12T09:15:42.355" v="1179" actId="20577"/>
          <ac:spMkLst>
            <pc:docMk/>
            <pc:sldMk cId="2682437787" sldId="323"/>
            <ac:spMk id="12" creationId="{00000000-0000-0000-0000-000000000000}"/>
          </ac:spMkLst>
        </pc:spChg>
      </pc:sldChg>
      <pc:sldChg chg="modSp add mod">
        <pc:chgData name="Ilse van Ravenstein" userId="416c47fb-841a-472f-beaa-c6e60329fb6f" providerId="ADAL" clId="{22B0FF50-E01C-4A6F-8905-C904B279F1B3}" dt="2021-05-12T09:16:19.372" v="1197" actId="14100"/>
        <pc:sldMkLst>
          <pc:docMk/>
          <pc:sldMk cId="1631054285" sldId="324"/>
        </pc:sldMkLst>
        <pc:spChg chg="mod">
          <ac:chgData name="Ilse van Ravenstein" userId="416c47fb-841a-472f-beaa-c6e60329fb6f" providerId="ADAL" clId="{22B0FF50-E01C-4A6F-8905-C904B279F1B3}" dt="2021-05-12T09:16:19.372" v="1197" actId="14100"/>
          <ac:spMkLst>
            <pc:docMk/>
            <pc:sldMk cId="1631054285" sldId="324"/>
            <ac:spMk id="1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75240" cy="501640"/>
          </a:xfrm>
          <a:prstGeom prst="rect">
            <a:avLst/>
          </a:prstGeom>
        </p:spPr>
        <p:txBody>
          <a:bodyPr vert="horz" lIns="96359" tIns="48180" rIns="96359" bIns="48180" rtlCol="0"/>
          <a:lstStyle>
            <a:lvl1pPr algn="l">
              <a:defRPr sz="1300"/>
            </a:lvl1pPr>
          </a:lstStyle>
          <a:p>
            <a:endParaRPr lang="nl-NL"/>
          </a:p>
        </p:txBody>
      </p:sp>
      <p:sp>
        <p:nvSpPr>
          <p:cNvPr id="3" name="Tijdelijke aanduiding voor datum 2"/>
          <p:cNvSpPr>
            <a:spLocks noGrp="1"/>
          </p:cNvSpPr>
          <p:nvPr>
            <p:ph type="dt" sz="quarter" idx="1"/>
          </p:nvPr>
        </p:nvSpPr>
        <p:spPr>
          <a:xfrm>
            <a:off x="3889109" y="1"/>
            <a:ext cx="2975240" cy="501640"/>
          </a:xfrm>
          <a:prstGeom prst="rect">
            <a:avLst/>
          </a:prstGeom>
        </p:spPr>
        <p:txBody>
          <a:bodyPr vert="horz" lIns="96359" tIns="48180" rIns="96359" bIns="48180" rtlCol="0"/>
          <a:lstStyle>
            <a:lvl1pPr algn="r">
              <a:defRPr sz="1300"/>
            </a:lvl1pPr>
          </a:lstStyle>
          <a:p>
            <a:fld id="{F04B6CFE-16CC-9140-9CAD-FB40D331F3E5}" type="datetimeFigureOut">
              <a:rPr lang="nl-NL" smtClean="0"/>
              <a:t>12-5-2021</a:t>
            </a:fld>
            <a:endParaRPr lang="nl-NL"/>
          </a:p>
        </p:txBody>
      </p:sp>
      <p:sp>
        <p:nvSpPr>
          <p:cNvPr id="4" name="Tijdelijke aanduiding voor voettekst 3"/>
          <p:cNvSpPr>
            <a:spLocks noGrp="1"/>
          </p:cNvSpPr>
          <p:nvPr>
            <p:ph type="ftr" sz="quarter" idx="2"/>
          </p:nvPr>
        </p:nvSpPr>
        <p:spPr>
          <a:xfrm>
            <a:off x="0" y="9496437"/>
            <a:ext cx="2975240" cy="501639"/>
          </a:xfrm>
          <a:prstGeom prst="rect">
            <a:avLst/>
          </a:prstGeom>
        </p:spPr>
        <p:txBody>
          <a:bodyPr vert="horz" lIns="96359" tIns="48180" rIns="96359" bIns="48180"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889109" y="9496437"/>
            <a:ext cx="2975240" cy="501639"/>
          </a:xfrm>
          <a:prstGeom prst="rect">
            <a:avLst/>
          </a:prstGeom>
        </p:spPr>
        <p:txBody>
          <a:bodyPr vert="horz" lIns="96359" tIns="48180" rIns="96359" bIns="48180" rtlCol="0" anchor="b"/>
          <a:lstStyle>
            <a:lvl1pPr algn="r">
              <a:defRPr sz="1300"/>
            </a:lvl1pPr>
          </a:lstStyle>
          <a:p>
            <a:fld id="{A72CCBC9-6628-4844-8E2F-1BEB61A33EFE}" type="slidenum">
              <a:rPr lang="nl-NL" smtClean="0"/>
              <a:t>‹nr.›</a:t>
            </a:fld>
            <a:endParaRPr lang="nl-NL"/>
          </a:p>
        </p:txBody>
      </p:sp>
    </p:spTree>
    <p:extLst>
      <p:ext uri="{BB962C8B-B14F-4D97-AF65-F5344CB8AC3E}">
        <p14:creationId xmlns:p14="http://schemas.microsoft.com/office/powerpoint/2010/main" val="143983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75240" cy="501640"/>
          </a:xfrm>
          <a:prstGeom prst="rect">
            <a:avLst/>
          </a:prstGeom>
        </p:spPr>
        <p:txBody>
          <a:bodyPr vert="horz" lIns="96359" tIns="48180" rIns="96359" bIns="48180" rtlCol="0"/>
          <a:lstStyle>
            <a:lvl1pPr algn="l">
              <a:defRPr sz="1300"/>
            </a:lvl1pPr>
          </a:lstStyle>
          <a:p>
            <a:endParaRPr lang="nl-NL"/>
          </a:p>
        </p:txBody>
      </p:sp>
      <p:sp>
        <p:nvSpPr>
          <p:cNvPr id="3" name="Tijdelijke aanduiding voor datum 2"/>
          <p:cNvSpPr>
            <a:spLocks noGrp="1"/>
          </p:cNvSpPr>
          <p:nvPr>
            <p:ph type="dt" idx="1"/>
          </p:nvPr>
        </p:nvSpPr>
        <p:spPr>
          <a:xfrm>
            <a:off x="3889109" y="1"/>
            <a:ext cx="2975240" cy="501640"/>
          </a:xfrm>
          <a:prstGeom prst="rect">
            <a:avLst/>
          </a:prstGeom>
        </p:spPr>
        <p:txBody>
          <a:bodyPr vert="horz" lIns="96359" tIns="48180" rIns="96359" bIns="48180" rtlCol="0"/>
          <a:lstStyle>
            <a:lvl1pPr algn="r">
              <a:defRPr sz="1300"/>
            </a:lvl1pPr>
          </a:lstStyle>
          <a:p>
            <a:fld id="{AFA132B8-85B6-CC40-8FA8-306EE98082B0}" type="datetimeFigureOut">
              <a:rPr lang="nl-NL" smtClean="0"/>
              <a:t>12-5-2021</a:t>
            </a:fld>
            <a:endParaRPr lang="nl-NL"/>
          </a:p>
        </p:txBody>
      </p:sp>
      <p:sp>
        <p:nvSpPr>
          <p:cNvPr id="4" name="Tijdelijke aanduiding voor dia-afbeelding 3"/>
          <p:cNvSpPr>
            <a:spLocks noGrp="1" noRot="1" noChangeAspect="1"/>
          </p:cNvSpPr>
          <p:nvPr>
            <p:ph type="sldImg" idx="2"/>
          </p:nvPr>
        </p:nvSpPr>
        <p:spPr>
          <a:xfrm>
            <a:off x="1184275" y="1249363"/>
            <a:ext cx="4497388" cy="3375025"/>
          </a:xfrm>
          <a:prstGeom prst="rect">
            <a:avLst/>
          </a:prstGeom>
          <a:noFill/>
          <a:ln w="12700">
            <a:solidFill>
              <a:prstClr val="black"/>
            </a:solidFill>
          </a:ln>
        </p:spPr>
        <p:txBody>
          <a:bodyPr vert="horz" lIns="96359" tIns="48180" rIns="96359" bIns="48180" rtlCol="0" anchor="ctr"/>
          <a:lstStyle/>
          <a:p>
            <a:endParaRPr lang="nl-NL"/>
          </a:p>
        </p:txBody>
      </p:sp>
      <p:sp>
        <p:nvSpPr>
          <p:cNvPr id="5" name="Tijdelijke aanduiding voor notities 4"/>
          <p:cNvSpPr>
            <a:spLocks noGrp="1"/>
          </p:cNvSpPr>
          <p:nvPr>
            <p:ph type="body" sz="quarter" idx="3"/>
          </p:nvPr>
        </p:nvSpPr>
        <p:spPr>
          <a:xfrm>
            <a:off x="686594" y="4811573"/>
            <a:ext cx="5492750" cy="3936743"/>
          </a:xfrm>
          <a:prstGeom prst="rect">
            <a:avLst/>
          </a:prstGeom>
        </p:spPr>
        <p:txBody>
          <a:bodyPr vert="horz" lIns="96359" tIns="48180" rIns="96359" bIns="4818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95B26775-D59C-0443-87A7-563A89D08434}" type="slidenum">
              <a:rPr lang="nl-NL" smtClean="0"/>
              <a:t>‹nr.›</a:t>
            </a:fld>
            <a:endParaRPr lang="nl-NL"/>
          </a:p>
        </p:txBody>
      </p:sp>
    </p:spTree>
    <p:extLst>
      <p:ext uri="{BB962C8B-B14F-4D97-AF65-F5344CB8AC3E}">
        <p14:creationId xmlns:p14="http://schemas.microsoft.com/office/powerpoint/2010/main" val="172456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5B26775-D59C-0443-87A7-563A89D08434}" type="slidenum">
              <a:rPr lang="nl-NL" smtClean="0"/>
              <a:t>1</a:t>
            </a:fld>
            <a:endParaRPr lang="nl-NL"/>
          </a:p>
        </p:txBody>
      </p:sp>
    </p:spTree>
    <p:extLst>
      <p:ext uri="{BB962C8B-B14F-4D97-AF65-F5344CB8AC3E}">
        <p14:creationId xmlns:p14="http://schemas.microsoft.com/office/powerpoint/2010/main" val="1353420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B26775-D59C-0443-87A7-563A89D08434}" type="slidenum">
              <a:rPr lang="nl-NL" smtClean="0"/>
              <a:t>10</a:t>
            </a:fld>
            <a:endParaRPr lang="nl-NL"/>
          </a:p>
        </p:txBody>
      </p:sp>
    </p:spTree>
    <p:extLst>
      <p:ext uri="{BB962C8B-B14F-4D97-AF65-F5344CB8AC3E}">
        <p14:creationId xmlns:p14="http://schemas.microsoft.com/office/powerpoint/2010/main" val="2898785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B26775-D59C-0443-87A7-563A89D08434}" type="slidenum">
              <a:rPr lang="nl-NL" smtClean="0"/>
              <a:t>11</a:t>
            </a:fld>
            <a:endParaRPr lang="nl-NL"/>
          </a:p>
        </p:txBody>
      </p:sp>
    </p:spTree>
    <p:extLst>
      <p:ext uri="{BB962C8B-B14F-4D97-AF65-F5344CB8AC3E}">
        <p14:creationId xmlns:p14="http://schemas.microsoft.com/office/powerpoint/2010/main" val="289878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B26775-D59C-0443-87A7-563A89D08434}" type="slidenum">
              <a:rPr lang="nl-NL" smtClean="0"/>
              <a:t>2</a:t>
            </a:fld>
            <a:endParaRPr lang="nl-NL"/>
          </a:p>
        </p:txBody>
      </p:sp>
    </p:spTree>
    <p:extLst>
      <p:ext uri="{BB962C8B-B14F-4D97-AF65-F5344CB8AC3E}">
        <p14:creationId xmlns:p14="http://schemas.microsoft.com/office/powerpoint/2010/main" val="2774667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B26775-D59C-0443-87A7-563A89D08434}" type="slidenum">
              <a:rPr lang="nl-NL" smtClean="0"/>
              <a:t>3</a:t>
            </a:fld>
            <a:endParaRPr lang="nl-NL"/>
          </a:p>
        </p:txBody>
      </p:sp>
    </p:spTree>
    <p:extLst>
      <p:ext uri="{BB962C8B-B14F-4D97-AF65-F5344CB8AC3E}">
        <p14:creationId xmlns:p14="http://schemas.microsoft.com/office/powerpoint/2010/main" val="323756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B26775-D59C-0443-87A7-563A89D08434}" type="slidenum">
              <a:rPr lang="nl-NL" smtClean="0"/>
              <a:t>4</a:t>
            </a:fld>
            <a:endParaRPr lang="nl-NL"/>
          </a:p>
        </p:txBody>
      </p:sp>
    </p:spTree>
    <p:extLst>
      <p:ext uri="{BB962C8B-B14F-4D97-AF65-F5344CB8AC3E}">
        <p14:creationId xmlns:p14="http://schemas.microsoft.com/office/powerpoint/2010/main" val="2898785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B26775-D59C-0443-87A7-563A89D08434}" type="slidenum">
              <a:rPr lang="nl-NL" smtClean="0"/>
              <a:t>5</a:t>
            </a:fld>
            <a:endParaRPr lang="nl-NL"/>
          </a:p>
        </p:txBody>
      </p:sp>
    </p:spTree>
    <p:extLst>
      <p:ext uri="{BB962C8B-B14F-4D97-AF65-F5344CB8AC3E}">
        <p14:creationId xmlns:p14="http://schemas.microsoft.com/office/powerpoint/2010/main" val="3070451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B26775-D59C-0443-87A7-563A89D08434}" type="slidenum">
              <a:rPr lang="nl-NL" smtClean="0"/>
              <a:t>6</a:t>
            </a:fld>
            <a:endParaRPr lang="nl-NL"/>
          </a:p>
        </p:txBody>
      </p:sp>
    </p:spTree>
    <p:extLst>
      <p:ext uri="{BB962C8B-B14F-4D97-AF65-F5344CB8AC3E}">
        <p14:creationId xmlns:p14="http://schemas.microsoft.com/office/powerpoint/2010/main" val="277466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B26775-D59C-0443-87A7-563A89D08434}" type="slidenum">
              <a:rPr lang="nl-NL" smtClean="0"/>
              <a:t>7</a:t>
            </a:fld>
            <a:endParaRPr lang="nl-NL"/>
          </a:p>
        </p:txBody>
      </p:sp>
    </p:spTree>
    <p:extLst>
      <p:ext uri="{BB962C8B-B14F-4D97-AF65-F5344CB8AC3E}">
        <p14:creationId xmlns:p14="http://schemas.microsoft.com/office/powerpoint/2010/main" val="289878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B26775-D59C-0443-87A7-563A89D08434}" type="slidenum">
              <a:rPr lang="nl-NL" smtClean="0"/>
              <a:t>8</a:t>
            </a:fld>
            <a:endParaRPr lang="nl-NL"/>
          </a:p>
        </p:txBody>
      </p:sp>
    </p:spTree>
    <p:extLst>
      <p:ext uri="{BB962C8B-B14F-4D97-AF65-F5344CB8AC3E}">
        <p14:creationId xmlns:p14="http://schemas.microsoft.com/office/powerpoint/2010/main" val="277466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B26775-D59C-0443-87A7-563A89D08434}" type="slidenum">
              <a:rPr lang="nl-NL" smtClean="0"/>
              <a:t>9</a:t>
            </a:fld>
            <a:endParaRPr lang="nl-NL"/>
          </a:p>
        </p:txBody>
      </p:sp>
    </p:spTree>
    <p:extLst>
      <p:ext uri="{BB962C8B-B14F-4D97-AF65-F5344CB8AC3E}">
        <p14:creationId xmlns:p14="http://schemas.microsoft.com/office/powerpoint/2010/main" val="277466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nl-N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Titelstijl van model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nl-N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nl-N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Titelstijl van model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nl-N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nl-NL"/>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Titelstijl van model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nl-NL"/>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nl-NL"/>
          </a:p>
        </p:txBody>
      </p:sp>
      <p:sp>
        <p:nvSpPr>
          <p:cNvPr id="9" name="Slide Number Placeholder 8"/>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nl-NL"/>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nl-NL"/>
          </a:p>
        </p:txBody>
      </p:sp>
      <p:sp>
        <p:nvSpPr>
          <p:cNvPr id="5" name="Slide Number Placeholder 4"/>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nl-NL"/>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nl-NL"/>
          </a:p>
        </p:txBody>
      </p:sp>
      <p:sp>
        <p:nvSpPr>
          <p:cNvPr id="4" name="Slide Number Placeholder 3"/>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Titelstijl van model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nl-NL"/>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Titelstijl van model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nl-NL"/>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Titelstijl van model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Slide Number Placeholder 5"/>
          <p:cNvSpPr>
            <a:spLocks noGrp="1"/>
          </p:cNvSpPr>
          <p:nvPr>
            <p:ph type="sldNum" sz="quarter" idx="4"/>
          </p:nvPr>
        </p:nvSpPr>
        <p:spPr>
          <a:xfrm>
            <a:off x="97621" y="6533804"/>
            <a:ext cx="476794" cy="324196"/>
          </a:xfrm>
          <a:prstGeom prst="rect">
            <a:avLst/>
          </a:prstGeom>
          <a:solidFill>
            <a:schemeClr val="bg1"/>
          </a:solidFill>
        </p:spPr>
        <p:txBody>
          <a:bodyPr vert="horz" lIns="91440" tIns="45720" rIns="91440" bIns="45720" rtlCol="0" anchor="ctr"/>
          <a:lstStyle>
            <a:lvl1pPr algn="r">
              <a:defRPr sz="800" baseline="0">
                <a:solidFill>
                  <a:schemeClr val="tx1"/>
                </a:solidFill>
                <a:latin typeface="verdana" charset="0"/>
              </a:defRPr>
            </a:lvl1pPr>
          </a:lstStyle>
          <a:p>
            <a:fld id="{4EE0B4BB-12D9-6E41-9940-6DC12F8AE954}" type="slidenum">
              <a:rPr lang="nl-NL" smtClean="0"/>
              <a:pPr/>
              <a:t>‹nr.›</a:t>
            </a:fld>
            <a:endParaRPr lang="nl-NL" dirty="0"/>
          </a:p>
        </p:txBody>
      </p:sp>
    </p:spTree>
    <p:extLst>
      <p:ext uri="{BB962C8B-B14F-4D97-AF65-F5344CB8AC3E}">
        <p14:creationId xmlns:p14="http://schemas.microsoft.com/office/powerpoint/2010/main" val="1205460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8625"/>
            <a:ext cx="9144000" cy="6102096"/>
          </a:xfrm>
          <a:prstGeom prst="rect">
            <a:avLst/>
          </a:prstGeom>
        </p:spPr>
      </p:pic>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789176"/>
          </a:xfrm>
          <a:prstGeom prst="rect">
            <a:avLst/>
          </a:prstGeom>
        </p:spPr>
      </p:pic>
      <p:sp>
        <p:nvSpPr>
          <p:cNvPr id="8" name="Tijdelijke aanduiding voor inhoud 2"/>
          <p:cNvSpPr txBox="1">
            <a:spLocks/>
          </p:cNvSpPr>
          <p:nvPr/>
        </p:nvSpPr>
        <p:spPr>
          <a:xfrm>
            <a:off x="0" y="3520724"/>
            <a:ext cx="9144000" cy="723330"/>
          </a:xfrm>
          <a:prstGeom prst="rect">
            <a:avLst/>
          </a:prstGeom>
          <a:solidFill>
            <a:schemeClr val="bg1">
              <a:alpha val="80000"/>
            </a:schemeClr>
          </a:solidFill>
        </p:spPr>
        <p:txBody>
          <a:bodyPr anchor="t"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50000"/>
              </a:lnSpc>
              <a:spcBef>
                <a:spcPts val="0"/>
              </a:spcBef>
              <a:buClr>
                <a:srgbClr val="009DE0"/>
              </a:buClr>
              <a:buSzPct val="120000"/>
              <a:defRPr/>
            </a:pPr>
            <a:r>
              <a:rPr lang="nl-NL" sz="2500" kern="500" dirty="0">
                <a:solidFill>
                  <a:srgbClr val="EA088B"/>
                </a:solidFill>
                <a:latin typeface="Cantarell" charset="0"/>
                <a:ea typeface="Cantarell" charset="0"/>
                <a:cs typeface="Cantarell" charset="0"/>
              </a:rPr>
              <a:t>Werkboekje Tem je Ego</a:t>
            </a:r>
            <a:endParaRPr lang="nl-NL" sz="2500" dirty="0">
              <a:solidFill>
                <a:srgbClr val="123E66"/>
              </a:solidFill>
              <a:cs typeface="Arial"/>
            </a:endParaRPr>
          </a:p>
        </p:txBody>
      </p:sp>
      <p:sp>
        <p:nvSpPr>
          <p:cNvPr id="5" name="Tijdelijke aanduiding voor inhoud 2"/>
          <p:cNvSpPr txBox="1">
            <a:spLocks/>
          </p:cNvSpPr>
          <p:nvPr/>
        </p:nvSpPr>
        <p:spPr>
          <a:xfrm>
            <a:off x="0" y="5669078"/>
            <a:ext cx="9144000" cy="723330"/>
          </a:xfrm>
          <a:prstGeom prst="rect">
            <a:avLst/>
          </a:prstGeom>
          <a:solidFill>
            <a:schemeClr val="bg1">
              <a:alpha val="80000"/>
            </a:schemeClr>
          </a:solidFill>
        </p:spPr>
        <p:txBody>
          <a:bodyPr anchor="t"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50000"/>
              </a:lnSpc>
              <a:spcBef>
                <a:spcPts val="0"/>
              </a:spcBef>
              <a:buClr>
                <a:srgbClr val="009DE0"/>
              </a:buClr>
              <a:buSzPct val="120000"/>
              <a:defRPr/>
            </a:pPr>
            <a:r>
              <a:rPr lang="nl-NL" sz="2000" kern="500" dirty="0">
                <a:solidFill>
                  <a:srgbClr val="EA088B"/>
                </a:solidFill>
                <a:latin typeface="Cantarell" charset="0"/>
                <a:cs typeface="Arial"/>
              </a:rPr>
              <a:t>NAAM:                                                                    DATUM: </a:t>
            </a:r>
          </a:p>
        </p:txBody>
      </p:sp>
    </p:spTree>
    <p:extLst>
      <p:ext uri="{BB962C8B-B14F-4D97-AF65-F5344CB8AC3E}">
        <p14:creationId xmlns:p14="http://schemas.microsoft.com/office/powerpoint/2010/main" val="21395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7" y="245768"/>
            <a:ext cx="2090928" cy="917448"/>
          </a:xfrm>
          <a:prstGeom prst="rect">
            <a:avLst/>
          </a:prstGeom>
        </p:spPr>
      </p:pic>
      <p:cxnSp>
        <p:nvCxnSpPr>
          <p:cNvPr id="16" name="Rechte verbindingslijn 15"/>
          <p:cNvCxnSpPr/>
          <p:nvPr/>
        </p:nvCxnSpPr>
        <p:spPr>
          <a:xfrm>
            <a:off x="504966" y="1298575"/>
            <a:ext cx="8093123"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0" y="6324600"/>
            <a:ext cx="91440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jdelijke aanduiding voor inhoud 2"/>
          <p:cNvSpPr txBox="1">
            <a:spLocks/>
          </p:cNvSpPr>
          <p:nvPr/>
        </p:nvSpPr>
        <p:spPr>
          <a:xfrm>
            <a:off x="495636" y="1492325"/>
            <a:ext cx="8093122" cy="723330"/>
          </a:xfrm>
          <a:prstGeom prst="rect">
            <a:avLst/>
          </a:prstGeom>
          <a:solidFill>
            <a:schemeClr val="bg1">
              <a:alpha val="75000"/>
            </a:schemeClr>
          </a:solidFill>
        </p:spPr>
        <p:txBody>
          <a:bodyPr anchor="t"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buClr>
                <a:srgbClr val="009DE0"/>
              </a:buClr>
              <a:buSzPct val="120000"/>
              <a:defRPr/>
            </a:pPr>
            <a:r>
              <a:rPr lang="nl-NL" sz="2500" kern="500" dirty="0">
                <a:solidFill>
                  <a:srgbClr val="EA088B"/>
                </a:solidFill>
                <a:latin typeface="Cantarell" charset="0"/>
                <a:cs typeface="Arial"/>
              </a:rPr>
              <a:t>Oefening 5: wat doe ik om echt helemaal uit mijn hoofd te komen? </a:t>
            </a:r>
            <a:endParaRPr lang="nl-NL" sz="2500" dirty="0">
              <a:solidFill>
                <a:srgbClr val="123E66"/>
              </a:solidFill>
              <a:cs typeface="Arial"/>
            </a:endParaRPr>
          </a:p>
        </p:txBody>
      </p:sp>
      <p:sp>
        <p:nvSpPr>
          <p:cNvPr id="10" name="Tekstvak 9">
            <a:extLst>
              <a:ext uri="{FF2B5EF4-FFF2-40B4-BE49-F238E27FC236}">
                <a16:creationId xmlns:a16="http://schemas.microsoft.com/office/drawing/2014/main" id="{AF746657-05FE-424B-A768-7A40E9B79E05}"/>
              </a:ext>
            </a:extLst>
          </p:cNvPr>
          <p:cNvSpPr txBox="1"/>
          <p:nvPr/>
        </p:nvSpPr>
        <p:spPr>
          <a:xfrm flipH="1">
            <a:off x="816684" y="2510118"/>
            <a:ext cx="6300397" cy="2585323"/>
          </a:xfrm>
          <a:prstGeom prst="rect">
            <a:avLst/>
          </a:prstGeom>
          <a:noFill/>
        </p:spPr>
        <p:txBody>
          <a:bodyPr wrap="square" rtlCol="0">
            <a:spAutoFit/>
          </a:bodyPr>
          <a:lstStyle/>
          <a:p>
            <a:pPr marL="285750" indent="-285750">
              <a:buFont typeface="Arial" panose="020B0604020202020204" pitchFamily="34" charset="0"/>
              <a:buChar char="•"/>
            </a:pPr>
            <a:r>
              <a:rPr lang="nl-NL" dirty="0"/>
              <a: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a:t>
            </a:r>
          </a:p>
        </p:txBody>
      </p:sp>
    </p:spTree>
    <p:extLst>
      <p:ext uri="{BB962C8B-B14F-4D97-AF65-F5344CB8AC3E}">
        <p14:creationId xmlns:p14="http://schemas.microsoft.com/office/powerpoint/2010/main" val="268243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7" y="245768"/>
            <a:ext cx="2090928" cy="917448"/>
          </a:xfrm>
          <a:prstGeom prst="rect">
            <a:avLst/>
          </a:prstGeom>
        </p:spPr>
      </p:pic>
      <p:cxnSp>
        <p:nvCxnSpPr>
          <p:cNvPr id="16" name="Rechte verbindingslijn 15"/>
          <p:cNvCxnSpPr/>
          <p:nvPr/>
        </p:nvCxnSpPr>
        <p:spPr>
          <a:xfrm>
            <a:off x="504966" y="1298575"/>
            <a:ext cx="8093123"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0" y="6712906"/>
            <a:ext cx="91440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jdelijke aanduiding voor inhoud 2"/>
          <p:cNvSpPr txBox="1">
            <a:spLocks/>
          </p:cNvSpPr>
          <p:nvPr/>
        </p:nvSpPr>
        <p:spPr>
          <a:xfrm>
            <a:off x="495635" y="1321550"/>
            <a:ext cx="8247531" cy="723330"/>
          </a:xfrm>
          <a:prstGeom prst="rect">
            <a:avLst/>
          </a:prstGeom>
          <a:solidFill>
            <a:schemeClr val="bg1">
              <a:alpha val="75000"/>
            </a:schemeClr>
          </a:solidFill>
        </p:spPr>
        <p:txBody>
          <a:bodyPr anchor="t"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buClr>
                <a:srgbClr val="009DE0"/>
              </a:buClr>
              <a:buSzPct val="120000"/>
              <a:defRPr/>
            </a:pPr>
            <a:r>
              <a:rPr lang="nl-NL" sz="2500" kern="500" dirty="0">
                <a:solidFill>
                  <a:srgbClr val="EA088B"/>
                </a:solidFill>
                <a:latin typeface="Cantarell" charset="0"/>
                <a:cs typeface="Arial"/>
              </a:rPr>
              <a:t>Oefening 6: Welke oefeningen heb je gedaan, en hoe werkten ze voor jou als het gaat om uit je hoofd/ego te stappen en fijn in het nu te zijn? Kruis, streep en schrijf maar lekker.</a:t>
            </a:r>
          </a:p>
          <a:p>
            <a:pPr algn="l">
              <a:spcBef>
                <a:spcPts val="0"/>
              </a:spcBef>
              <a:buClr>
                <a:srgbClr val="009DE0"/>
              </a:buClr>
              <a:buSzPct val="120000"/>
              <a:defRPr/>
            </a:pPr>
            <a:endParaRPr lang="nl-NL" sz="2500" kern="500" dirty="0">
              <a:solidFill>
                <a:srgbClr val="EA088B"/>
              </a:solidFill>
              <a:latin typeface="Cantarell" charset="0"/>
              <a:cs typeface="Arial"/>
            </a:endParaRPr>
          </a:p>
          <a:p>
            <a:pPr algn="l">
              <a:spcBef>
                <a:spcPts val="0"/>
              </a:spcBef>
              <a:buClr>
                <a:srgbClr val="009DE0"/>
              </a:buClr>
              <a:buSzPct val="120000"/>
              <a:defRPr/>
            </a:pPr>
            <a:endParaRPr lang="nl-NL" sz="2500" dirty="0">
              <a:solidFill>
                <a:srgbClr val="123E66"/>
              </a:solidFill>
              <a:cs typeface="Arial"/>
            </a:endParaRPr>
          </a:p>
        </p:txBody>
      </p:sp>
      <p:graphicFrame>
        <p:nvGraphicFramePr>
          <p:cNvPr id="8" name="Tabel 8">
            <a:extLst>
              <a:ext uri="{FF2B5EF4-FFF2-40B4-BE49-F238E27FC236}">
                <a16:creationId xmlns:a16="http://schemas.microsoft.com/office/drawing/2014/main" id="{1441D6BA-2EF3-4B9E-88B3-C93D573C67A2}"/>
              </a:ext>
            </a:extLst>
          </p:cNvPr>
          <p:cNvGraphicFramePr>
            <a:graphicFrameLocks noGrp="1"/>
          </p:cNvGraphicFramePr>
          <p:nvPr/>
        </p:nvGraphicFramePr>
        <p:xfrm>
          <a:off x="555242" y="2725446"/>
          <a:ext cx="7871580" cy="3134360"/>
        </p:xfrm>
        <a:graphic>
          <a:graphicData uri="http://schemas.openxmlformats.org/drawingml/2006/table">
            <a:tbl>
              <a:tblPr firstRow="1" bandRow="1">
                <a:tableStyleId>{5C22544A-7EE6-4342-B048-85BDC9FD1C3A}</a:tableStyleId>
              </a:tblPr>
              <a:tblGrid>
                <a:gridCol w="1967895">
                  <a:extLst>
                    <a:ext uri="{9D8B030D-6E8A-4147-A177-3AD203B41FA5}">
                      <a16:colId xmlns:a16="http://schemas.microsoft.com/office/drawing/2014/main" val="3812723761"/>
                    </a:ext>
                  </a:extLst>
                </a:gridCol>
                <a:gridCol w="390392">
                  <a:extLst>
                    <a:ext uri="{9D8B030D-6E8A-4147-A177-3AD203B41FA5}">
                      <a16:colId xmlns:a16="http://schemas.microsoft.com/office/drawing/2014/main" val="2128481782"/>
                    </a:ext>
                  </a:extLst>
                </a:gridCol>
                <a:gridCol w="3545398">
                  <a:extLst>
                    <a:ext uri="{9D8B030D-6E8A-4147-A177-3AD203B41FA5}">
                      <a16:colId xmlns:a16="http://schemas.microsoft.com/office/drawing/2014/main" val="59304051"/>
                    </a:ext>
                  </a:extLst>
                </a:gridCol>
                <a:gridCol w="1967895">
                  <a:extLst>
                    <a:ext uri="{9D8B030D-6E8A-4147-A177-3AD203B41FA5}">
                      <a16:colId xmlns:a16="http://schemas.microsoft.com/office/drawing/2014/main" val="239612358"/>
                    </a:ext>
                  </a:extLst>
                </a:gridCol>
              </a:tblGrid>
              <a:tr h="370840">
                <a:tc>
                  <a:txBody>
                    <a:bodyPr/>
                    <a:lstStyle/>
                    <a:p>
                      <a:r>
                        <a:rPr lang="nl-NL" dirty="0"/>
                        <a:t>Welke oefening heb je gedaan?</a:t>
                      </a:r>
                    </a:p>
                  </a:txBody>
                  <a:tcPr/>
                </a:tc>
                <a:tc>
                  <a:txBody>
                    <a:bodyPr/>
                    <a:lstStyle/>
                    <a:p>
                      <a:endParaRPr lang="nl-NL" dirty="0"/>
                    </a:p>
                  </a:txBody>
                  <a:tcPr/>
                </a:tc>
                <a:tc>
                  <a:txBody>
                    <a:bodyPr/>
                    <a:lstStyle/>
                    <a:p>
                      <a:r>
                        <a:rPr lang="nl-NL" dirty="0"/>
                        <a:t>Hoe werkte deze oefening voor je?</a:t>
                      </a:r>
                    </a:p>
                  </a:txBody>
                  <a:tcPr/>
                </a:tc>
                <a:tc>
                  <a:txBody>
                    <a:bodyPr/>
                    <a:lstStyle/>
                    <a:p>
                      <a:r>
                        <a:rPr lang="nl-NL" dirty="0"/>
                        <a:t>Wat wil je hier uit vasthouden?</a:t>
                      </a:r>
                    </a:p>
                  </a:txBody>
                  <a:tcPr/>
                </a:tc>
                <a:extLst>
                  <a:ext uri="{0D108BD9-81ED-4DB2-BD59-A6C34878D82A}">
                    <a16:rowId xmlns:a16="http://schemas.microsoft.com/office/drawing/2014/main" val="1646037865"/>
                  </a:ext>
                </a:extLst>
              </a:tr>
              <a:tr h="370840">
                <a:tc>
                  <a:txBody>
                    <a:bodyPr/>
                    <a:lstStyle/>
                    <a:p>
                      <a:r>
                        <a:rPr lang="nl-NL" dirty="0"/>
                        <a:t>Ademhaling</a:t>
                      </a:r>
                    </a:p>
                  </a:txBody>
                  <a:tcPr/>
                </a:tc>
                <a:tc>
                  <a:txBody>
                    <a:bodyPr/>
                    <a:lstStyle/>
                    <a:p>
                      <a:endParaRPr lang="nl-NL" dirty="0"/>
                    </a:p>
                  </a:txBody>
                  <a:tcPr/>
                </a:tc>
                <a:tc>
                  <a:txBody>
                    <a:bodyPr/>
                    <a:lstStyle/>
                    <a:p>
                      <a:endParaRPr lang="nl-NL" dirty="0"/>
                    </a:p>
                  </a:txBody>
                  <a:tcPr/>
                </a:tc>
                <a:tc>
                  <a:txBody>
                    <a:bodyPr/>
                    <a:lstStyle/>
                    <a:p>
                      <a:endParaRPr lang="nl-NL"/>
                    </a:p>
                  </a:txBody>
                  <a:tcPr/>
                </a:tc>
                <a:extLst>
                  <a:ext uri="{0D108BD9-81ED-4DB2-BD59-A6C34878D82A}">
                    <a16:rowId xmlns:a16="http://schemas.microsoft.com/office/drawing/2014/main" val="602737727"/>
                  </a:ext>
                </a:extLst>
              </a:tr>
              <a:tr h="370840">
                <a:tc>
                  <a:txBody>
                    <a:bodyPr/>
                    <a:lstStyle/>
                    <a:p>
                      <a:r>
                        <a:rPr lang="nl-NL" dirty="0"/>
                        <a:t>Geleide meditatie</a:t>
                      </a:r>
                    </a:p>
                  </a:txBody>
                  <a:tcPr/>
                </a:tc>
                <a:tc>
                  <a:txBody>
                    <a:bodyPr/>
                    <a:lstStyle/>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360466708"/>
                  </a:ext>
                </a:extLst>
              </a:tr>
              <a:tr h="370840">
                <a:tc>
                  <a:txBody>
                    <a:bodyPr/>
                    <a:lstStyle/>
                    <a:p>
                      <a:r>
                        <a:rPr lang="nl-NL" dirty="0"/>
                        <a:t>Geluiden</a:t>
                      </a:r>
                    </a:p>
                  </a:txBody>
                  <a:tcPr/>
                </a:tc>
                <a:tc>
                  <a:txBody>
                    <a:bodyPr/>
                    <a:lstStyle/>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752786208"/>
                  </a:ext>
                </a:extLst>
              </a:tr>
              <a:tr h="370840">
                <a:tc>
                  <a:txBody>
                    <a:bodyPr/>
                    <a:lstStyle/>
                    <a:p>
                      <a:r>
                        <a:rPr lang="nl-NL" dirty="0"/>
                        <a:t>Yin Yoga</a:t>
                      </a:r>
                    </a:p>
                  </a:txBody>
                  <a:tcPr/>
                </a:tc>
                <a:tc>
                  <a:txBody>
                    <a:bodyPr/>
                    <a:lstStyle/>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490013822"/>
                  </a:ext>
                </a:extLst>
              </a:tr>
              <a:tr h="370840">
                <a:tc>
                  <a:txBody>
                    <a:bodyPr/>
                    <a:lstStyle/>
                    <a:p>
                      <a:r>
                        <a:rPr lang="nl-NL" dirty="0"/>
                        <a:t>6 x ontspanning </a:t>
                      </a:r>
                      <a:r>
                        <a:rPr lang="nl-NL"/>
                        <a:t>en bewustzijn</a:t>
                      </a:r>
                      <a:endParaRPr lang="nl-NL" dirty="0"/>
                    </a:p>
                  </a:txBody>
                  <a:tcPr/>
                </a:tc>
                <a:tc>
                  <a:txBody>
                    <a:bodyPr/>
                    <a:lstStyle/>
                    <a:p>
                      <a:endParaRPr lang="nl-NL" dirty="0"/>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767324036"/>
                  </a:ext>
                </a:extLst>
              </a:tr>
              <a:tr h="370840">
                <a:tc>
                  <a:txBody>
                    <a:bodyPr/>
                    <a:lstStyle/>
                    <a:p>
                      <a:r>
                        <a:rPr lang="nl-NL" dirty="0"/>
                        <a:t>Iets heel anders</a:t>
                      </a:r>
                    </a:p>
                  </a:txBody>
                  <a:tcPr/>
                </a:tc>
                <a:tc>
                  <a:txBody>
                    <a:bodyPr/>
                    <a:lstStyle/>
                    <a:p>
                      <a:endParaRPr lang="nl-NL" dirty="0"/>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2398901674"/>
                  </a:ext>
                </a:extLst>
              </a:tr>
            </a:tbl>
          </a:graphicData>
        </a:graphic>
      </p:graphicFrame>
    </p:spTree>
    <p:extLst>
      <p:ext uri="{BB962C8B-B14F-4D97-AF65-F5344CB8AC3E}">
        <p14:creationId xmlns:p14="http://schemas.microsoft.com/office/powerpoint/2010/main" val="163105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7" y="245768"/>
            <a:ext cx="2090928" cy="917448"/>
          </a:xfrm>
          <a:prstGeom prst="rect">
            <a:avLst/>
          </a:prstGeom>
        </p:spPr>
      </p:pic>
      <p:cxnSp>
        <p:nvCxnSpPr>
          <p:cNvPr id="16" name="Rechte verbindingslijn 15"/>
          <p:cNvCxnSpPr/>
          <p:nvPr/>
        </p:nvCxnSpPr>
        <p:spPr>
          <a:xfrm>
            <a:off x="504966" y="1298575"/>
            <a:ext cx="8093123"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0" y="6324600"/>
            <a:ext cx="91440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jdelijke aanduiding voor inhoud 2"/>
          <p:cNvSpPr txBox="1">
            <a:spLocks/>
          </p:cNvSpPr>
          <p:nvPr/>
        </p:nvSpPr>
        <p:spPr>
          <a:xfrm>
            <a:off x="495636" y="1492325"/>
            <a:ext cx="8093122" cy="723330"/>
          </a:xfrm>
          <a:prstGeom prst="rect">
            <a:avLst/>
          </a:prstGeom>
          <a:solidFill>
            <a:schemeClr val="bg1">
              <a:alpha val="75000"/>
            </a:schemeClr>
          </a:solidFill>
        </p:spPr>
        <p:txBody>
          <a:bodyPr anchor="t"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50000"/>
              </a:lnSpc>
              <a:spcBef>
                <a:spcPts val="0"/>
              </a:spcBef>
              <a:buClr>
                <a:srgbClr val="009DE0"/>
              </a:buClr>
              <a:buSzPct val="120000"/>
              <a:defRPr/>
            </a:pPr>
            <a:r>
              <a:rPr lang="nl-NL" sz="2500" kern="500" dirty="0">
                <a:solidFill>
                  <a:srgbClr val="EA088B"/>
                </a:solidFill>
                <a:latin typeface="Cantarell" charset="0"/>
                <a:ea typeface="Cantarell" charset="0"/>
                <a:cs typeface="Cantarell" charset="0"/>
              </a:rPr>
              <a:t>Introductie</a:t>
            </a:r>
            <a:endParaRPr lang="nl-NL" sz="2500" dirty="0">
              <a:solidFill>
                <a:srgbClr val="123E66"/>
              </a:solidFill>
              <a:cs typeface="Arial"/>
            </a:endParaRPr>
          </a:p>
        </p:txBody>
      </p:sp>
      <p:pic>
        <p:nvPicPr>
          <p:cNvPr id="7" name="Afbeelding 6">
            <a:extLst>
              <a:ext uri="{FF2B5EF4-FFF2-40B4-BE49-F238E27FC236}">
                <a16:creationId xmlns:a16="http://schemas.microsoft.com/office/drawing/2014/main" id="{4949D260-45D1-4C16-9E47-1E99F5081C53}"/>
              </a:ext>
            </a:extLst>
          </p:cNvPr>
          <p:cNvPicPr>
            <a:picLocks noChangeAspect="1"/>
          </p:cNvPicPr>
          <p:nvPr/>
        </p:nvPicPr>
        <p:blipFill rotWithShape="1">
          <a:blip r:embed="rId4">
            <a:alphaModFix/>
          </a:blip>
          <a:srcRect t="29713" b="28591"/>
          <a:stretch/>
        </p:blipFill>
        <p:spPr>
          <a:xfrm>
            <a:off x="2981194" y="4523173"/>
            <a:ext cx="6054226" cy="1685003"/>
          </a:xfrm>
          <a:prstGeom prst="rect">
            <a:avLst/>
          </a:prstGeom>
        </p:spPr>
      </p:pic>
      <p:sp>
        <p:nvSpPr>
          <p:cNvPr id="5" name="Tekstvak 4">
            <a:extLst>
              <a:ext uri="{FF2B5EF4-FFF2-40B4-BE49-F238E27FC236}">
                <a16:creationId xmlns:a16="http://schemas.microsoft.com/office/drawing/2014/main" id="{F8E5D501-342B-4B73-AB62-89B791351BC9}"/>
              </a:ext>
            </a:extLst>
          </p:cNvPr>
          <p:cNvSpPr txBox="1"/>
          <p:nvPr/>
        </p:nvSpPr>
        <p:spPr>
          <a:xfrm>
            <a:off x="495636" y="2063526"/>
            <a:ext cx="8093122" cy="2308324"/>
          </a:xfrm>
          <a:prstGeom prst="rect">
            <a:avLst/>
          </a:prstGeom>
          <a:noFill/>
        </p:spPr>
        <p:txBody>
          <a:bodyPr wrap="square" rtlCol="0">
            <a:spAutoFit/>
          </a:bodyPr>
          <a:lstStyle/>
          <a:p>
            <a:r>
              <a:rPr lang="nl-NL" dirty="0"/>
              <a:t>Welkom bij deze buitengewone module, die je eigenlijk niks wil aanleren. Maar</a:t>
            </a:r>
          </a:p>
          <a:p>
            <a:r>
              <a:rPr lang="nl-NL" dirty="0"/>
              <a:t>je vooral leert iets achterwege te laten. En dat is niet in je automatische patronen te stappen, niet je ego je te laten leiden. En wel vanuit je beste jij te handelen. En zo te werken aan je eigen succes en geluk én dat van anderen.</a:t>
            </a:r>
          </a:p>
          <a:p>
            <a:endParaRPr lang="nl-NL" dirty="0"/>
          </a:p>
          <a:p>
            <a:r>
              <a:rPr lang="nl-NL" dirty="0"/>
              <a:t>Harrie van den Berg en Ilse van Ravenstein delen in deze training hun inzichten met passie en liefde. Dit boekje helpt je bij alle oefeningen en het vastleggen van eventuele reflecties en overwegingen. </a:t>
            </a:r>
          </a:p>
        </p:txBody>
      </p:sp>
    </p:spTree>
    <p:extLst>
      <p:ext uri="{BB962C8B-B14F-4D97-AF65-F5344CB8AC3E}">
        <p14:creationId xmlns:p14="http://schemas.microsoft.com/office/powerpoint/2010/main" val="408165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7" y="245768"/>
            <a:ext cx="2090928" cy="917448"/>
          </a:xfrm>
          <a:prstGeom prst="rect">
            <a:avLst/>
          </a:prstGeom>
        </p:spPr>
      </p:pic>
      <p:cxnSp>
        <p:nvCxnSpPr>
          <p:cNvPr id="16" name="Rechte verbindingslijn 15"/>
          <p:cNvCxnSpPr/>
          <p:nvPr/>
        </p:nvCxnSpPr>
        <p:spPr>
          <a:xfrm>
            <a:off x="504966" y="1298575"/>
            <a:ext cx="8093123"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0" y="6324600"/>
            <a:ext cx="91440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jdelijke aanduiding voor inhoud 2"/>
          <p:cNvSpPr txBox="1">
            <a:spLocks/>
          </p:cNvSpPr>
          <p:nvPr/>
        </p:nvSpPr>
        <p:spPr>
          <a:xfrm>
            <a:off x="495636" y="1492325"/>
            <a:ext cx="8093122" cy="723330"/>
          </a:xfrm>
          <a:prstGeom prst="rect">
            <a:avLst/>
          </a:prstGeom>
          <a:solidFill>
            <a:schemeClr val="bg1">
              <a:alpha val="75000"/>
            </a:schemeClr>
          </a:solidFill>
        </p:spPr>
        <p:txBody>
          <a:bodyPr anchor="t"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50000"/>
              </a:lnSpc>
              <a:spcBef>
                <a:spcPts val="0"/>
              </a:spcBef>
              <a:buClr>
                <a:srgbClr val="009DE0"/>
              </a:buClr>
              <a:buSzPct val="120000"/>
              <a:defRPr/>
            </a:pPr>
            <a:r>
              <a:rPr lang="nl-NL" sz="2500" kern="500" dirty="0">
                <a:solidFill>
                  <a:srgbClr val="EA088B"/>
                </a:solidFill>
                <a:latin typeface="Cantarell" charset="0"/>
                <a:ea typeface="Cantarell" charset="0"/>
                <a:cs typeface="Cantarell" charset="0"/>
              </a:rPr>
              <a:t>Oefening 1: Wat kan ik – wat kan ik niet</a:t>
            </a:r>
            <a:endParaRPr lang="nl-NL" sz="2500" dirty="0">
              <a:solidFill>
                <a:srgbClr val="123E66"/>
              </a:solidFill>
              <a:cs typeface="Arial"/>
            </a:endParaRPr>
          </a:p>
        </p:txBody>
      </p:sp>
      <p:graphicFrame>
        <p:nvGraphicFramePr>
          <p:cNvPr id="4" name="Tabel 3"/>
          <p:cNvGraphicFramePr>
            <a:graphicFrameLocks noGrp="1"/>
          </p:cNvGraphicFramePr>
          <p:nvPr/>
        </p:nvGraphicFramePr>
        <p:xfrm>
          <a:off x="495635" y="2517731"/>
          <a:ext cx="8093121" cy="3633844"/>
        </p:xfrm>
        <a:graphic>
          <a:graphicData uri="http://schemas.openxmlformats.org/drawingml/2006/table">
            <a:tbl>
              <a:tblPr firstRow="1" bandRow="1">
                <a:tableStyleId>{2D5ABB26-0587-4C30-8999-92F81FD0307C}</a:tableStyleId>
              </a:tblPr>
              <a:tblGrid>
                <a:gridCol w="4063839">
                  <a:extLst>
                    <a:ext uri="{9D8B030D-6E8A-4147-A177-3AD203B41FA5}">
                      <a16:colId xmlns:a16="http://schemas.microsoft.com/office/drawing/2014/main" val="20000"/>
                    </a:ext>
                  </a:extLst>
                </a:gridCol>
                <a:gridCol w="4029282">
                  <a:extLst>
                    <a:ext uri="{9D8B030D-6E8A-4147-A177-3AD203B41FA5}">
                      <a16:colId xmlns:a16="http://schemas.microsoft.com/office/drawing/2014/main" val="20001"/>
                    </a:ext>
                  </a:extLst>
                </a:gridCol>
              </a:tblGrid>
              <a:tr h="428070">
                <a:tc>
                  <a:txBody>
                    <a:bodyPr/>
                    <a:lstStyle/>
                    <a:p>
                      <a:r>
                        <a:rPr lang="nl-NL" sz="1200" dirty="0">
                          <a:solidFill>
                            <a:schemeClr val="bg1"/>
                          </a:solidFill>
                        </a:rPr>
                        <a:t>Wat kan ik super goed in mijn interacties met anderen</a:t>
                      </a:r>
                    </a:p>
                  </a:txBody>
                  <a:tcPr>
                    <a:lnR w="12700" cap="flat" cmpd="sng" algn="ctr">
                      <a:solidFill>
                        <a:schemeClr val="bg1"/>
                      </a:solidFill>
                      <a:prstDash val="dot"/>
                      <a:round/>
                      <a:headEnd type="none" w="med" len="med"/>
                      <a:tailEnd type="none" w="med" len="med"/>
                    </a:lnR>
                    <a:lnB w="12700" cap="flat" cmpd="sng" algn="ctr">
                      <a:solidFill>
                        <a:schemeClr val="bg1"/>
                      </a:solidFill>
                      <a:prstDash val="dot"/>
                      <a:round/>
                      <a:headEnd type="none" w="med" len="med"/>
                      <a:tailEnd type="none" w="med" len="med"/>
                    </a:lnB>
                    <a:solidFill>
                      <a:srgbClr val="CA036B"/>
                    </a:solidFill>
                  </a:tcPr>
                </a:tc>
                <a:tc>
                  <a:txBody>
                    <a:bodyPr/>
                    <a:lstStyle/>
                    <a:p>
                      <a:r>
                        <a:rPr lang="nl-NL" sz="1200" dirty="0">
                          <a:solidFill>
                            <a:schemeClr val="bg1"/>
                          </a:solidFill>
                        </a:rPr>
                        <a:t>Wat kan ik echt niet in mijn interacties met anderen</a:t>
                      </a:r>
                    </a:p>
                  </a:txBody>
                  <a:tcPr>
                    <a:lnL w="12700" cap="flat" cmpd="sng" algn="ctr">
                      <a:solidFill>
                        <a:schemeClr val="bg1"/>
                      </a:solidFill>
                      <a:prstDash val="dot"/>
                      <a:round/>
                      <a:headEnd type="none" w="med" len="med"/>
                      <a:tailEnd type="none" w="med" len="med"/>
                    </a:lnL>
                    <a:lnB w="12700" cap="flat" cmpd="sng" algn="ctr">
                      <a:solidFill>
                        <a:schemeClr val="bg1"/>
                      </a:solidFill>
                      <a:prstDash val="dot"/>
                      <a:round/>
                      <a:headEnd type="none" w="med" len="med"/>
                      <a:tailEnd type="none" w="med" len="med"/>
                    </a:lnB>
                    <a:solidFill>
                      <a:srgbClr val="CA036B"/>
                    </a:solidFill>
                  </a:tcPr>
                </a:tc>
                <a:extLst>
                  <a:ext uri="{0D108BD9-81ED-4DB2-BD59-A6C34878D82A}">
                    <a16:rowId xmlns:a16="http://schemas.microsoft.com/office/drawing/2014/main" val="10000"/>
                  </a:ext>
                </a:extLst>
              </a:tr>
              <a:tr h="347213">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10001"/>
                  </a:ext>
                </a:extLst>
              </a:tr>
              <a:tr h="347213">
                <a:tc>
                  <a:txBody>
                    <a:bodyPr/>
                    <a:lstStyle/>
                    <a:p>
                      <a:endParaRPr lang="nl-NL" sz="1200" dirty="0">
                        <a:solidFill>
                          <a:schemeClr val="bg1"/>
                        </a:solidFill>
                      </a:endParaRPr>
                    </a:p>
                  </a:txBody>
                  <a:tcPr>
                    <a:lnL>
                      <a:noFill/>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a:noFill/>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extLst>
                  <a:ext uri="{0D108BD9-81ED-4DB2-BD59-A6C34878D82A}">
                    <a16:rowId xmlns:a16="http://schemas.microsoft.com/office/drawing/2014/main" val="3588763421"/>
                  </a:ext>
                </a:extLst>
              </a:tr>
              <a:tr h="347213">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2509942196"/>
                  </a:ext>
                </a:extLst>
              </a:tr>
              <a:tr h="347213">
                <a:tc>
                  <a:txBody>
                    <a:bodyPr/>
                    <a:lstStyle/>
                    <a:p>
                      <a:endParaRPr lang="nl-NL" sz="1200" dirty="0">
                        <a:solidFill>
                          <a:schemeClr val="bg1"/>
                        </a:solidFill>
                      </a:endParaRPr>
                    </a:p>
                  </a:txBody>
                  <a:tcPr>
                    <a:lnL>
                      <a:noFill/>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2728090817"/>
                  </a:ext>
                </a:extLst>
              </a:tr>
              <a:tr h="347213">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1652152400"/>
                  </a:ext>
                </a:extLst>
              </a:tr>
              <a:tr h="347213">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10002"/>
                  </a:ext>
                </a:extLst>
              </a:tr>
              <a:tr h="347213">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10003"/>
                  </a:ext>
                </a:extLst>
              </a:tr>
              <a:tr h="347213">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10004"/>
                  </a:ext>
                </a:extLst>
              </a:tr>
              <a:tr h="428070">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T w="12700" cap="flat" cmpd="sng" algn="ctr">
                      <a:solidFill>
                        <a:schemeClr val="bg1"/>
                      </a:solidFill>
                      <a:prstDash val="dot"/>
                      <a:round/>
                      <a:headEnd type="none" w="med" len="med"/>
                      <a:tailEnd type="none" w="med" len="med"/>
                    </a:lnT>
                    <a:solidFill>
                      <a:srgbClr val="EAC2DB"/>
                    </a:solidFill>
                  </a:tcPr>
                </a:tc>
                <a:extLst>
                  <a:ext uri="{0D108BD9-81ED-4DB2-BD59-A6C34878D82A}">
                    <a16:rowId xmlns:a16="http://schemas.microsoft.com/office/drawing/2014/main" val="10005"/>
                  </a:ext>
                </a:extLst>
              </a:tr>
            </a:tbl>
          </a:graphicData>
        </a:graphic>
      </p:graphicFrame>
      <p:sp>
        <p:nvSpPr>
          <p:cNvPr id="2" name="Tekstballon: ovaal 1">
            <a:extLst>
              <a:ext uri="{FF2B5EF4-FFF2-40B4-BE49-F238E27FC236}">
                <a16:creationId xmlns:a16="http://schemas.microsoft.com/office/drawing/2014/main" id="{7101A7ED-BE00-4AF0-8F76-6B4D5950EAE3}"/>
              </a:ext>
            </a:extLst>
          </p:cNvPr>
          <p:cNvSpPr/>
          <p:nvPr/>
        </p:nvSpPr>
        <p:spPr>
          <a:xfrm>
            <a:off x="5924811" y="1"/>
            <a:ext cx="2943616" cy="199163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D39A4C35-DE80-4445-A7A1-7EC8EA61B0DA}"/>
              </a:ext>
            </a:extLst>
          </p:cNvPr>
          <p:cNvSpPr txBox="1"/>
          <p:nvPr/>
        </p:nvSpPr>
        <p:spPr>
          <a:xfrm>
            <a:off x="6034413" y="564453"/>
            <a:ext cx="2724411" cy="830997"/>
          </a:xfrm>
          <a:prstGeom prst="rect">
            <a:avLst/>
          </a:prstGeom>
          <a:noFill/>
        </p:spPr>
        <p:txBody>
          <a:bodyPr wrap="square" rtlCol="0">
            <a:spAutoFit/>
          </a:bodyPr>
          <a:lstStyle/>
          <a:p>
            <a:pPr algn="ctr"/>
            <a:r>
              <a:rPr lang="nl-NL" sz="1200" dirty="0">
                <a:solidFill>
                  <a:schemeClr val="bg1"/>
                </a:solidFill>
              </a:rPr>
              <a:t>Deze heb je al ingevuld in de kennismakingsmodule, hier voor de volledigheid nog een keer</a:t>
            </a:r>
          </a:p>
          <a:p>
            <a:pPr algn="ctr"/>
            <a:r>
              <a:rPr lang="nl-NL" sz="1200" dirty="0">
                <a:solidFill>
                  <a:schemeClr val="bg1"/>
                </a:solidFill>
              </a:rPr>
              <a:t>Plak gerust je ingevulde oefening hier in. </a:t>
            </a:r>
          </a:p>
        </p:txBody>
      </p:sp>
    </p:spTree>
    <p:extLst>
      <p:ext uri="{BB962C8B-B14F-4D97-AF65-F5344CB8AC3E}">
        <p14:creationId xmlns:p14="http://schemas.microsoft.com/office/powerpoint/2010/main" val="18377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7" y="245768"/>
            <a:ext cx="2090928" cy="917448"/>
          </a:xfrm>
          <a:prstGeom prst="rect">
            <a:avLst/>
          </a:prstGeom>
        </p:spPr>
      </p:pic>
      <p:cxnSp>
        <p:nvCxnSpPr>
          <p:cNvPr id="16" name="Rechte verbindingslijn 15"/>
          <p:cNvCxnSpPr/>
          <p:nvPr/>
        </p:nvCxnSpPr>
        <p:spPr>
          <a:xfrm>
            <a:off x="504966" y="1298575"/>
            <a:ext cx="8093123"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0" y="6324600"/>
            <a:ext cx="91440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jdelijke aanduiding voor inhoud 2"/>
          <p:cNvSpPr txBox="1">
            <a:spLocks/>
          </p:cNvSpPr>
          <p:nvPr/>
        </p:nvSpPr>
        <p:spPr>
          <a:xfrm>
            <a:off x="495636" y="1492325"/>
            <a:ext cx="8093122" cy="723330"/>
          </a:xfrm>
          <a:prstGeom prst="rect">
            <a:avLst/>
          </a:prstGeom>
          <a:solidFill>
            <a:schemeClr val="bg1">
              <a:alpha val="75000"/>
            </a:schemeClr>
          </a:solidFill>
        </p:spPr>
        <p:txBody>
          <a:bodyPr anchor="t"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50000"/>
              </a:lnSpc>
              <a:spcBef>
                <a:spcPts val="0"/>
              </a:spcBef>
              <a:buClr>
                <a:srgbClr val="009DE0"/>
              </a:buClr>
              <a:buSzPct val="120000"/>
              <a:defRPr/>
            </a:pPr>
            <a:r>
              <a:rPr lang="nl-NL" sz="2500" kern="500" dirty="0">
                <a:solidFill>
                  <a:srgbClr val="EA088B"/>
                </a:solidFill>
                <a:latin typeface="Cantarell" charset="0"/>
                <a:cs typeface="Arial"/>
              </a:rPr>
              <a:t>Oefening 2a: Welke successen in je leven wil je bereiken?</a:t>
            </a:r>
            <a:endParaRPr lang="nl-NL" sz="2500" dirty="0">
              <a:solidFill>
                <a:srgbClr val="123E66"/>
              </a:solidFill>
              <a:cs typeface="Arial"/>
            </a:endParaRPr>
          </a:p>
        </p:txBody>
      </p:sp>
      <p:sp>
        <p:nvSpPr>
          <p:cNvPr id="2" name="Tekstvak 1">
            <a:extLst>
              <a:ext uri="{FF2B5EF4-FFF2-40B4-BE49-F238E27FC236}">
                <a16:creationId xmlns:a16="http://schemas.microsoft.com/office/drawing/2014/main" id="{779D6D21-229D-44A7-B2DA-A8D3BE948F3B}"/>
              </a:ext>
            </a:extLst>
          </p:cNvPr>
          <p:cNvSpPr txBox="1"/>
          <p:nvPr/>
        </p:nvSpPr>
        <p:spPr>
          <a:xfrm>
            <a:off x="504966" y="2086238"/>
            <a:ext cx="7971093" cy="4247317"/>
          </a:xfrm>
          <a:prstGeom prst="rect">
            <a:avLst/>
          </a:prstGeom>
          <a:noFill/>
        </p:spPr>
        <p:txBody>
          <a:bodyPr wrap="none" rtlCol="0">
            <a:spAutoFit/>
          </a:bodyPr>
          <a:lstStyle/>
          <a:p>
            <a:r>
              <a:rPr lang="nl-NL" dirty="0"/>
              <a:t>Denk aan functies en posities die je wil vervullen. Relaties die je wil aangaan.  </a:t>
            </a:r>
          </a:p>
          <a:p>
            <a:r>
              <a:rPr lang="nl-NL" dirty="0"/>
              <a:t>Hoe je jezelf </a:t>
            </a:r>
            <a:r>
              <a:rPr lang="nl-NL"/>
              <a:t>wil voelen etc</a:t>
            </a:r>
            <a:r>
              <a:rPr lang="nl-NL" dirty="0"/>
              <a:t>.</a:t>
            </a:r>
          </a:p>
          <a:p>
            <a:r>
              <a:rPr lang="nl-NL" dirty="0"/>
              <a:t>------------------------------------------------------------------------------------------------------------</a:t>
            </a:r>
          </a:p>
          <a:p>
            <a:r>
              <a:rPr lang="nl-NL" dirty="0"/>
              <a:t>------------------------------------------------------------------------------------------------------------</a:t>
            </a:r>
          </a:p>
          <a:p>
            <a:r>
              <a:rPr lang="nl-NL" dirty="0"/>
              <a:t>------------------------------------------------------------------------------------------------------------</a:t>
            </a:r>
          </a:p>
          <a:p>
            <a:r>
              <a:rPr lang="nl-NL" dirty="0"/>
              <a:t>------------------------------------------------------------------------------------------------------------</a:t>
            </a:r>
          </a:p>
          <a:p>
            <a:r>
              <a:rPr lang="nl-NL" dirty="0"/>
              <a:t>------------------------------------------------------------------------------------------------------------</a:t>
            </a:r>
          </a:p>
          <a:p>
            <a:r>
              <a:rPr lang="nl-NL" dirty="0"/>
              <a:t>------------------------------------------------------------------------------------------------------------</a:t>
            </a:r>
          </a:p>
          <a:p>
            <a:r>
              <a:rPr lang="nl-NL" dirty="0"/>
              <a:t>------------------------------------------------------------------------------------------------------------</a:t>
            </a:r>
          </a:p>
          <a:p>
            <a:r>
              <a:rPr lang="nl-NL" dirty="0"/>
              <a:t>------------------------------------------------------------------------------------------------------------</a:t>
            </a:r>
          </a:p>
          <a:p>
            <a:r>
              <a:rPr lang="nl-NL" dirty="0"/>
              <a:t>------------------------------------------------------------------------------------------------------------</a:t>
            </a:r>
          </a:p>
          <a:p>
            <a:r>
              <a:rPr lang="nl-NL" dirty="0"/>
              <a:t>------------------------------------------------------------------------------------------------------------</a:t>
            </a:r>
          </a:p>
          <a:p>
            <a:r>
              <a:rPr lang="nl-NL" dirty="0"/>
              <a:t>------------------------------------------------------------------------------------------------------------</a:t>
            </a:r>
          </a:p>
          <a:p>
            <a:r>
              <a:rPr lang="nl-NL" dirty="0"/>
              <a:t>------------------------------------------------------------------------------------------------------------</a:t>
            </a:r>
          </a:p>
          <a:p>
            <a:endParaRPr lang="nl-NL" dirty="0"/>
          </a:p>
        </p:txBody>
      </p:sp>
    </p:spTree>
    <p:extLst>
      <p:ext uri="{BB962C8B-B14F-4D97-AF65-F5344CB8AC3E}">
        <p14:creationId xmlns:p14="http://schemas.microsoft.com/office/powerpoint/2010/main" val="38811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7" y="245768"/>
            <a:ext cx="2090928" cy="917448"/>
          </a:xfrm>
          <a:prstGeom prst="rect">
            <a:avLst/>
          </a:prstGeom>
        </p:spPr>
      </p:pic>
      <p:cxnSp>
        <p:nvCxnSpPr>
          <p:cNvPr id="16" name="Rechte verbindingslijn 15"/>
          <p:cNvCxnSpPr/>
          <p:nvPr/>
        </p:nvCxnSpPr>
        <p:spPr>
          <a:xfrm>
            <a:off x="504966" y="1298575"/>
            <a:ext cx="8093123"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0" y="6324600"/>
            <a:ext cx="91440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jdelijke aanduiding voor inhoud 2"/>
          <p:cNvSpPr txBox="1">
            <a:spLocks/>
          </p:cNvSpPr>
          <p:nvPr/>
        </p:nvSpPr>
        <p:spPr>
          <a:xfrm>
            <a:off x="495632" y="1275251"/>
            <a:ext cx="8093122" cy="723330"/>
          </a:xfrm>
          <a:prstGeom prst="rect">
            <a:avLst/>
          </a:prstGeom>
          <a:solidFill>
            <a:schemeClr val="bg1">
              <a:alpha val="75000"/>
            </a:schemeClr>
          </a:solidFill>
        </p:spPr>
        <p:txBody>
          <a:bodyPr anchor="t"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50000"/>
              </a:lnSpc>
              <a:spcBef>
                <a:spcPts val="0"/>
              </a:spcBef>
              <a:buClr>
                <a:srgbClr val="009DE0"/>
              </a:buClr>
              <a:buSzPct val="120000"/>
              <a:defRPr/>
            </a:pPr>
            <a:r>
              <a:rPr lang="nl-NL" sz="2500" kern="500" dirty="0">
                <a:solidFill>
                  <a:srgbClr val="EA088B"/>
                </a:solidFill>
                <a:latin typeface="Cantarell" charset="0"/>
                <a:cs typeface="Arial"/>
              </a:rPr>
              <a:t>Oefening 2b stap 1: </a:t>
            </a:r>
          </a:p>
          <a:p>
            <a:pPr algn="l">
              <a:lnSpc>
                <a:spcPct val="150000"/>
              </a:lnSpc>
              <a:spcBef>
                <a:spcPts val="0"/>
              </a:spcBef>
              <a:buClr>
                <a:srgbClr val="009DE0"/>
              </a:buClr>
              <a:buSzPct val="120000"/>
              <a:defRPr/>
            </a:pPr>
            <a:r>
              <a:rPr lang="nl-NL" sz="2500" kern="500" dirty="0">
                <a:solidFill>
                  <a:srgbClr val="EA088B"/>
                </a:solidFill>
                <a:latin typeface="Cantarell" charset="0"/>
                <a:cs typeface="Arial"/>
              </a:rPr>
              <a:t>Als je jezelf ergens voorstelt, wat zeg je dan over je zelf? </a:t>
            </a:r>
            <a:endParaRPr lang="nl-NL" sz="2500" dirty="0">
              <a:solidFill>
                <a:srgbClr val="123E66"/>
              </a:solidFill>
              <a:cs typeface="Arial"/>
            </a:endParaRPr>
          </a:p>
        </p:txBody>
      </p:sp>
      <p:sp>
        <p:nvSpPr>
          <p:cNvPr id="2" name="Tekstvak 1">
            <a:extLst>
              <a:ext uri="{FF2B5EF4-FFF2-40B4-BE49-F238E27FC236}">
                <a16:creationId xmlns:a16="http://schemas.microsoft.com/office/drawing/2014/main" id="{699A0B27-E0F4-450F-9F17-9E23D768940F}"/>
              </a:ext>
            </a:extLst>
          </p:cNvPr>
          <p:cNvSpPr txBox="1"/>
          <p:nvPr/>
        </p:nvSpPr>
        <p:spPr>
          <a:xfrm flipH="1">
            <a:off x="816684" y="2510118"/>
            <a:ext cx="6300397" cy="2585323"/>
          </a:xfrm>
          <a:prstGeom prst="rect">
            <a:avLst/>
          </a:prstGeom>
          <a:noFill/>
        </p:spPr>
        <p:txBody>
          <a:bodyPr wrap="square" rtlCol="0">
            <a:spAutoFit/>
          </a:bodyPr>
          <a:lstStyle/>
          <a:p>
            <a:pPr marL="285750" indent="-285750">
              <a:buFont typeface="Arial" panose="020B0604020202020204" pitchFamily="34" charset="0"/>
              <a:buChar char="•"/>
            </a:pPr>
            <a:r>
              <a:rPr lang="nl-NL" dirty="0"/>
              <a: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a:t>
            </a:r>
          </a:p>
        </p:txBody>
      </p:sp>
    </p:spTree>
    <p:extLst>
      <p:ext uri="{BB962C8B-B14F-4D97-AF65-F5344CB8AC3E}">
        <p14:creationId xmlns:p14="http://schemas.microsoft.com/office/powerpoint/2010/main" val="292006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7" y="245768"/>
            <a:ext cx="2090928" cy="917448"/>
          </a:xfrm>
          <a:prstGeom prst="rect">
            <a:avLst/>
          </a:prstGeom>
        </p:spPr>
      </p:pic>
      <p:cxnSp>
        <p:nvCxnSpPr>
          <p:cNvPr id="16" name="Rechte verbindingslijn 15"/>
          <p:cNvCxnSpPr/>
          <p:nvPr/>
        </p:nvCxnSpPr>
        <p:spPr>
          <a:xfrm>
            <a:off x="504966" y="1298575"/>
            <a:ext cx="8093123"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0" y="6324600"/>
            <a:ext cx="91440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jdelijke aanduiding voor inhoud 2"/>
          <p:cNvSpPr txBox="1">
            <a:spLocks/>
          </p:cNvSpPr>
          <p:nvPr/>
        </p:nvSpPr>
        <p:spPr>
          <a:xfrm>
            <a:off x="495632" y="1275251"/>
            <a:ext cx="8093122" cy="723330"/>
          </a:xfrm>
          <a:prstGeom prst="rect">
            <a:avLst/>
          </a:prstGeom>
          <a:solidFill>
            <a:schemeClr val="bg1">
              <a:alpha val="75000"/>
            </a:schemeClr>
          </a:solidFill>
        </p:spPr>
        <p:txBody>
          <a:bodyPr anchor="t"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50000"/>
              </a:lnSpc>
              <a:spcBef>
                <a:spcPts val="0"/>
              </a:spcBef>
              <a:buClr>
                <a:srgbClr val="009DE0"/>
              </a:buClr>
              <a:buSzPct val="120000"/>
              <a:defRPr/>
            </a:pPr>
            <a:r>
              <a:rPr lang="nl-NL" sz="2500" kern="500" dirty="0">
                <a:solidFill>
                  <a:srgbClr val="EA088B"/>
                </a:solidFill>
                <a:latin typeface="Cantarell" charset="0"/>
                <a:cs typeface="Arial"/>
              </a:rPr>
              <a:t>Oefening 2b, stap 2: In welke categorie valt hoe je jezelf voorstelt?</a:t>
            </a:r>
            <a:endParaRPr lang="nl-NL" sz="2500" dirty="0">
              <a:solidFill>
                <a:srgbClr val="123E66"/>
              </a:solidFill>
              <a:cs typeface="Arial"/>
            </a:endParaRPr>
          </a:p>
        </p:txBody>
      </p:sp>
      <p:graphicFrame>
        <p:nvGraphicFramePr>
          <p:cNvPr id="4" name="Tabel 3"/>
          <p:cNvGraphicFramePr>
            <a:graphicFrameLocks noGrp="1"/>
          </p:cNvGraphicFramePr>
          <p:nvPr/>
        </p:nvGraphicFramePr>
        <p:xfrm>
          <a:off x="495635" y="2116936"/>
          <a:ext cx="8093119" cy="3845854"/>
        </p:xfrm>
        <a:graphic>
          <a:graphicData uri="http://schemas.openxmlformats.org/drawingml/2006/table">
            <a:tbl>
              <a:tblPr firstRow="1" bandRow="1">
                <a:tableStyleId>{2D5ABB26-0587-4C30-8999-92F81FD0307C}</a:tableStyleId>
              </a:tblPr>
              <a:tblGrid>
                <a:gridCol w="2027590">
                  <a:extLst>
                    <a:ext uri="{9D8B030D-6E8A-4147-A177-3AD203B41FA5}">
                      <a16:colId xmlns:a16="http://schemas.microsoft.com/office/drawing/2014/main" val="20000"/>
                    </a:ext>
                  </a:extLst>
                </a:gridCol>
                <a:gridCol w="2027590">
                  <a:extLst>
                    <a:ext uri="{9D8B030D-6E8A-4147-A177-3AD203B41FA5}">
                      <a16:colId xmlns:a16="http://schemas.microsoft.com/office/drawing/2014/main" val="3392042692"/>
                    </a:ext>
                  </a:extLst>
                </a:gridCol>
                <a:gridCol w="2027590">
                  <a:extLst>
                    <a:ext uri="{9D8B030D-6E8A-4147-A177-3AD203B41FA5}">
                      <a16:colId xmlns:a16="http://schemas.microsoft.com/office/drawing/2014/main" val="4011507911"/>
                    </a:ext>
                  </a:extLst>
                </a:gridCol>
                <a:gridCol w="2010349">
                  <a:extLst>
                    <a:ext uri="{9D8B030D-6E8A-4147-A177-3AD203B41FA5}">
                      <a16:colId xmlns:a16="http://schemas.microsoft.com/office/drawing/2014/main" val="20001"/>
                    </a:ext>
                  </a:extLst>
                </a:gridCol>
              </a:tblGrid>
              <a:tr h="428070">
                <a:tc>
                  <a:txBody>
                    <a:bodyPr/>
                    <a:lstStyle/>
                    <a:p>
                      <a:r>
                        <a:rPr lang="nl-NL" sz="1200" dirty="0">
                          <a:solidFill>
                            <a:schemeClr val="bg1"/>
                          </a:solidFill>
                        </a:rPr>
                        <a:t>Wat ik doe zakelijk en </a:t>
                      </a:r>
                      <a:r>
                        <a:rPr lang="nl-NL" sz="1200" dirty="0" err="1">
                          <a:solidFill>
                            <a:schemeClr val="bg1"/>
                          </a:solidFill>
                        </a:rPr>
                        <a:t>prive</a:t>
                      </a:r>
                      <a:r>
                        <a:rPr lang="nl-NL" sz="1200" dirty="0">
                          <a:solidFill>
                            <a:schemeClr val="bg1"/>
                          </a:solidFill>
                        </a:rPr>
                        <a:t> (rollen en functies)</a:t>
                      </a:r>
                    </a:p>
                  </a:txBody>
                  <a:tcPr>
                    <a:lnR w="12700" cap="flat" cmpd="sng" algn="ctr">
                      <a:solidFill>
                        <a:schemeClr val="bg1"/>
                      </a:solidFill>
                      <a:prstDash val="dot"/>
                      <a:round/>
                      <a:headEnd type="none" w="med" len="med"/>
                      <a:tailEnd type="none" w="med" len="med"/>
                    </a:lnR>
                    <a:lnB w="12700" cap="flat" cmpd="sng" algn="ctr">
                      <a:solidFill>
                        <a:schemeClr val="bg1"/>
                      </a:solidFill>
                      <a:prstDash val="dot"/>
                      <a:round/>
                      <a:headEnd type="none" w="med" len="med"/>
                      <a:tailEnd type="none" w="med" len="med"/>
                    </a:lnB>
                    <a:solidFill>
                      <a:srgbClr val="CA036B"/>
                    </a:solidFill>
                  </a:tcPr>
                </a:tc>
                <a:tc>
                  <a:txBody>
                    <a:bodyPr/>
                    <a:lstStyle/>
                    <a:p>
                      <a:r>
                        <a:rPr lang="nl-NL" sz="1200" dirty="0">
                          <a:solidFill>
                            <a:schemeClr val="bg1"/>
                          </a:solidFill>
                        </a:rPr>
                        <a:t>Wie ik ben en wat ik kan</a:t>
                      </a:r>
                    </a:p>
                    <a:p>
                      <a:r>
                        <a:rPr lang="nl-NL" sz="1200" dirty="0">
                          <a:solidFill>
                            <a:schemeClr val="bg1"/>
                          </a:solidFill>
                        </a:rPr>
                        <a:t>(karakter en vaardigheden)</a:t>
                      </a: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B w="12700" cap="flat" cmpd="sng" algn="ctr">
                      <a:solidFill>
                        <a:schemeClr val="bg1"/>
                      </a:solidFill>
                      <a:prstDash val="dot"/>
                      <a:round/>
                      <a:headEnd type="none" w="med" len="med"/>
                      <a:tailEnd type="none" w="med" len="med"/>
                    </a:lnB>
                    <a:solidFill>
                      <a:srgbClr val="CA036B"/>
                    </a:solidFill>
                  </a:tcPr>
                </a:tc>
                <a:tc>
                  <a:txBody>
                    <a:bodyPr/>
                    <a:lstStyle/>
                    <a:p>
                      <a:r>
                        <a:rPr lang="nl-NL" sz="1200" dirty="0">
                          <a:solidFill>
                            <a:schemeClr val="bg1"/>
                          </a:solidFill>
                        </a:rPr>
                        <a:t>Hoe ik er uit zie: </a:t>
                      </a:r>
                    </a:p>
                    <a:p>
                      <a:r>
                        <a:rPr lang="nl-NL" sz="1200" dirty="0">
                          <a:solidFill>
                            <a:schemeClr val="bg1"/>
                          </a:solidFill>
                        </a:rPr>
                        <a:t>(fysieke eigenschappen als leeftijd en lichaam)</a:t>
                      </a: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B w="12700" cap="flat" cmpd="sng" algn="ctr">
                      <a:solidFill>
                        <a:schemeClr val="bg1"/>
                      </a:solidFill>
                      <a:prstDash val="dot"/>
                      <a:round/>
                      <a:headEnd type="none" w="med" len="med"/>
                      <a:tailEnd type="none" w="med" len="med"/>
                    </a:lnB>
                    <a:solidFill>
                      <a:srgbClr val="CA036B"/>
                    </a:solidFill>
                  </a:tcPr>
                </a:tc>
                <a:tc>
                  <a:txBody>
                    <a:bodyPr/>
                    <a:lstStyle/>
                    <a:p>
                      <a:r>
                        <a:rPr lang="nl-NL" sz="1200" dirty="0">
                          <a:solidFill>
                            <a:schemeClr val="bg1"/>
                          </a:solidFill>
                        </a:rPr>
                        <a:t>Waar ik in geloof (overtuiging(en)</a:t>
                      </a:r>
                    </a:p>
                  </a:txBody>
                  <a:tcPr>
                    <a:lnL w="12700" cap="flat" cmpd="sng" algn="ctr">
                      <a:solidFill>
                        <a:schemeClr val="bg1"/>
                      </a:solidFill>
                      <a:prstDash val="dot"/>
                      <a:round/>
                      <a:headEnd type="none" w="med" len="med"/>
                      <a:tailEnd type="none" w="med" len="med"/>
                    </a:lnL>
                    <a:lnB w="12700" cap="flat" cmpd="sng" algn="ctr">
                      <a:solidFill>
                        <a:schemeClr val="bg1"/>
                      </a:solidFill>
                      <a:prstDash val="dot"/>
                      <a:round/>
                      <a:headEnd type="none" w="med" len="med"/>
                      <a:tailEnd type="none" w="med" len="med"/>
                    </a:lnB>
                    <a:solidFill>
                      <a:srgbClr val="CA036B"/>
                    </a:solidFill>
                  </a:tcPr>
                </a:tc>
                <a:extLst>
                  <a:ext uri="{0D108BD9-81ED-4DB2-BD59-A6C34878D82A}">
                    <a16:rowId xmlns:a16="http://schemas.microsoft.com/office/drawing/2014/main" val="10000"/>
                  </a:ext>
                </a:extLst>
              </a:tr>
              <a:tr h="347213">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10001"/>
                  </a:ext>
                </a:extLst>
              </a:tr>
              <a:tr h="347213">
                <a:tc>
                  <a:txBody>
                    <a:bodyPr/>
                    <a:lstStyle/>
                    <a:p>
                      <a:endParaRPr lang="nl-NL" sz="1200" dirty="0">
                        <a:solidFill>
                          <a:schemeClr val="bg1"/>
                        </a:solidFill>
                      </a:endParaRPr>
                    </a:p>
                  </a:txBody>
                  <a:tcPr>
                    <a:lnL>
                      <a:noFill/>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a:noFill/>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extLst>
                  <a:ext uri="{0D108BD9-81ED-4DB2-BD59-A6C34878D82A}">
                    <a16:rowId xmlns:a16="http://schemas.microsoft.com/office/drawing/2014/main" val="3588763421"/>
                  </a:ext>
                </a:extLst>
              </a:tr>
              <a:tr h="347213">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2509942196"/>
                  </a:ext>
                </a:extLst>
              </a:tr>
              <a:tr h="347213">
                <a:tc>
                  <a:txBody>
                    <a:bodyPr/>
                    <a:lstStyle/>
                    <a:p>
                      <a:endParaRPr lang="nl-NL" sz="1200" dirty="0">
                        <a:solidFill>
                          <a:schemeClr val="bg1"/>
                        </a:solidFill>
                      </a:endParaRPr>
                    </a:p>
                  </a:txBody>
                  <a:tcPr>
                    <a:lnL>
                      <a:noFill/>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2728090817"/>
                  </a:ext>
                </a:extLst>
              </a:tr>
              <a:tr h="347213">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1652152400"/>
                  </a:ext>
                </a:extLst>
              </a:tr>
              <a:tr h="347213">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10002"/>
                  </a:ext>
                </a:extLst>
              </a:tr>
              <a:tr h="347213">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10003"/>
                  </a:ext>
                </a:extLst>
              </a:tr>
              <a:tr h="347213">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10004"/>
                  </a:ext>
                </a:extLst>
              </a:tr>
              <a:tr h="428070">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T w="12700" cap="flat" cmpd="sng" algn="ctr">
                      <a:solidFill>
                        <a:schemeClr val="bg1"/>
                      </a:solidFill>
                      <a:prstDash val="dot"/>
                      <a:round/>
                      <a:headEnd type="none" w="med" len="med"/>
                      <a:tailEnd type="none" w="med" len="med"/>
                    </a:lnT>
                    <a:solidFill>
                      <a:srgbClr val="EAC2DB"/>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8530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7" y="245768"/>
            <a:ext cx="2090928" cy="917448"/>
          </a:xfrm>
          <a:prstGeom prst="rect">
            <a:avLst/>
          </a:prstGeom>
        </p:spPr>
      </p:pic>
      <p:cxnSp>
        <p:nvCxnSpPr>
          <p:cNvPr id="16" name="Rechte verbindingslijn 15"/>
          <p:cNvCxnSpPr/>
          <p:nvPr/>
        </p:nvCxnSpPr>
        <p:spPr>
          <a:xfrm>
            <a:off x="504966" y="1298575"/>
            <a:ext cx="8093123"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0" y="6324600"/>
            <a:ext cx="91440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jdelijke aanduiding voor inhoud 2"/>
          <p:cNvSpPr txBox="1">
            <a:spLocks/>
          </p:cNvSpPr>
          <p:nvPr/>
        </p:nvSpPr>
        <p:spPr>
          <a:xfrm>
            <a:off x="495636" y="1298575"/>
            <a:ext cx="8093122" cy="723330"/>
          </a:xfrm>
          <a:prstGeom prst="rect">
            <a:avLst/>
          </a:prstGeom>
          <a:solidFill>
            <a:schemeClr val="bg1">
              <a:alpha val="75000"/>
            </a:schemeClr>
          </a:solidFill>
        </p:spPr>
        <p:txBody>
          <a:bodyPr anchor="t"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buClr>
                <a:srgbClr val="009DE0"/>
              </a:buClr>
              <a:buSzPct val="120000"/>
              <a:defRPr/>
            </a:pPr>
            <a:r>
              <a:rPr lang="nl-NL" sz="2500" kern="500" dirty="0">
                <a:solidFill>
                  <a:srgbClr val="EA088B"/>
                </a:solidFill>
                <a:latin typeface="Cantarell" charset="0"/>
                <a:cs typeface="Arial"/>
              </a:rPr>
              <a:t>Oefening 2b, stap 3: Maak de zinnen af (met het eerste dat je te binnen schiet)…</a:t>
            </a:r>
            <a:endParaRPr lang="nl-NL" sz="2500" dirty="0">
              <a:solidFill>
                <a:srgbClr val="123E66"/>
              </a:solidFill>
              <a:cs typeface="Arial"/>
            </a:endParaRPr>
          </a:p>
        </p:txBody>
      </p:sp>
      <p:graphicFrame>
        <p:nvGraphicFramePr>
          <p:cNvPr id="4" name="Tabel 3"/>
          <p:cNvGraphicFramePr>
            <a:graphicFrameLocks noGrp="1"/>
          </p:cNvGraphicFramePr>
          <p:nvPr/>
        </p:nvGraphicFramePr>
        <p:xfrm>
          <a:off x="495635" y="2405034"/>
          <a:ext cx="8093120" cy="3633844"/>
        </p:xfrm>
        <a:graphic>
          <a:graphicData uri="http://schemas.openxmlformats.org/drawingml/2006/table">
            <a:tbl>
              <a:tblPr firstRow="1" bandRow="1">
                <a:tableStyleId>{2D5ABB26-0587-4C30-8999-92F81FD0307C}</a:tableStyleId>
              </a:tblPr>
              <a:tblGrid>
                <a:gridCol w="1624148">
                  <a:extLst>
                    <a:ext uri="{9D8B030D-6E8A-4147-A177-3AD203B41FA5}">
                      <a16:colId xmlns:a16="http://schemas.microsoft.com/office/drawing/2014/main" val="20000"/>
                    </a:ext>
                  </a:extLst>
                </a:gridCol>
                <a:gridCol w="1624148">
                  <a:extLst>
                    <a:ext uri="{9D8B030D-6E8A-4147-A177-3AD203B41FA5}">
                      <a16:colId xmlns:a16="http://schemas.microsoft.com/office/drawing/2014/main" val="3392042692"/>
                    </a:ext>
                  </a:extLst>
                </a:gridCol>
                <a:gridCol w="1624148">
                  <a:extLst>
                    <a:ext uri="{9D8B030D-6E8A-4147-A177-3AD203B41FA5}">
                      <a16:colId xmlns:a16="http://schemas.microsoft.com/office/drawing/2014/main" val="4011507911"/>
                    </a:ext>
                  </a:extLst>
                </a:gridCol>
                <a:gridCol w="1610338">
                  <a:extLst>
                    <a:ext uri="{9D8B030D-6E8A-4147-A177-3AD203B41FA5}">
                      <a16:colId xmlns:a16="http://schemas.microsoft.com/office/drawing/2014/main" val="20001"/>
                    </a:ext>
                  </a:extLst>
                </a:gridCol>
                <a:gridCol w="1610338">
                  <a:extLst>
                    <a:ext uri="{9D8B030D-6E8A-4147-A177-3AD203B41FA5}">
                      <a16:colId xmlns:a16="http://schemas.microsoft.com/office/drawing/2014/main" val="3782460144"/>
                    </a:ext>
                  </a:extLst>
                </a:gridCol>
              </a:tblGrid>
              <a:tr h="428070">
                <a:tc>
                  <a:txBody>
                    <a:bodyPr/>
                    <a:lstStyle/>
                    <a:p>
                      <a:r>
                        <a:rPr lang="nl-NL" sz="1200" dirty="0">
                          <a:solidFill>
                            <a:schemeClr val="bg1"/>
                          </a:solidFill>
                        </a:rPr>
                        <a:t>Ik hoop…</a:t>
                      </a:r>
                    </a:p>
                  </a:txBody>
                  <a:tcPr>
                    <a:lnR w="12700" cap="flat" cmpd="sng" algn="ctr">
                      <a:solidFill>
                        <a:schemeClr val="bg1"/>
                      </a:solidFill>
                      <a:prstDash val="dot"/>
                      <a:round/>
                      <a:headEnd type="none" w="med" len="med"/>
                      <a:tailEnd type="none" w="med" len="med"/>
                    </a:lnR>
                    <a:lnB w="12700" cap="flat" cmpd="sng" algn="ctr">
                      <a:solidFill>
                        <a:schemeClr val="bg1"/>
                      </a:solidFill>
                      <a:prstDash val="dot"/>
                      <a:round/>
                      <a:headEnd type="none" w="med" len="med"/>
                      <a:tailEnd type="none" w="med" len="med"/>
                    </a:lnB>
                    <a:solidFill>
                      <a:srgbClr val="CA036B"/>
                    </a:solidFill>
                  </a:tcPr>
                </a:tc>
                <a:tc>
                  <a:txBody>
                    <a:bodyPr/>
                    <a:lstStyle/>
                    <a:p>
                      <a:r>
                        <a:rPr lang="nl-NL" sz="1200" dirty="0">
                          <a:solidFill>
                            <a:schemeClr val="bg1"/>
                          </a:solidFill>
                        </a:rPr>
                        <a:t>Ik denk….</a:t>
                      </a: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B w="12700" cap="flat" cmpd="sng" algn="ctr">
                      <a:solidFill>
                        <a:schemeClr val="bg1"/>
                      </a:solidFill>
                      <a:prstDash val="dot"/>
                      <a:round/>
                      <a:headEnd type="none" w="med" len="med"/>
                      <a:tailEnd type="none" w="med" len="med"/>
                    </a:lnB>
                    <a:solidFill>
                      <a:srgbClr val="CA036B"/>
                    </a:solidFill>
                  </a:tcPr>
                </a:tc>
                <a:tc>
                  <a:txBody>
                    <a:bodyPr/>
                    <a:lstStyle/>
                    <a:p>
                      <a:r>
                        <a:rPr lang="nl-NL" sz="1200" dirty="0">
                          <a:solidFill>
                            <a:schemeClr val="bg1"/>
                          </a:solidFill>
                        </a:rPr>
                        <a:t>Ik geloof…</a:t>
                      </a: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B w="12700" cap="flat" cmpd="sng" algn="ctr">
                      <a:solidFill>
                        <a:schemeClr val="bg1"/>
                      </a:solidFill>
                      <a:prstDash val="dot"/>
                      <a:round/>
                      <a:headEnd type="none" w="med" len="med"/>
                      <a:tailEnd type="none" w="med" len="med"/>
                    </a:lnB>
                    <a:solidFill>
                      <a:srgbClr val="CA036B"/>
                    </a:solidFill>
                  </a:tcPr>
                </a:tc>
                <a:tc>
                  <a:txBody>
                    <a:bodyPr/>
                    <a:lstStyle/>
                    <a:p>
                      <a:r>
                        <a:rPr lang="nl-NL" sz="1200" dirty="0">
                          <a:solidFill>
                            <a:schemeClr val="bg1"/>
                          </a:solidFill>
                        </a:rPr>
                        <a:t>Ik moet ….</a:t>
                      </a: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B w="12700" cap="flat" cmpd="sng" algn="ctr">
                      <a:solidFill>
                        <a:schemeClr val="bg1"/>
                      </a:solidFill>
                      <a:prstDash val="dot"/>
                      <a:round/>
                      <a:headEnd type="none" w="med" len="med"/>
                      <a:tailEnd type="none" w="med" len="med"/>
                    </a:lnB>
                    <a:solidFill>
                      <a:srgbClr val="CA036B"/>
                    </a:solidFill>
                  </a:tcPr>
                </a:tc>
                <a:tc>
                  <a:txBody>
                    <a:bodyPr/>
                    <a:lstStyle/>
                    <a:p>
                      <a:r>
                        <a:rPr lang="nl-NL" sz="1200" dirty="0">
                          <a:solidFill>
                            <a:schemeClr val="bg1"/>
                          </a:solidFill>
                        </a:rPr>
                        <a:t>Ik wil….</a:t>
                      </a: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B w="12700" cap="flat" cmpd="sng" algn="ctr">
                      <a:solidFill>
                        <a:schemeClr val="bg1"/>
                      </a:solidFill>
                      <a:prstDash val="dot"/>
                      <a:round/>
                      <a:headEnd type="none" w="med" len="med"/>
                      <a:tailEnd type="none" w="med" len="med"/>
                    </a:lnB>
                    <a:solidFill>
                      <a:srgbClr val="CA036B"/>
                    </a:solidFill>
                  </a:tcPr>
                </a:tc>
                <a:extLst>
                  <a:ext uri="{0D108BD9-81ED-4DB2-BD59-A6C34878D82A}">
                    <a16:rowId xmlns:a16="http://schemas.microsoft.com/office/drawing/2014/main" val="10000"/>
                  </a:ext>
                </a:extLst>
              </a:tr>
              <a:tr h="347213">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10001"/>
                  </a:ext>
                </a:extLst>
              </a:tr>
              <a:tr h="347213">
                <a:tc>
                  <a:txBody>
                    <a:bodyPr/>
                    <a:lstStyle/>
                    <a:p>
                      <a:endParaRPr lang="nl-NL" sz="1200" dirty="0">
                        <a:solidFill>
                          <a:schemeClr val="bg1"/>
                        </a:solidFill>
                      </a:endParaRPr>
                    </a:p>
                  </a:txBody>
                  <a:tcPr>
                    <a:lnL>
                      <a:noFill/>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extLst>
                  <a:ext uri="{0D108BD9-81ED-4DB2-BD59-A6C34878D82A}">
                    <a16:rowId xmlns:a16="http://schemas.microsoft.com/office/drawing/2014/main" val="3588763421"/>
                  </a:ext>
                </a:extLst>
              </a:tr>
              <a:tr h="347213">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2509942196"/>
                  </a:ext>
                </a:extLst>
              </a:tr>
              <a:tr h="347213">
                <a:tc>
                  <a:txBody>
                    <a:bodyPr/>
                    <a:lstStyle/>
                    <a:p>
                      <a:endParaRPr lang="nl-NL" sz="1200" dirty="0">
                        <a:solidFill>
                          <a:schemeClr val="bg1"/>
                        </a:solidFill>
                      </a:endParaRPr>
                    </a:p>
                  </a:txBody>
                  <a:tcPr>
                    <a:lnL>
                      <a:noFill/>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2728090817"/>
                  </a:ext>
                </a:extLst>
              </a:tr>
              <a:tr h="347213">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1652152400"/>
                  </a:ext>
                </a:extLst>
              </a:tr>
              <a:tr h="347213">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10002"/>
                  </a:ext>
                </a:extLst>
              </a:tr>
              <a:tr h="347213">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10003"/>
                  </a:ext>
                </a:extLst>
              </a:tr>
              <a:tr h="347213">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10004"/>
                  </a:ext>
                </a:extLst>
              </a:tr>
              <a:tr h="428070">
                <a:tc>
                  <a:txBody>
                    <a:bodyPr/>
                    <a:lstStyle/>
                    <a:p>
                      <a:endParaRPr lang="nl-NL" sz="12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solidFill>
                      <a:srgbClr val="EAC2DB"/>
                    </a:solidFill>
                  </a:tcPr>
                </a:tc>
                <a:tc>
                  <a:txBody>
                    <a:bodyPr/>
                    <a:lstStyle/>
                    <a:p>
                      <a:endParaRPr lang="nl-NL" sz="12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solidFill>
                      <a:srgbClr val="EAC2DB"/>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8710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7" y="245768"/>
            <a:ext cx="2090928" cy="917448"/>
          </a:xfrm>
          <a:prstGeom prst="rect">
            <a:avLst/>
          </a:prstGeom>
        </p:spPr>
      </p:pic>
      <p:cxnSp>
        <p:nvCxnSpPr>
          <p:cNvPr id="16" name="Rechte verbindingslijn 15"/>
          <p:cNvCxnSpPr/>
          <p:nvPr/>
        </p:nvCxnSpPr>
        <p:spPr>
          <a:xfrm>
            <a:off x="504966" y="1298575"/>
            <a:ext cx="8093123"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0" y="6324600"/>
            <a:ext cx="91440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jdelijke aanduiding voor inhoud 2"/>
          <p:cNvSpPr txBox="1">
            <a:spLocks/>
          </p:cNvSpPr>
          <p:nvPr/>
        </p:nvSpPr>
        <p:spPr>
          <a:xfrm>
            <a:off x="495636" y="1330571"/>
            <a:ext cx="8093122" cy="723330"/>
          </a:xfrm>
          <a:prstGeom prst="rect">
            <a:avLst/>
          </a:prstGeom>
          <a:solidFill>
            <a:schemeClr val="bg1">
              <a:alpha val="75000"/>
            </a:schemeClr>
          </a:solidFill>
        </p:spPr>
        <p:txBody>
          <a:bodyPr anchor="t"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buClr>
                <a:srgbClr val="009DE0"/>
              </a:buClr>
              <a:buSzPct val="120000"/>
              <a:defRPr/>
            </a:pPr>
            <a:r>
              <a:rPr lang="nl-NL" sz="2500" kern="500" dirty="0">
                <a:solidFill>
                  <a:srgbClr val="EA088B"/>
                </a:solidFill>
                <a:latin typeface="Cantarell" charset="0"/>
                <a:cs typeface="Arial"/>
              </a:rPr>
              <a:t>Oefening 3: Sta 3 dagen 3 keer per dag vijf minuten stil: </a:t>
            </a:r>
          </a:p>
          <a:p>
            <a:pPr algn="l">
              <a:spcBef>
                <a:spcPts val="0"/>
              </a:spcBef>
              <a:buClr>
                <a:srgbClr val="009DE0"/>
              </a:buClr>
              <a:buSzPct val="120000"/>
              <a:defRPr/>
            </a:pPr>
            <a:r>
              <a:rPr lang="nl-NL" sz="2500" kern="500" dirty="0">
                <a:solidFill>
                  <a:srgbClr val="EA088B"/>
                </a:solidFill>
                <a:latin typeface="Cantarell" charset="0"/>
                <a:cs typeface="Arial"/>
              </a:rPr>
              <a:t>waar gaan je gedachten dan over? Schrijf ze hieronder op.</a:t>
            </a:r>
            <a:endParaRPr lang="nl-NL" sz="2500" dirty="0">
              <a:solidFill>
                <a:srgbClr val="123E66"/>
              </a:solidFill>
              <a:cs typeface="Arial"/>
            </a:endParaRPr>
          </a:p>
        </p:txBody>
      </p:sp>
      <p:graphicFrame>
        <p:nvGraphicFramePr>
          <p:cNvPr id="4" name="Tabel 3"/>
          <p:cNvGraphicFramePr>
            <a:graphicFrameLocks noGrp="1"/>
          </p:cNvGraphicFramePr>
          <p:nvPr/>
        </p:nvGraphicFramePr>
        <p:xfrm>
          <a:off x="495635" y="2258447"/>
          <a:ext cx="8093119" cy="4023360"/>
        </p:xfrm>
        <a:graphic>
          <a:graphicData uri="http://schemas.openxmlformats.org/drawingml/2006/table">
            <a:tbl>
              <a:tblPr firstRow="1" bandRow="1">
                <a:tableStyleId>{2D5ABB26-0587-4C30-8999-92F81FD0307C}</a:tableStyleId>
              </a:tblPr>
              <a:tblGrid>
                <a:gridCol w="2335247">
                  <a:extLst>
                    <a:ext uri="{9D8B030D-6E8A-4147-A177-3AD203B41FA5}">
                      <a16:colId xmlns:a16="http://schemas.microsoft.com/office/drawing/2014/main" val="20000"/>
                    </a:ext>
                  </a:extLst>
                </a:gridCol>
                <a:gridCol w="2830882">
                  <a:extLst>
                    <a:ext uri="{9D8B030D-6E8A-4147-A177-3AD203B41FA5}">
                      <a16:colId xmlns:a16="http://schemas.microsoft.com/office/drawing/2014/main" val="3392042692"/>
                    </a:ext>
                  </a:extLst>
                </a:gridCol>
                <a:gridCol w="2926990">
                  <a:extLst>
                    <a:ext uri="{9D8B030D-6E8A-4147-A177-3AD203B41FA5}">
                      <a16:colId xmlns:a16="http://schemas.microsoft.com/office/drawing/2014/main" val="4011507911"/>
                    </a:ext>
                  </a:extLst>
                </a:gridCol>
              </a:tblGrid>
              <a:tr h="428070">
                <a:tc>
                  <a:txBody>
                    <a:bodyPr/>
                    <a:lstStyle/>
                    <a:p>
                      <a:endParaRPr lang="nl-NL" sz="1600" dirty="0">
                        <a:solidFill>
                          <a:schemeClr val="bg1"/>
                        </a:solidFill>
                      </a:endParaRPr>
                    </a:p>
                  </a:txBody>
                  <a:tcPr>
                    <a:lnR w="12700" cap="flat" cmpd="sng" algn="ctr">
                      <a:solidFill>
                        <a:schemeClr val="bg1"/>
                      </a:solidFill>
                      <a:prstDash val="dot"/>
                      <a:round/>
                      <a:headEnd type="none" w="med" len="med"/>
                      <a:tailEnd type="none" w="med" len="med"/>
                    </a:lnR>
                    <a:lnB w="12700" cap="flat" cmpd="sng" algn="ctr">
                      <a:solidFill>
                        <a:schemeClr val="bg1"/>
                      </a:solidFill>
                      <a:prstDash val="dot"/>
                      <a:round/>
                      <a:headEnd type="none" w="med" len="med"/>
                      <a:tailEnd type="none" w="med" len="med"/>
                    </a:lnB>
                    <a:solidFill>
                      <a:srgbClr val="CA036B"/>
                    </a:solidFill>
                  </a:tcPr>
                </a:tc>
                <a:tc>
                  <a:txBody>
                    <a:bodyPr/>
                    <a:lstStyle/>
                    <a:p>
                      <a:r>
                        <a:rPr lang="nl-NL" sz="1600" dirty="0">
                          <a:solidFill>
                            <a:schemeClr val="bg1"/>
                          </a:solidFill>
                        </a:rPr>
                        <a:t>Positief (genieten van herinneringen, voorpret)</a:t>
                      </a: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B w="12700" cap="flat" cmpd="sng" algn="ctr">
                      <a:solidFill>
                        <a:schemeClr val="bg1"/>
                      </a:solidFill>
                      <a:prstDash val="dot"/>
                      <a:round/>
                      <a:headEnd type="none" w="med" len="med"/>
                      <a:tailEnd type="none" w="med" len="med"/>
                    </a:lnB>
                    <a:solidFill>
                      <a:srgbClr val="CA036B"/>
                    </a:solidFill>
                  </a:tcPr>
                </a:tc>
                <a:tc>
                  <a:txBody>
                    <a:bodyPr/>
                    <a:lstStyle/>
                    <a:p>
                      <a:r>
                        <a:rPr lang="nl-NL" sz="1600" dirty="0">
                          <a:solidFill>
                            <a:schemeClr val="bg1"/>
                          </a:solidFill>
                        </a:rPr>
                        <a:t>Negatief (spijt, schaamte, irritatie, zorgen, spanning)</a:t>
                      </a:r>
                    </a:p>
                  </a:txBody>
                  <a:tcPr>
                    <a:lnL w="12700" cap="flat" cmpd="sng" algn="ctr">
                      <a:solidFill>
                        <a:schemeClr val="bg1"/>
                      </a:solidFill>
                      <a:prstDash val="dot"/>
                      <a:round/>
                      <a:headEnd type="none" w="med" len="med"/>
                      <a:tailEnd type="none" w="med" len="med"/>
                    </a:lnL>
                    <a:lnB w="12700" cap="flat" cmpd="sng" algn="ctr">
                      <a:solidFill>
                        <a:schemeClr val="bg1"/>
                      </a:solidFill>
                      <a:prstDash val="dot"/>
                      <a:round/>
                      <a:headEnd type="none" w="med" len="med"/>
                      <a:tailEnd type="none" w="med" len="med"/>
                    </a:lnB>
                    <a:solidFill>
                      <a:srgbClr val="CA036B"/>
                    </a:solidFill>
                  </a:tcPr>
                </a:tc>
                <a:extLst>
                  <a:ext uri="{0D108BD9-81ED-4DB2-BD59-A6C34878D82A}">
                    <a16:rowId xmlns:a16="http://schemas.microsoft.com/office/drawing/2014/main" val="10000"/>
                  </a:ext>
                </a:extLst>
              </a:tr>
              <a:tr h="347213">
                <a:tc>
                  <a:txBody>
                    <a:bodyPr/>
                    <a:lstStyle/>
                    <a:p>
                      <a:r>
                        <a:rPr lang="nl-NL" sz="1600" dirty="0">
                          <a:solidFill>
                            <a:schemeClr val="bg1"/>
                          </a:solidFill>
                        </a:rPr>
                        <a:t>Verleden (heeft plaatsgevonden)</a:t>
                      </a:r>
                    </a:p>
                    <a:p>
                      <a:endParaRPr lang="nl-NL" sz="1600" dirty="0">
                        <a:solidFill>
                          <a:schemeClr val="bg1"/>
                        </a:solidFill>
                      </a:endParaRPr>
                    </a:p>
                    <a:p>
                      <a:endParaRPr lang="nl-NL" sz="16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4B91CD"/>
                    </a:solidFill>
                  </a:tcPr>
                </a:tc>
                <a:tc>
                  <a:txBody>
                    <a:bodyPr/>
                    <a:lstStyle/>
                    <a:p>
                      <a:endParaRPr lang="nl-NL" sz="16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600" dirty="0">
                        <a:solidFill>
                          <a:schemeClr val="bg1"/>
                        </a:solidFill>
                      </a:endParaRPr>
                    </a:p>
                  </a:txBody>
                  <a:tcPr>
                    <a:lnL w="12700" cap="flat" cmpd="sng" algn="ctr">
                      <a:solidFill>
                        <a:schemeClr val="bg1"/>
                      </a:solidFill>
                      <a:prstDash val="dot"/>
                      <a:round/>
                      <a:headEnd type="none" w="med" len="med"/>
                      <a:tailEnd type="none" w="med" len="med"/>
                    </a:lnL>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10001"/>
                  </a:ext>
                </a:extLst>
              </a:tr>
              <a:tr h="347213">
                <a:tc>
                  <a:txBody>
                    <a:bodyPr/>
                    <a:lstStyle/>
                    <a:p>
                      <a:r>
                        <a:rPr lang="nl-NL" sz="1600" dirty="0">
                          <a:solidFill>
                            <a:schemeClr val="bg1"/>
                          </a:solidFill>
                        </a:rPr>
                        <a:t>Heden (vindt nu plaats)</a:t>
                      </a:r>
                    </a:p>
                    <a:p>
                      <a:endParaRPr lang="nl-NL" sz="1600" dirty="0">
                        <a:solidFill>
                          <a:schemeClr val="bg1"/>
                        </a:solidFill>
                      </a:endParaRPr>
                    </a:p>
                    <a:p>
                      <a:endParaRPr lang="nl-NL" sz="1600" dirty="0">
                        <a:solidFill>
                          <a:schemeClr val="bg1"/>
                        </a:solidFill>
                      </a:endParaRPr>
                    </a:p>
                    <a:p>
                      <a:endParaRPr lang="nl-NL" sz="1600" dirty="0">
                        <a:solidFill>
                          <a:schemeClr val="bg1"/>
                        </a:solidFill>
                      </a:endParaRPr>
                    </a:p>
                  </a:txBody>
                  <a:tcPr>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4B91CD"/>
                    </a:solidFill>
                  </a:tcPr>
                </a:tc>
                <a:tc>
                  <a:txBody>
                    <a:bodyPr/>
                    <a:lstStyle/>
                    <a:p>
                      <a:endParaRPr lang="nl-NL" sz="16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tc>
                  <a:txBody>
                    <a:bodyPr/>
                    <a:lstStyle/>
                    <a:p>
                      <a:endParaRPr lang="nl-NL" sz="1600" dirty="0">
                        <a:solidFill>
                          <a:schemeClr val="bg1"/>
                        </a:solidFill>
                      </a:endParaRPr>
                    </a:p>
                  </a:txBody>
                  <a:tcPr>
                    <a:lnL w="12700" cap="flat" cmpd="sng" algn="ctr">
                      <a:solidFill>
                        <a:schemeClr val="bg1"/>
                      </a:solidFill>
                      <a:prstDash val="dot"/>
                      <a:round/>
                      <a:headEnd type="none" w="med" len="med"/>
                      <a:tailEnd type="none" w="med" len="med"/>
                    </a:lnL>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solidFill>
                      <a:srgbClr val="EAC2DB"/>
                    </a:solidFill>
                  </a:tcPr>
                </a:tc>
                <a:extLst>
                  <a:ext uri="{0D108BD9-81ED-4DB2-BD59-A6C34878D82A}">
                    <a16:rowId xmlns:a16="http://schemas.microsoft.com/office/drawing/2014/main" val="3944108027"/>
                  </a:ext>
                </a:extLst>
              </a:tr>
              <a:tr h="347213">
                <a:tc>
                  <a:txBody>
                    <a:bodyPr/>
                    <a:lstStyle/>
                    <a:p>
                      <a:r>
                        <a:rPr lang="nl-NL" sz="1600" dirty="0">
                          <a:solidFill>
                            <a:schemeClr val="bg1"/>
                          </a:solidFill>
                        </a:rPr>
                        <a:t>Toekomst (moet nog plaatsvinden)</a:t>
                      </a:r>
                    </a:p>
                    <a:p>
                      <a:endParaRPr lang="nl-NL" sz="1600" dirty="0">
                        <a:solidFill>
                          <a:schemeClr val="bg1"/>
                        </a:solidFill>
                      </a:endParaRPr>
                    </a:p>
                    <a:p>
                      <a:endParaRPr lang="nl-NL" sz="1600" dirty="0">
                        <a:solidFill>
                          <a:schemeClr val="bg1"/>
                        </a:solidFill>
                      </a:endParaRPr>
                    </a:p>
                    <a:p>
                      <a:endParaRPr lang="nl-NL" sz="1600" dirty="0">
                        <a:solidFill>
                          <a:schemeClr val="bg1"/>
                        </a:solidFill>
                      </a:endParaRPr>
                    </a:p>
                  </a:txBody>
                  <a:tcPr>
                    <a:lnL>
                      <a:noFill/>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4B91CD"/>
                    </a:solidFill>
                  </a:tcPr>
                </a:tc>
                <a:tc>
                  <a:txBody>
                    <a:bodyPr/>
                    <a:lstStyle/>
                    <a:p>
                      <a:endParaRPr lang="nl-NL" sz="1600" dirty="0">
                        <a:solidFill>
                          <a:schemeClr val="bg1"/>
                        </a:solidFill>
                      </a:endParaRPr>
                    </a:p>
                  </a:txBody>
                  <a:tcP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tc>
                  <a:txBody>
                    <a:bodyPr/>
                    <a:lstStyle/>
                    <a:p>
                      <a:endParaRPr lang="nl-NL" sz="1600" dirty="0">
                        <a:solidFill>
                          <a:schemeClr val="bg1"/>
                        </a:solidFill>
                      </a:endParaRPr>
                    </a:p>
                  </a:txBody>
                  <a:tcPr>
                    <a:lnL w="12700" cap="flat" cmpd="sng" algn="ctr">
                      <a:solidFill>
                        <a:schemeClr val="bg1"/>
                      </a:solidFill>
                      <a:prstDash val="dot"/>
                      <a:round/>
                      <a:headEnd type="none" w="med" len="med"/>
                      <a:tailEnd type="none" w="med" len="med"/>
                    </a:lnL>
                    <a:lnR>
                      <a:noFill/>
                    </a:lnR>
                    <a:lnT w="12700" cap="flat" cmpd="sng" algn="ctr">
                      <a:solidFill>
                        <a:schemeClr val="bg1"/>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rgbClr val="EAC2DB"/>
                    </a:solidFill>
                  </a:tcPr>
                </a:tc>
                <a:extLst>
                  <a:ext uri="{0D108BD9-81ED-4DB2-BD59-A6C34878D82A}">
                    <a16:rowId xmlns:a16="http://schemas.microsoft.com/office/drawing/2014/main" val="3588763421"/>
                  </a:ext>
                </a:extLst>
              </a:tr>
            </a:tbl>
          </a:graphicData>
        </a:graphic>
      </p:graphicFrame>
    </p:spTree>
    <p:extLst>
      <p:ext uri="{BB962C8B-B14F-4D97-AF65-F5344CB8AC3E}">
        <p14:creationId xmlns:p14="http://schemas.microsoft.com/office/powerpoint/2010/main" val="413741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7" y="245768"/>
            <a:ext cx="2090928" cy="917448"/>
          </a:xfrm>
          <a:prstGeom prst="rect">
            <a:avLst/>
          </a:prstGeom>
        </p:spPr>
      </p:pic>
      <p:cxnSp>
        <p:nvCxnSpPr>
          <p:cNvPr id="16" name="Rechte verbindingslijn 15"/>
          <p:cNvCxnSpPr/>
          <p:nvPr/>
        </p:nvCxnSpPr>
        <p:spPr>
          <a:xfrm>
            <a:off x="504966" y="1298575"/>
            <a:ext cx="8093123"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0" y="6324600"/>
            <a:ext cx="91440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jdelijke aanduiding voor inhoud 2"/>
          <p:cNvSpPr txBox="1">
            <a:spLocks/>
          </p:cNvSpPr>
          <p:nvPr/>
        </p:nvSpPr>
        <p:spPr>
          <a:xfrm>
            <a:off x="495636" y="1330571"/>
            <a:ext cx="8093122" cy="723330"/>
          </a:xfrm>
          <a:prstGeom prst="rect">
            <a:avLst/>
          </a:prstGeom>
          <a:solidFill>
            <a:schemeClr val="bg1">
              <a:alpha val="75000"/>
            </a:schemeClr>
          </a:solidFill>
        </p:spPr>
        <p:txBody>
          <a:bodyPr anchor="t"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buClr>
                <a:srgbClr val="009DE0"/>
              </a:buClr>
              <a:buSzPct val="120000"/>
              <a:defRPr/>
            </a:pPr>
            <a:r>
              <a:rPr lang="nl-NL" sz="2500" kern="500" dirty="0">
                <a:solidFill>
                  <a:srgbClr val="EA088B"/>
                </a:solidFill>
                <a:latin typeface="Cantarell" charset="0"/>
                <a:cs typeface="Arial"/>
              </a:rPr>
              <a:t>Oefening 4: als het gaat om je lijstje rond ‘wat denk ik’ als wie zou je willen denken?  </a:t>
            </a:r>
            <a:endParaRPr lang="nl-NL" sz="2500" dirty="0">
              <a:solidFill>
                <a:srgbClr val="123E66"/>
              </a:solidFill>
              <a:cs typeface="Arial"/>
            </a:endParaRPr>
          </a:p>
        </p:txBody>
      </p:sp>
      <p:sp>
        <p:nvSpPr>
          <p:cNvPr id="2" name="Tekstvak 1">
            <a:extLst>
              <a:ext uri="{FF2B5EF4-FFF2-40B4-BE49-F238E27FC236}">
                <a16:creationId xmlns:a16="http://schemas.microsoft.com/office/drawing/2014/main" id="{78C8B233-B1CB-435C-B6F3-1F30924BC98B}"/>
              </a:ext>
            </a:extLst>
          </p:cNvPr>
          <p:cNvSpPr txBox="1"/>
          <p:nvPr/>
        </p:nvSpPr>
        <p:spPr>
          <a:xfrm>
            <a:off x="556367" y="2386588"/>
            <a:ext cx="7441909" cy="2031325"/>
          </a:xfrm>
          <a:prstGeom prst="rect">
            <a:avLst/>
          </a:prstGeom>
          <a:noFill/>
        </p:spPr>
        <p:txBody>
          <a:bodyPr wrap="none" rtlCol="0">
            <a:spAutoFit/>
          </a:bodyPr>
          <a:lstStyle/>
          <a:p>
            <a:pPr marL="342900" indent="-342900">
              <a:buFont typeface="+mj-lt"/>
              <a:buAutoNum type="alphaUcPeriod"/>
            </a:pPr>
            <a:r>
              <a:rPr lang="nl-NL" dirty="0"/>
              <a:t>Als Dagobert Duck</a:t>
            </a:r>
          </a:p>
          <a:p>
            <a:pPr marL="342900" indent="-342900">
              <a:buFont typeface="+mj-lt"/>
              <a:buAutoNum type="alphaUcPeriod"/>
            </a:pPr>
            <a:r>
              <a:rPr lang="nl-NL" dirty="0"/>
              <a:t>Als Gandhi</a:t>
            </a:r>
          </a:p>
          <a:p>
            <a:pPr marL="342900" indent="-342900">
              <a:buFont typeface="+mj-lt"/>
              <a:buAutoNum type="alphaUcPeriod"/>
            </a:pPr>
            <a:r>
              <a:rPr lang="nl-NL" dirty="0"/>
              <a:t>Als Mandela</a:t>
            </a:r>
          </a:p>
          <a:p>
            <a:pPr marL="342900" indent="-342900">
              <a:buFont typeface="+mj-lt"/>
              <a:buAutoNum type="alphaUcPeriod"/>
            </a:pPr>
            <a:r>
              <a:rPr lang="nl-NL" dirty="0"/>
              <a:t>Als Picasso</a:t>
            </a:r>
          </a:p>
          <a:p>
            <a:pPr marL="342900" indent="-342900">
              <a:buFont typeface="+mj-lt"/>
              <a:buAutoNum type="alphaUcPeriod"/>
            </a:pPr>
            <a:r>
              <a:rPr lang="nl-NL" dirty="0"/>
              <a:t>Als iemand die je bewondert (wie?)</a:t>
            </a:r>
          </a:p>
          <a:p>
            <a:endParaRPr lang="nl-NL" dirty="0"/>
          </a:p>
          <a:p>
            <a:r>
              <a:rPr lang="nl-NL" dirty="0"/>
              <a:t>Wordt die persoon maar even, hoe zou die kijken naar een bepaalde </a:t>
            </a:r>
            <a:r>
              <a:rPr lang="nl-NL"/>
              <a:t>situatie?</a:t>
            </a:r>
            <a:endParaRPr lang="nl-NL" dirty="0"/>
          </a:p>
        </p:txBody>
      </p:sp>
    </p:spTree>
    <p:extLst>
      <p:ext uri="{BB962C8B-B14F-4D97-AF65-F5344CB8AC3E}">
        <p14:creationId xmlns:p14="http://schemas.microsoft.com/office/powerpoint/2010/main" val="100989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3808</TotalTime>
  <Words>555</Words>
  <Application>Microsoft Office PowerPoint</Application>
  <PresentationFormat>Diavoorstelling (4:3)</PresentationFormat>
  <Paragraphs>99</Paragraphs>
  <Slides>11</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Calibri</vt:lpstr>
      <vt:lpstr>Calibri Light</vt:lpstr>
      <vt:lpstr>Cantarell</vt:lpstr>
      <vt:lpstr>verdana</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Hallo Gerald</dc:creator>
  <cp:lastModifiedBy>Ilse van Ravenstein</cp:lastModifiedBy>
  <cp:revision>146</cp:revision>
  <cp:lastPrinted>2019-04-02T06:44:56Z</cp:lastPrinted>
  <dcterms:created xsi:type="dcterms:W3CDTF">2016-10-25T12:10:39Z</dcterms:created>
  <dcterms:modified xsi:type="dcterms:W3CDTF">2021-05-12T09:16:43Z</dcterms:modified>
</cp:coreProperties>
</file>