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9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8FD902E-1159-4174-9ADE-3A0A0D780C81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709FB5D-B5F4-4275-8169-A3DF0CA39A8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524578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902E-1159-4174-9ADE-3A0A0D780C81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9FB5D-B5F4-4275-8169-A3DF0CA39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8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902E-1159-4174-9ADE-3A0A0D780C81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9FB5D-B5F4-4275-8169-A3DF0CA39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743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902E-1159-4174-9ADE-3A0A0D780C81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9FB5D-B5F4-4275-8169-A3DF0CA39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09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FD902E-1159-4174-9ADE-3A0A0D780C81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09FB5D-B5F4-4275-8169-A3DF0CA39A8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999227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902E-1159-4174-9ADE-3A0A0D780C81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9FB5D-B5F4-4275-8169-A3DF0CA39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72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902E-1159-4174-9ADE-3A0A0D780C81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9FB5D-B5F4-4275-8169-A3DF0CA39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5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902E-1159-4174-9ADE-3A0A0D780C81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9FB5D-B5F4-4275-8169-A3DF0CA39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86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902E-1159-4174-9ADE-3A0A0D780C81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9FB5D-B5F4-4275-8169-A3DF0CA39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28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FD902E-1159-4174-9ADE-3A0A0D780C81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09FB5D-B5F4-4275-8169-A3DF0CA39A8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16601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FD902E-1159-4174-9ADE-3A0A0D780C81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09FB5D-B5F4-4275-8169-A3DF0CA39A8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65557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8FD902E-1159-4174-9ADE-3A0A0D780C81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709FB5D-B5F4-4275-8169-A3DF0CA39A8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6533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9000">
              <a:srgbClr val="4971B3">
                <a:alpha val="99000"/>
              </a:srgbClr>
            </a:gs>
            <a:gs pos="3000">
              <a:srgbClr val="003399"/>
            </a:gs>
            <a:gs pos="51000">
              <a:schemeClr val="accent5">
                <a:lumMod val="60000"/>
                <a:lumOff val="40000"/>
                <a:alpha val="99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Layer 2 Switch Operations</a:t>
            </a:r>
          </a:p>
        </p:txBody>
      </p:sp>
    </p:spTree>
    <p:extLst>
      <p:ext uri="{BB962C8B-B14F-4D97-AF65-F5344CB8AC3E}">
        <p14:creationId xmlns:p14="http://schemas.microsoft.com/office/powerpoint/2010/main" val="2135276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Operations at layer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Shared media network uses the following:</a:t>
            </a:r>
          </a:p>
          <a:p>
            <a:pPr lvl="1"/>
            <a:r>
              <a:rPr lang="en-US" dirty="0"/>
              <a:t>CSMA/CD</a:t>
            </a:r>
          </a:p>
          <a:p>
            <a:r>
              <a:rPr lang="en-US" dirty="0"/>
              <a:t>This is the problem</a:t>
            </a:r>
          </a:p>
          <a:p>
            <a:pPr lvl="1"/>
            <a:r>
              <a:rPr lang="en-US" dirty="0"/>
              <a:t>Collisions occur constantly</a:t>
            </a:r>
          </a:p>
          <a:p>
            <a:pPr lvl="1"/>
            <a:r>
              <a:rPr lang="en-US" dirty="0"/>
              <a:t>Half duplex operations</a:t>
            </a:r>
          </a:p>
          <a:p>
            <a:pPr lvl="1"/>
            <a:r>
              <a:rPr lang="en-US" dirty="0"/>
              <a:t>Bandwidth is reduced</a:t>
            </a:r>
          </a:p>
        </p:txBody>
      </p:sp>
    </p:spTree>
    <p:extLst>
      <p:ext uri="{BB962C8B-B14F-4D97-AF65-F5344CB8AC3E}">
        <p14:creationId xmlns:p14="http://schemas.microsoft.com/office/powerpoint/2010/main" val="1869596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Operations layer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Layer 2 switching decisions about forwarding are based on destination MAC addresses</a:t>
            </a:r>
          </a:p>
          <a:p>
            <a:r>
              <a:rPr lang="en-US" dirty="0"/>
              <a:t>Ethernet switch provides isolation between connected hosts in several ways::</a:t>
            </a:r>
          </a:p>
          <a:p>
            <a:pPr lvl="1"/>
            <a:r>
              <a:rPr lang="en-US" dirty="0"/>
              <a:t>The collision domain’s scope is severely limited</a:t>
            </a:r>
          </a:p>
          <a:p>
            <a:pPr lvl="1"/>
            <a:r>
              <a:rPr lang="en-US" dirty="0"/>
              <a:t>Full duplex is now possible due to know contention media</a:t>
            </a:r>
          </a:p>
          <a:p>
            <a:pPr lvl="1"/>
            <a:r>
              <a:rPr lang="en-US" dirty="0"/>
              <a:t>Errors in frames are not propagated, it uses the store-and-forward switching technology</a:t>
            </a:r>
          </a:p>
          <a:p>
            <a:pPr lvl="1"/>
            <a:r>
              <a:rPr lang="en-US" dirty="0"/>
              <a:t>You can limit broadcast</a:t>
            </a:r>
          </a:p>
          <a:p>
            <a:pPr lvl="1"/>
            <a:r>
              <a:rPr lang="en-US" dirty="0"/>
              <a:t>Other types of filtering or forwarding become possible</a:t>
            </a:r>
          </a:p>
        </p:txBody>
      </p:sp>
    </p:spTree>
    <p:extLst>
      <p:ext uri="{BB962C8B-B14F-4D97-AF65-F5344CB8AC3E}">
        <p14:creationId xmlns:p14="http://schemas.microsoft.com/office/powerpoint/2010/main" val="644332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Operations layer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layer 2 switch is basically a multiport transparent bridge.</a:t>
            </a:r>
          </a:p>
          <a:p>
            <a:pPr lvl="1"/>
            <a:r>
              <a:rPr lang="en-US" dirty="0"/>
              <a:t>Each port is its own LAN segment</a:t>
            </a:r>
          </a:p>
          <a:p>
            <a:pPr lvl="1"/>
            <a:r>
              <a:rPr lang="en-US" dirty="0"/>
              <a:t>Using the store and forward frame technology, switches will not forward any frame unless it knows the destination MAC address</a:t>
            </a:r>
          </a:p>
          <a:p>
            <a:pPr lvl="1"/>
            <a:r>
              <a:rPr lang="en-US" dirty="0"/>
              <a:t>If it does not know the destination MAC address it will flood all other ports except the one it learned the source MAC from, in order to find the destination.</a:t>
            </a:r>
          </a:p>
          <a:p>
            <a:pPr lvl="1"/>
            <a:r>
              <a:rPr lang="en-US" dirty="0"/>
              <a:t>This is called unknow unicast flooding</a:t>
            </a:r>
          </a:p>
          <a:p>
            <a:r>
              <a:rPr lang="en-US" dirty="0"/>
              <a:t>Several ways a switch can learn MAC address:</a:t>
            </a:r>
          </a:p>
          <a:p>
            <a:pPr lvl="1"/>
            <a:r>
              <a:rPr lang="en-US" dirty="0"/>
              <a:t>Statically or Dynamically</a:t>
            </a:r>
          </a:p>
          <a:p>
            <a:pPr lvl="1"/>
            <a:r>
              <a:rPr lang="en-US" dirty="0"/>
              <a:t>Sticky command comes into play</a:t>
            </a:r>
          </a:p>
        </p:txBody>
      </p:sp>
    </p:spTree>
    <p:extLst>
      <p:ext uri="{BB962C8B-B14F-4D97-AF65-F5344CB8AC3E}">
        <p14:creationId xmlns:p14="http://schemas.microsoft.com/office/powerpoint/2010/main" val="3258636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Operations layer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Decisions area made simultaneously by independent portions of switching hardware and be describes as follows:</a:t>
            </a:r>
          </a:p>
          <a:p>
            <a:pPr lvl="1"/>
            <a:r>
              <a:rPr lang="en-US" dirty="0"/>
              <a:t>L2 forwarding table</a:t>
            </a:r>
          </a:p>
          <a:p>
            <a:pPr lvl="1"/>
            <a:r>
              <a:rPr lang="en-US" dirty="0"/>
              <a:t>Security ACLs</a:t>
            </a:r>
          </a:p>
          <a:p>
            <a:pPr lvl="1"/>
            <a:r>
              <a:rPr lang="en-US" dirty="0" err="1"/>
              <a:t>QoS</a:t>
            </a:r>
            <a:r>
              <a:rPr lang="en-US" dirty="0"/>
              <a:t> ACLs</a:t>
            </a:r>
          </a:p>
          <a:p>
            <a:r>
              <a:rPr lang="en-US" dirty="0"/>
              <a:t>The CAM and TCAM table lookups have occurred, the frame is placed into the appropriate egress queue on the appropriate outbound switch port.</a:t>
            </a:r>
          </a:p>
        </p:txBody>
      </p:sp>
    </p:spTree>
    <p:extLst>
      <p:ext uri="{BB962C8B-B14F-4D97-AF65-F5344CB8AC3E}">
        <p14:creationId xmlns:p14="http://schemas.microsoft.com/office/powerpoint/2010/main" val="108886311"/>
      </p:ext>
    </p:extLst>
  </p:cSld>
  <p:clrMapOvr>
    <a:masterClrMapping/>
  </p:clrMapOvr>
</p:sld>
</file>

<file path=ppt/theme/theme1.xml><?xml version="1.0" encoding="utf-8"?>
<a:theme xmlns:a="http://schemas.openxmlformats.org/drawingml/2006/main" name="S3 blueSteel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3 blueSteel" id="{8A5E63CE-051B-4012-BF1F-811EC2C2978E}" vid="{A491389E-C5EC-4B79-B5F8-059EEBF867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S3 blueSteel</Template>
  <TotalTime>229</TotalTime>
  <Words>251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Franklin Gothic Book</vt:lpstr>
      <vt:lpstr>S3 blueSteel</vt:lpstr>
      <vt:lpstr>Layer 2 Switch Operations</vt:lpstr>
      <vt:lpstr>Switch Operations at layer 2</vt:lpstr>
      <vt:lpstr>Switch Operations layer 2</vt:lpstr>
      <vt:lpstr>Switch Operations layer 2</vt:lpstr>
      <vt:lpstr>Switch Operations layer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Layer 2 Switch Operations</dc:title>
  <dc:creator>Digna Diaz</dc:creator>
  <cp:lastModifiedBy>Digna Diaz</cp:lastModifiedBy>
  <cp:revision>7</cp:revision>
  <dcterms:created xsi:type="dcterms:W3CDTF">2017-01-11T12:48:39Z</dcterms:created>
  <dcterms:modified xsi:type="dcterms:W3CDTF">2017-01-11T19:59:02Z</dcterms:modified>
</cp:coreProperties>
</file>