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4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0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9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3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8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2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0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0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4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C42C1-F828-FE49-BEB2-577DF3294C72}" type="datetimeFigureOut">
              <a:rPr lang="en-US" smtClean="0"/>
              <a:t>9/6/16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9CFE-2084-9F44-9A6F-864B0F0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6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7359"/>
            <a:ext cx="7772400" cy="1803190"/>
          </a:xfrm>
        </p:spPr>
        <p:txBody>
          <a:bodyPr>
            <a:normAutofit/>
          </a:bodyPr>
          <a:lstStyle/>
          <a:p>
            <a:r>
              <a:rPr lang="en-US" dirty="0" smtClean="0"/>
              <a:t>How to Read</a:t>
            </a:r>
            <a:br>
              <a:rPr lang="en-US" dirty="0" smtClean="0"/>
            </a:br>
            <a:r>
              <a:rPr lang="en-US" sz="2400" dirty="0" smtClean="0"/>
              <a:t>(for pleasure and for scholarly/academic reasons)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0587" y="1356312"/>
            <a:ext cx="859136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Pacing/Sound</a:t>
            </a:r>
          </a:p>
          <a:p>
            <a:r>
              <a:rPr lang="en-US" sz="2800" dirty="0" smtClean="0"/>
              <a:t>Resources</a:t>
            </a:r>
          </a:p>
          <a:p>
            <a:r>
              <a:rPr lang="en-US" sz="2800" dirty="0" smtClean="0"/>
              <a:t>Scheduling time (by week or day)</a:t>
            </a:r>
          </a:p>
          <a:p>
            <a:r>
              <a:rPr lang="en-US" sz="2800" dirty="0" smtClean="0"/>
              <a:t>Space/place</a:t>
            </a:r>
          </a:p>
          <a:p>
            <a:r>
              <a:rPr lang="en-US" sz="2800" dirty="0" smtClean="0"/>
              <a:t>Time of day, taking breaks</a:t>
            </a:r>
          </a:p>
          <a:p>
            <a:r>
              <a:rPr lang="en-US" sz="2800" dirty="0" smtClean="0"/>
              <a:t>Notes – continuous or after reading a chapter or after reading the book, highlighting notes</a:t>
            </a:r>
          </a:p>
          <a:p>
            <a:r>
              <a:rPr lang="en-US" sz="2800" dirty="0" smtClean="0"/>
              <a:t>Memory, internalization</a:t>
            </a:r>
          </a:p>
          <a:p>
            <a:r>
              <a:rPr lang="en-US" sz="2800" dirty="0" smtClean="0"/>
              <a:t>Pattern recognition/style recognition</a:t>
            </a:r>
          </a:p>
          <a:p>
            <a:r>
              <a:rPr lang="en-US" sz="2800" dirty="0" smtClean="0"/>
              <a:t>Development of skill, language acquisition</a:t>
            </a:r>
          </a:p>
          <a:p>
            <a:r>
              <a:rPr lang="en-US" sz="2800" dirty="0" smtClean="0"/>
              <a:t>Point of </a:t>
            </a:r>
            <a:r>
              <a:rPr lang="en-US" sz="2800" dirty="0" smtClean="0"/>
              <a:t>view</a:t>
            </a:r>
          </a:p>
          <a:p>
            <a:r>
              <a:rPr lang="en-US" sz="2800" dirty="0" smtClean="0"/>
              <a:t>imagination/images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126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to Read (for pleasure and for scholarly/academic reasons)</vt:lpstr>
    </vt:vector>
  </TitlesOfParts>
  <Company>Princeton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Read (for pleasure and for scholarly/academic reasons)</dc:title>
  <dc:creator>PPS PPS</dc:creator>
  <cp:lastModifiedBy>PPS PPS</cp:lastModifiedBy>
  <cp:revision>6</cp:revision>
  <dcterms:created xsi:type="dcterms:W3CDTF">2015-09-04T14:26:18Z</dcterms:created>
  <dcterms:modified xsi:type="dcterms:W3CDTF">2016-09-06T14:55:45Z</dcterms:modified>
</cp:coreProperties>
</file>