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1087" r:id="rId3"/>
    <p:sldId id="1845" r:id="rId5"/>
    <p:sldId id="1902" r:id="rId6"/>
    <p:sldId id="1846" r:id="rId7"/>
    <p:sldId id="1847" r:id="rId8"/>
    <p:sldId id="1848" r:id="rId9"/>
    <p:sldId id="1849" r:id="rId10"/>
    <p:sldId id="1850" r:id="rId11"/>
    <p:sldId id="1851" r:id="rId12"/>
    <p:sldId id="1852" r:id="rId13"/>
    <p:sldId id="1853" r:id="rId14"/>
    <p:sldId id="1854" r:id="rId15"/>
    <p:sldId id="1855" r:id="rId16"/>
    <p:sldId id="1856" r:id="rId17"/>
    <p:sldId id="1857" r:id="rId18"/>
    <p:sldId id="1858" r:id="rId19"/>
    <p:sldId id="1859" r:id="rId20"/>
    <p:sldId id="1860" r:id="rId21"/>
    <p:sldId id="1861" r:id="rId22"/>
    <p:sldId id="1862" r:id="rId23"/>
    <p:sldId id="1870" r:id="rId24"/>
    <p:sldId id="1871" r:id="rId25"/>
    <p:sldId id="1872" r:id="rId26"/>
    <p:sldId id="1873" r:id="rId27"/>
    <p:sldId id="1874" r:id="rId28"/>
    <p:sldId id="1875" r:id="rId29"/>
    <p:sldId id="1954" r:id="rId30"/>
    <p:sldId id="1955" r:id="rId31"/>
    <p:sldId id="1956" r:id="rId32"/>
    <p:sldId id="1957" r:id="rId33"/>
    <p:sldId id="1958" r:id="rId34"/>
    <p:sldId id="1959" r:id="rId35"/>
    <p:sldId id="1960" r:id="rId36"/>
    <p:sldId id="1961" r:id="rId37"/>
    <p:sldId id="1962" r:id="rId38"/>
    <p:sldId id="1963" r:id="rId39"/>
    <p:sldId id="1876" r:id="rId40"/>
    <p:sldId id="1877" r:id="rId41"/>
    <p:sldId id="1878" r:id="rId42"/>
    <p:sldId id="1879" r:id="rId43"/>
    <p:sldId id="1880" r:id="rId44"/>
    <p:sldId id="1881" r:id="rId45"/>
    <p:sldId id="1882" r:id="rId46"/>
    <p:sldId id="1883" r:id="rId47"/>
    <p:sldId id="1884" r:id="rId48"/>
    <p:sldId id="1885" r:id="rId49"/>
    <p:sldId id="1886" r:id="rId50"/>
    <p:sldId id="1887" r:id="rId51"/>
    <p:sldId id="1888" r:id="rId52"/>
    <p:sldId id="1889" r:id="rId53"/>
    <p:sldId id="1890" r:id="rId54"/>
    <p:sldId id="1891" r:id="rId55"/>
    <p:sldId id="1892" r:id="rId56"/>
    <p:sldId id="1893" r:id="rId57"/>
    <p:sldId id="1894" r:id="rId58"/>
    <p:sldId id="1895" r:id="rId59"/>
    <p:sldId id="1896" r:id="rId60"/>
    <p:sldId id="1897" r:id="rId61"/>
    <p:sldId id="1898" r:id="rId62"/>
    <p:sldId id="1899" r:id="rId63"/>
    <p:sldId id="1900" r:id="rId64"/>
    <p:sldId id="1901" r:id="rId65"/>
    <p:sldId id="1695" r:id="rId66"/>
  </p:sldIdLst>
  <p:sldSz cx="9144000" cy="5143500"/>
  <p:notesSz cx="6858000" cy="9144000"/>
  <p:embeddedFontLst>
    <p:embeddedFont>
      <p:font typeface="Raleway" panose="020B0503030101060003"/>
      <p:regular r:id="rId70"/>
    </p:embeddedFont>
    <p:embeddedFont>
      <p:font typeface="Source Sans Pro" panose="020B0503030403020204"/>
      <p:regular r:id="rId71"/>
    </p:embeddedFont>
    <p:embeddedFont>
      <p:font typeface="Tahoma" panose="020B0604030504040204" pitchFamily="34" charset="0"/>
      <p:regular r:id="rId72"/>
    </p:embeddedFont>
    <p:embeddedFont>
      <p:font typeface="Tahoma" panose="020B0604030504040204"/>
      <p:regular r:id="rId73"/>
    </p:embeddedFont>
    <p:embeddedFont>
      <p:font typeface="MS PGothic" panose="020B0600070205080204" charset="-128"/>
      <p:regular r:id="rId74"/>
    </p:embeddedFont>
    <p:embeddedFont>
      <p:font typeface="Calibri" panose="020F0502020204030204"/>
      <p:regular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5" Type="http://schemas.openxmlformats.org/officeDocument/2006/relationships/font" Target="fonts/font6.fntdata"/><Relationship Id="rId74" Type="http://schemas.openxmlformats.org/officeDocument/2006/relationships/font" Target="fonts/font5.fntdata"/><Relationship Id="rId73" Type="http://schemas.openxmlformats.org/officeDocument/2006/relationships/font" Target="fonts/font4.fntdata"/><Relationship Id="rId72" Type="http://schemas.openxmlformats.org/officeDocument/2006/relationships/font" Target="fonts/font3.fntdata"/><Relationship Id="rId71" Type="http://schemas.openxmlformats.org/officeDocument/2006/relationships/font" Target="fonts/font2.fntdata"/><Relationship Id="rId70" Type="http://schemas.openxmlformats.org/officeDocument/2006/relationships/font" Target="fonts/font1.fntdata"/><Relationship Id="rId7" Type="http://schemas.openxmlformats.org/officeDocument/2006/relationships/slide" Target="slides/slide4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#1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#2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#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#2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#1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3" loCatId="list" qsTypeId="urn:microsoft.com/office/officeart/2005/8/quickstyle/simple1#1" qsCatId="simple" csTypeId="urn:microsoft.com/office/officeart/2005/8/colors/accent5_2#1" csCatId="accent1" phldr="0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Balises méta (title + description).</a:t>
          </a:r>
          <a:r>
            <a:rPr sz="1400"/>
            <a:t/>
          </a:r>
          <a:endParaRPr sz="1400"/>
        </a:p>
      </dgm:t>
    </dgm:pt>
    <dgm:pt modelId="{E1399106-9BE2-43F4-9430-F473CB36780F}" cxnId="{7E25C299-EF57-48D6-906D-126D3B365F26}" type="parTrans">
      <dgm:prSet/>
      <dgm:spPr/>
      <dgm:t>
        <a:bodyPr/>
        <a:lstStyle/>
        <a:p>
          <a:endParaRPr lang="en-US"/>
        </a:p>
      </dgm:t>
    </dgm:pt>
    <dgm:pt modelId="{507A6FE3-4D55-4ED6-A973-429D64C5DF28}" cxnId="{7E25C299-EF57-48D6-906D-126D3B365F26}" type="sibTrans">
      <dgm:prSet/>
      <dgm:spPr/>
      <dgm:t>
        <a:bodyPr/>
        <a:lstStyle/>
        <a:p>
          <a:endParaRPr lang="en-US"/>
        </a:p>
      </dgm:t>
    </dgm:pt>
    <dgm:pt modelId="{96FA3163-F761-4990-BFDF-C946596F7E4E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C90C9B77-1D99-4614-BBA6-392519EB699B}" cxnId="{773C9B5D-372A-476E-93FC-C1027A959E0F}" type="parTrans">
      <dgm:prSet/>
      <dgm:spPr/>
    </dgm:pt>
    <dgm:pt modelId="{66EABBCE-4861-4D05-AA39-871D297E08A2}" cxnId="{773C9B5D-372A-476E-93FC-C1027A959E0F}" type="sibTrans">
      <dgm:prSet/>
      <dgm:spPr/>
    </dgm:pt>
    <dgm:pt modelId="{CA58FE74-4619-4E47-BA6C-E0CD35AF5AC2}">
      <dgm:prSet phldrT="[Text]"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H1.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EBAD4DA7-135F-4F4E-9475-804E7DC205D2}" cxnId="{82A4EF4B-73F2-422F-B328-0779A4BAABC0}" type="parTrans">
      <dgm:prSet/>
      <dgm:spPr/>
      <dgm:t>
        <a:bodyPr/>
        <a:lstStyle/>
        <a:p>
          <a:endParaRPr lang="en-US"/>
        </a:p>
      </dgm:t>
    </dgm:pt>
    <dgm:pt modelId="{5723A07A-E737-45B0-B84E-97FB4DE86580}" cxnId="{82A4EF4B-73F2-422F-B328-0779A4BAABC0}" type="sibTrans">
      <dgm:prSet/>
      <dgm:spPr/>
      <dgm:t>
        <a:bodyPr/>
        <a:lstStyle/>
        <a:p>
          <a:endParaRPr lang="en-US"/>
        </a:p>
      </dgm:t>
    </dgm:pt>
    <dgm:pt modelId="{7271A283-24D2-42FF-BB5B-5F3B893638A8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15B5A3F5-4B02-4207-8550-27597B019241}" cxnId="{2ED06777-FB8B-4875-9742-5C8C311CB8A4}" type="parTrans">
      <dgm:prSet/>
      <dgm:spPr/>
    </dgm:pt>
    <dgm:pt modelId="{DA9FE545-68B1-4F7C-A7B4-3498F2C98867}" cxnId="{2ED06777-FB8B-4875-9742-5C8C311CB8A4}" type="sibTrans">
      <dgm:prSet/>
      <dgm:spPr/>
    </dgm:pt>
    <dgm:pt modelId="{F4750A4E-2640-4C2F-98EC-C8E5017A8C80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Contenu édito.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6A82649C-D749-4A7B-AE0C-A035F56AC53B}" cxnId="{60EE5189-D64E-4F7D-A7DB-01E1C332636D}" type="parTrans">
      <dgm:prSet/>
      <dgm:spPr/>
    </dgm:pt>
    <dgm:pt modelId="{3EFBBDBB-65C1-4C1C-8BF3-2BC85CA95E6F}" cxnId="{60EE5189-D64E-4F7D-A7DB-01E1C332636D}" type="sibTrans">
      <dgm:prSet/>
      <dgm:spPr/>
    </dgm:pt>
    <dgm:pt modelId="{9E97DE37-20F7-4B38-9580-8F8C4226E7EA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FDCFC314-CFA1-420C-BD32-6A523EF8BD3F}" cxnId="{85570DCF-0534-4C6B-956A-7335B87A874B}" type="parTrans">
      <dgm:prSet/>
      <dgm:spPr/>
    </dgm:pt>
    <dgm:pt modelId="{A475B5CA-1815-4B9F-8365-CEF7EB350884}" cxnId="{85570DCF-0534-4C6B-956A-7335B87A874B}" type="sibTrans">
      <dgm:prSet/>
      <dgm:spPr/>
    </dgm:pt>
    <dgm:pt modelId="{96F7F57F-2FF9-45B2-814D-582E28A88361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Linking interne.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1ECCCB4E-FDF3-444A-83A2-A25FF2982BF0}" cxnId="{08A11424-AC13-4EAA-BBA3-EBAF02FFA22D}" type="parTrans">
      <dgm:prSet/>
      <dgm:spPr/>
    </dgm:pt>
    <dgm:pt modelId="{DE60DFB1-888F-4336-95D2-9B7E252B395D}" cxnId="{08A11424-AC13-4EAA-BBA3-EBAF02FFA22D}" type="sibTrans">
      <dgm:prSet/>
      <dgm:spPr/>
    </dgm:pt>
    <dgm:pt modelId="{50C8BCFB-F249-4C10-AD2B-76192E673589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1784D2B6-7E86-4638-8A86-814550608F15}" cxnId="{DDA71561-5923-41E5-8DB4-0B36AAF612FA}" type="parTrans">
      <dgm:prSet/>
      <dgm:spPr/>
    </dgm:pt>
    <dgm:pt modelId="{B8A0B8A0-2D91-4801-A92B-26D6BE74F41C}" cxnId="{DDA71561-5923-41E5-8DB4-0B36AAF612FA}" type="sibTrans">
      <dgm:prSet/>
      <dgm:spPr/>
    </dgm:pt>
    <dgm:pt modelId="{FE5FF249-A284-42E9-AC5C-5DBB1F74DCDE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Header / Footer.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EBB58201-7F8D-455B-9AE0-EB0A08883368}" cxnId="{D7A2F7F0-0424-41DA-8249-C8EC8250F170}" type="parTrans">
      <dgm:prSet/>
      <dgm:spPr/>
    </dgm:pt>
    <dgm:pt modelId="{114B10D1-FB2B-483A-A451-929D0C677A38}" cxnId="{D7A2F7F0-0424-41DA-8249-C8EC8250F170}" type="sibTrans">
      <dgm:prSet/>
      <dgm:spPr/>
    </dgm:pt>
    <dgm:pt modelId="{F58A5986-3E21-4E30-B1DD-CF3E77FAE5C8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AC8769D2-080C-44E0-9960-854DD4E7232F}" cxnId="{4194EF5C-B5DA-495A-B58C-921EA77A370F}" type="parTrans">
      <dgm:prSet/>
      <dgm:spPr/>
    </dgm:pt>
    <dgm:pt modelId="{5EA3214C-D0D9-49F1-8AC0-182BA736D34D}" cxnId="{4194EF5C-B5DA-495A-B58C-921EA77A370F}" type="sibTrans">
      <dgm:prSet/>
      <dgm:spPr/>
    </dgm:pt>
    <dgm:pt modelId="{95CDE141-C429-46DB-A7D9-F6C238E89E5F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Hn (H2, H3 etc) (hiérarchisent le contenu).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B313BCF4-53FE-432E-9C5A-5C872E2EF974}" cxnId="{267F5124-3D47-4821-8328-E01746E8B255}" type="parTrans">
      <dgm:prSet/>
      <dgm:spPr/>
    </dgm:pt>
    <dgm:pt modelId="{619AD34B-453B-4855-A6FE-C88BCA908264}" cxnId="{267F5124-3D47-4821-8328-E01746E8B255}" type="sibTrans">
      <dgm:prSet/>
      <dgm:spPr/>
    </dgm:pt>
    <dgm:pt modelId="{E6EF1ADC-B297-4600-9250-7B94E9D61FBA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72E2B3E7-C962-40FF-ADAD-0AD62B1A9D62}" cxnId="{83781320-0093-496D-8E05-01674D0FCF32}" type="parTrans">
      <dgm:prSet/>
      <dgm:spPr/>
    </dgm:pt>
    <dgm:pt modelId="{FF4589C0-E3C8-44FC-8728-BCCF83D826CE}" cxnId="{83781320-0093-496D-8E05-01674D0FCF32}" type="sibTrans">
      <dgm:prSet/>
      <dgm:spPr/>
    </dgm:pt>
    <dgm:pt modelId="{24E4BAE9-655D-4D69-A51A-9B06A09BB253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Fil d’Ariane.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41032E73-00E2-46BE-887D-ACBD2217743C}" cxnId="{C53D8B2A-661C-41F5-970D-4854FE38C9C6}" type="parTrans">
      <dgm:prSet/>
      <dgm:spPr/>
    </dgm:pt>
    <dgm:pt modelId="{2F1F165A-BAB2-4AB4-9436-592D248A3C37}" cxnId="{C53D8B2A-661C-41F5-970D-4854FE38C9C6}" type="sibTrans">
      <dgm:prSet/>
      <dgm:spPr/>
    </dgm:pt>
    <dgm:pt modelId="{75AEAEFE-D7F2-49F2-B04A-AA057839C150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4BEBEFF6-0151-4F58-9587-EA88B5C590C6}" cxnId="{3DB1690D-7745-4399-B873-FF0CC7AEF259}" type="parTrans">
      <dgm:prSet/>
      <dgm:spPr/>
    </dgm:pt>
    <dgm:pt modelId="{23AE99CE-7072-486D-AD4B-6931DA6847BE}" cxnId="{3DB1690D-7745-4399-B873-FF0CC7AEF259}" type="sibTrans">
      <dgm:prSet/>
      <dgm:spPr/>
    </dgm:pt>
    <dgm:pt modelId="{5A7C3879-19E7-4F6D-A747-D4858DBDC6A9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Microdata (= Rich Snippets).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F007E856-7023-4CCC-9F5D-68BFCEAE3004}" cxnId="{7BAF354C-0506-4D44-98B0-604781E310CB}" type="parTrans">
      <dgm:prSet/>
      <dgm:spPr/>
    </dgm:pt>
    <dgm:pt modelId="{C27D9C8C-38BD-4075-A0DB-82973CA33206}" cxnId="{7BAF354C-0506-4D44-98B0-604781E310CB}" type="sibTrans">
      <dgm:prSet/>
      <dgm:spPr/>
    </dgm:pt>
    <dgm:pt modelId="{0979264F-E809-40C4-84A4-AA5F466CA057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AE70872B-0984-4E40-80E1-6D5C0847A864}" cxnId="{CA407675-7454-4129-810E-832C0AAF00AC}" type="parTrans">
      <dgm:prSet/>
      <dgm:spPr/>
    </dgm:pt>
    <dgm:pt modelId="{D7924258-6AFD-434B-9EE4-295A0969B4ED}" cxnId="{CA407675-7454-4129-810E-832C0AAF00AC}" type="sibTrans">
      <dgm:prSet/>
      <dgm:spPr/>
    </dgm:pt>
    <dgm:pt modelId="{D3284563-CEAB-43B3-81C4-5F6C081CBB78}">
      <dgm:prSet phldrT="[Text]"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Attributs alt.</a:t>
          </a:r>
          <a:r>
            <a:rPr sz="1400"/>
            <a:t/>
          </a:r>
          <a:endParaRPr sz="1400"/>
        </a:p>
      </dgm:t>
    </dgm:pt>
    <dgm:pt modelId="{A2E240DA-ABFA-4A24-BE34-ABE926603D67}" cxnId="{779FDC34-6D9E-433A-B92B-46959A9129B5}" type="parTrans">
      <dgm:prSet/>
      <dgm:spPr/>
      <dgm:t>
        <a:bodyPr/>
        <a:lstStyle/>
        <a:p>
          <a:endParaRPr lang="en-US"/>
        </a:p>
      </dgm:t>
    </dgm:pt>
    <dgm:pt modelId="{2E43EE94-FE21-4F90-81B3-CED5B1ECC8C9}" cxnId="{779FDC34-6D9E-433A-B92B-46959A9129B5}" type="sibTrans">
      <dgm:prSet/>
      <dgm:spPr/>
      <dgm:t>
        <a:bodyPr/>
        <a:lstStyle/>
        <a:p>
          <a:endParaRPr lang="en-US"/>
        </a:p>
      </dgm:t>
    </dgm:pt>
    <dgm:pt modelId="{5382BF96-2E07-4CE6-BB3B-76A81221135A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25903350-B731-45CE-8085-FA71398C6BE2}" cxnId="{DEDDEA05-3931-4C00-A6FA-87EEA3DE6369}" type="parTrans">
      <dgm:prSet/>
      <dgm:spPr/>
    </dgm:pt>
    <dgm:pt modelId="{009AC474-BEE6-499C-9B5A-1FBA187BA17E}" cxnId="{DEDDEA05-3931-4C00-A6FA-87EEA3DE6369}" type="sibTrans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  <dgm:t>
        <a:bodyPr/>
        <a:lstStyle/>
        <a:p>
          <a:endParaRPr lang="fr-FR"/>
        </a:p>
      </dgm:t>
    </dgm:pt>
    <dgm:pt modelId="{D0971512-D8E1-4E4B-89F4-FF2EB164C196}" type="pres">
      <dgm:prSet presAssocID="{773C5012-55F9-436E-B78B-2A38D8AAA0C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  <dgm:t>
        <a:bodyPr/>
        <a:lstStyle/>
        <a:p>
          <a:endParaRPr lang="fr-FR"/>
        </a:p>
      </dgm:t>
    </dgm:pt>
    <dgm:pt modelId="{DD07B078-3354-4F1B-9438-E4F95C4B43A6}" type="pres">
      <dgm:prSet presAssocID="{CA58FE74-4619-4E47-BA6C-E0CD35AF5AC2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1FEB9E-7ED9-4E44-9D47-B63AE5862158}" type="pres">
      <dgm:prSet presAssocID="{5723A07A-E737-45B0-B84E-97FB4DE86580}" presName="spaceBetweenRectangles" presStyleCnt="0"/>
      <dgm:spPr/>
    </dgm:pt>
    <dgm:pt modelId="{6FFC9F25-612B-4C07-8539-8A5E443091A0}" type="pres">
      <dgm:prSet presAssocID="{F4750A4E-2640-4C2F-98EC-C8E5017A8C80}" presName="parentLin" presStyleCnt="0"/>
      <dgm:spPr/>
    </dgm:pt>
    <dgm:pt modelId="{6D5E2EFB-8CF6-4098-B67B-CCD310473EDC}" type="pres">
      <dgm:prSet presAssocID="{F4750A4E-2640-4C2F-98EC-C8E5017A8C80}" presName="parentLeftMargin" presStyleCnt="0"/>
      <dgm:spPr/>
      <dgm:t>
        <a:bodyPr/>
        <a:lstStyle/>
        <a:p>
          <a:endParaRPr lang="fr-FR"/>
        </a:p>
      </dgm:t>
    </dgm:pt>
    <dgm:pt modelId="{AD5DBD09-2DAD-4EEE-AA0F-683A259A85BD}" type="pres">
      <dgm:prSet presAssocID="{F4750A4E-2640-4C2F-98EC-C8E5017A8C8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DD9DB-AE84-4CD6-B382-9D4E0404CEDA}" type="pres">
      <dgm:prSet presAssocID="{F4750A4E-2640-4C2F-98EC-C8E5017A8C80}" presName="negativeSpace" presStyleCnt="0"/>
      <dgm:spPr/>
    </dgm:pt>
    <dgm:pt modelId="{6198309F-F978-4894-820D-C05D2E51F0C8}" type="pres">
      <dgm:prSet presAssocID="{F4750A4E-2640-4C2F-98EC-C8E5017A8C80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501E00-A847-47EF-B40D-858569A12B30}" type="pres">
      <dgm:prSet presAssocID="{3EFBBDBB-65C1-4C1C-8BF3-2BC85CA95E6F}" presName="spaceBetweenRectangles" presStyleCnt="0"/>
      <dgm:spPr/>
    </dgm:pt>
    <dgm:pt modelId="{2A476546-1350-4DE8-BBF9-524A23671557}" type="pres">
      <dgm:prSet presAssocID="{96F7F57F-2FF9-45B2-814D-582E28A88361}" presName="parentLin" presStyleCnt="0"/>
      <dgm:spPr/>
    </dgm:pt>
    <dgm:pt modelId="{83EE4DCA-E7FC-4F5D-9356-7DDCE95A2BF8}" type="pres">
      <dgm:prSet presAssocID="{96F7F57F-2FF9-45B2-814D-582E28A88361}" presName="parentLeftMargin" presStyleCnt="0"/>
      <dgm:spPr/>
      <dgm:t>
        <a:bodyPr/>
        <a:lstStyle/>
        <a:p>
          <a:endParaRPr lang="fr-FR"/>
        </a:p>
      </dgm:t>
    </dgm:pt>
    <dgm:pt modelId="{60AE31AD-4D1D-417A-A803-622AB01FD95E}" type="pres">
      <dgm:prSet presAssocID="{96F7F57F-2FF9-45B2-814D-582E28A8836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69BFD3-22A8-43EF-9569-420F093A024A}" type="pres">
      <dgm:prSet presAssocID="{96F7F57F-2FF9-45B2-814D-582E28A88361}" presName="negativeSpace" presStyleCnt="0"/>
      <dgm:spPr/>
    </dgm:pt>
    <dgm:pt modelId="{BD171361-07D5-4CB6-AE36-E80AA7FC5628}" type="pres">
      <dgm:prSet presAssocID="{96F7F57F-2FF9-45B2-814D-582E28A88361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2A64E9-7959-4367-A2BE-1642C2B09D0F}" type="pres">
      <dgm:prSet presAssocID="{DE60DFB1-888F-4336-95D2-9B7E252B395D}" presName="spaceBetweenRectangles" presStyleCnt="0"/>
      <dgm:spPr/>
    </dgm:pt>
    <dgm:pt modelId="{DE43AA9E-07F8-400F-B090-D2F739900943}" type="pres">
      <dgm:prSet presAssocID="{FE5FF249-A284-42E9-AC5C-5DBB1F74DCDE}" presName="parentLin" presStyleCnt="0"/>
      <dgm:spPr/>
    </dgm:pt>
    <dgm:pt modelId="{D82D44A7-9D28-4D38-AF9E-FDED44128709}" type="pres">
      <dgm:prSet presAssocID="{FE5FF249-A284-42E9-AC5C-5DBB1F74DCDE}" presName="parentLeftMargin" presStyleCnt="0"/>
      <dgm:spPr/>
      <dgm:t>
        <a:bodyPr/>
        <a:lstStyle/>
        <a:p>
          <a:endParaRPr lang="fr-FR"/>
        </a:p>
      </dgm:t>
    </dgm:pt>
    <dgm:pt modelId="{74C2DFDC-90C4-4715-A57F-6E062B78FBC7}" type="pres">
      <dgm:prSet presAssocID="{FE5FF249-A284-42E9-AC5C-5DBB1F74DCD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0B928E-1212-43C7-B756-67A7D9744F1D}" type="pres">
      <dgm:prSet presAssocID="{FE5FF249-A284-42E9-AC5C-5DBB1F74DCDE}" presName="negativeSpace" presStyleCnt="0"/>
      <dgm:spPr/>
    </dgm:pt>
    <dgm:pt modelId="{EDE9FB5D-5759-41F0-A6EE-05183821F96C}" type="pres">
      <dgm:prSet presAssocID="{FE5FF249-A284-42E9-AC5C-5DBB1F74DCDE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55B63A-ED95-459F-B0C6-56474E24849C}" type="pres">
      <dgm:prSet presAssocID="{114B10D1-FB2B-483A-A451-929D0C677A38}" presName="spaceBetweenRectangles" presStyleCnt="0"/>
      <dgm:spPr/>
    </dgm:pt>
    <dgm:pt modelId="{49029D4E-43A0-4851-BE94-DF7D344247E3}" type="pres">
      <dgm:prSet presAssocID="{95CDE141-C429-46DB-A7D9-F6C238E89E5F}" presName="parentLin" presStyleCnt="0"/>
      <dgm:spPr/>
    </dgm:pt>
    <dgm:pt modelId="{61947A3F-1BA0-4257-B7A9-09459CEF402B}" type="pres">
      <dgm:prSet presAssocID="{95CDE141-C429-46DB-A7D9-F6C238E89E5F}" presName="parentLeftMargin" presStyleCnt="0"/>
      <dgm:spPr/>
      <dgm:t>
        <a:bodyPr/>
        <a:lstStyle/>
        <a:p>
          <a:endParaRPr lang="fr-FR"/>
        </a:p>
      </dgm:t>
    </dgm:pt>
    <dgm:pt modelId="{DBEA6075-FD81-4914-8D7C-150DCD483FF4}" type="pres">
      <dgm:prSet presAssocID="{95CDE141-C429-46DB-A7D9-F6C238E89E5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B3B06F-B901-4218-9E54-5A8B3AA983F3}" type="pres">
      <dgm:prSet presAssocID="{95CDE141-C429-46DB-A7D9-F6C238E89E5F}" presName="negativeSpace" presStyleCnt="0"/>
      <dgm:spPr/>
    </dgm:pt>
    <dgm:pt modelId="{5A1E3BE5-0D03-4806-A72C-24BCCF76C980}" type="pres">
      <dgm:prSet presAssocID="{95CDE141-C429-46DB-A7D9-F6C238E89E5F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BA2C93-2BBF-4699-AB85-41D5066D86D4}" type="pres">
      <dgm:prSet presAssocID="{619AD34B-453B-4855-A6FE-C88BCA908264}" presName="spaceBetweenRectangles" presStyleCnt="0"/>
      <dgm:spPr/>
    </dgm:pt>
    <dgm:pt modelId="{FFB4271B-CA6C-47B0-B864-D3659DE94E03}" type="pres">
      <dgm:prSet presAssocID="{24E4BAE9-655D-4D69-A51A-9B06A09BB253}" presName="parentLin" presStyleCnt="0"/>
      <dgm:spPr/>
    </dgm:pt>
    <dgm:pt modelId="{FA9BB8A8-E040-47C2-8450-5E5B8415E223}" type="pres">
      <dgm:prSet presAssocID="{24E4BAE9-655D-4D69-A51A-9B06A09BB253}" presName="parentLeftMargin" presStyleCnt="0"/>
      <dgm:spPr/>
      <dgm:t>
        <a:bodyPr/>
        <a:lstStyle/>
        <a:p>
          <a:endParaRPr lang="fr-FR"/>
        </a:p>
      </dgm:t>
    </dgm:pt>
    <dgm:pt modelId="{BFEDAEB9-8071-47CA-8B54-9A7E66E0EB0F}" type="pres">
      <dgm:prSet presAssocID="{24E4BAE9-655D-4D69-A51A-9B06A09BB25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04898E-D3E0-49E2-B0E0-FF345F99333D}" type="pres">
      <dgm:prSet presAssocID="{24E4BAE9-655D-4D69-A51A-9B06A09BB253}" presName="negativeSpace" presStyleCnt="0"/>
      <dgm:spPr/>
    </dgm:pt>
    <dgm:pt modelId="{C4B765BC-5010-4DB8-8ACB-52CC19E790FB}" type="pres">
      <dgm:prSet presAssocID="{24E4BAE9-655D-4D69-A51A-9B06A09BB253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801B0-E9D5-4003-AFD2-6FDA8F712331}" type="pres">
      <dgm:prSet presAssocID="{2F1F165A-BAB2-4AB4-9436-592D248A3C37}" presName="spaceBetweenRectangles" presStyleCnt="0"/>
      <dgm:spPr/>
    </dgm:pt>
    <dgm:pt modelId="{B728394D-3C8A-4AE0-8294-AE5393C8D0D9}" type="pres">
      <dgm:prSet presAssocID="{5A7C3879-19E7-4F6D-A747-D4858DBDC6A9}" presName="parentLin" presStyleCnt="0"/>
      <dgm:spPr/>
    </dgm:pt>
    <dgm:pt modelId="{DE5ADBA8-5B5A-4A7D-9DAD-A092D13099C8}" type="pres">
      <dgm:prSet presAssocID="{5A7C3879-19E7-4F6D-A747-D4858DBDC6A9}" presName="parentLeftMargin" presStyleCnt="0"/>
      <dgm:spPr/>
      <dgm:t>
        <a:bodyPr/>
        <a:lstStyle/>
        <a:p>
          <a:endParaRPr lang="fr-FR"/>
        </a:p>
      </dgm:t>
    </dgm:pt>
    <dgm:pt modelId="{9343416B-AFBA-4A6F-B5A1-1BBB971CB2A1}" type="pres">
      <dgm:prSet presAssocID="{5A7C3879-19E7-4F6D-A747-D4858DBDC6A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2C1F9F-3283-41E6-A6E2-F38A872D77C0}" type="pres">
      <dgm:prSet presAssocID="{5A7C3879-19E7-4F6D-A747-D4858DBDC6A9}" presName="negativeSpace" presStyleCnt="0"/>
      <dgm:spPr/>
    </dgm:pt>
    <dgm:pt modelId="{708BCD9E-7380-4FE7-BA53-07CAE3E77169}" type="pres">
      <dgm:prSet presAssocID="{5A7C3879-19E7-4F6D-A747-D4858DBDC6A9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52A87B-47BA-4E7C-92F2-96270BCB6ABB}" type="pres">
      <dgm:prSet presAssocID="{C27D9C8C-38BD-4075-A0DB-82973CA33206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Cnt="0"/>
      <dgm:spPr/>
      <dgm:t>
        <a:bodyPr/>
        <a:lstStyle/>
        <a:p>
          <a:endParaRPr lang="fr-FR"/>
        </a:p>
      </dgm:t>
    </dgm:pt>
    <dgm:pt modelId="{F8B30F84-9FC1-4455-B8FC-CA5DC2189586}" type="pres">
      <dgm:prSet presAssocID="{D3284563-CEAB-43B3-81C4-5F6C081CBB7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25C299-EF57-48D6-906D-126D3B365F26}" srcId="{26C320EB-5352-40AA-A0A9-C13066E1373C}" destId="{773C5012-55F9-436E-B78B-2A38D8AAA0C0}" srcOrd="0" destOrd="0" parTransId="{E1399106-9BE2-43F4-9430-F473CB36780F}" sibTransId="{507A6FE3-4D55-4ED6-A973-429D64C5DF28}"/>
    <dgm:cxn modelId="{773C9B5D-372A-476E-93FC-C1027A959E0F}" srcId="{773C5012-55F9-436E-B78B-2A38D8AAA0C0}" destId="{96FA3163-F761-4990-BFDF-C946596F7E4E}" srcOrd="0" destOrd="0" parTransId="{C90C9B77-1D99-4614-BBA6-392519EB699B}" sibTransId="{66EABBCE-4861-4D05-AA39-871D297E08A2}"/>
    <dgm:cxn modelId="{82A4EF4B-73F2-422F-B328-0779A4BAABC0}" srcId="{26C320EB-5352-40AA-A0A9-C13066E1373C}" destId="{CA58FE74-4619-4E47-BA6C-E0CD35AF5AC2}" srcOrd="1" destOrd="0" parTransId="{EBAD4DA7-135F-4F4E-9475-804E7DC205D2}" sibTransId="{5723A07A-E737-45B0-B84E-97FB4DE86580}"/>
    <dgm:cxn modelId="{2ED06777-FB8B-4875-9742-5C8C311CB8A4}" srcId="{CA58FE74-4619-4E47-BA6C-E0CD35AF5AC2}" destId="{7271A283-24D2-42FF-BB5B-5F3B893638A8}" srcOrd="0" destOrd="1" parTransId="{15B5A3F5-4B02-4207-8550-27597B019241}" sibTransId="{DA9FE545-68B1-4F7C-A7B4-3498F2C98867}"/>
    <dgm:cxn modelId="{60EE5189-D64E-4F7D-A7DB-01E1C332636D}" srcId="{26C320EB-5352-40AA-A0A9-C13066E1373C}" destId="{F4750A4E-2640-4C2F-98EC-C8E5017A8C80}" srcOrd="2" destOrd="0" parTransId="{6A82649C-D749-4A7B-AE0C-A035F56AC53B}" sibTransId="{3EFBBDBB-65C1-4C1C-8BF3-2BC85CA95E6F}"/>
    <dgm:cxn modelId="{85570DCF-0534-4C6B-956A-7335B87A874B}" srcId="{F4750A4E-2640-4C2F-98EC-C8E5017A8C80}" destId="{9E97DE37-20F7-4B38-9580-8F8C4226E7EA}" srcOrd="0" destOrd="2" parTransId="{FDCFC314-CFA1-420C-BD32-6A523EF8BD3F}" sibTransId="{A475B5CA-1815-4B9F-8365-CEF7EB350884}"/>
    <dgm:cxn modelId="{08A11424-AC13-4EAA-BBA3-EBAF02FFA22D}" srcId="{26C320EB-5352-40AA-A0A9-C13066E1373C}" destId="{96F7F57F-2FF9-45B2-814D-582E28A88361}" srcOrd="3" destOrd="0" parTransId="{1ECCCB4E-FDF3-444A-83A2-A25FF2982BF0}" sibTransId="{DE60DFB1-888F-4336-95D2-9B7E252B395D}"/>
    <dgm:cxn modelId="{DDA71561-5923-41E5-8DB4-0B36AAF612FA}" srcId="{96F7F57F-2FF9-45B2-814D-582E28A88361}" destId="{50C8BCFB-F249-4C10-AD2B-76192E673589}" srcOrd="0" destOrd="3" parTransId="{1784D2B6-7E86-4638-8A86-814550608F15}" sibTransId="{B8A0B8A0-2D91-4801-A92B-26D6BE74F41C}"/>
    <dgm:cxn modelId="{D7A2F7F0-0424-41DA-8249-C8EC8250F170}" srcId="{26C320EB-5352-40AA-A0A9-C13066E1373C}" destId="{FE5FF249-A284-42E9-AC5C-5DBB1F74DCDE}" srcOrd="4" destOrd="0" parTransId="{EBB58201-7F8D-455B-9AE0-EB0A08883368}" sibTransId="{114B10D1-FB2B-483A-A451-929D0C677A38}"/>
    <dgm:cxn modelId="{4194EF5C-B5DA-495A-B58C-921EA77A370F}" srcId="{FE5FF249-A284-42E9-AC5C-5DBB1F74DCDE}" destId="{F58A5986-3E21-4E30-B1DD-CF3E77FAE5C8}" srcOrd="0" destOrd="4" parTransId="{AC8769D2-080C-44E0-9960-854DD4E7232F}" sibTransId="{5EA3214C-D0D9-49F1-8AC0-182BA736D34D}"/>
    <dgm:cxn modelId="{267F5124-3D47-4821-8328-E01746E8B255}" srcId="{26C320EB-5352-40AA-A0A9-C13066E1373C}" destId="{95CDE141-C429-46DB-A7D9-F6C238E89E5F}" srcOrd="5" destOrd="0" parTransId="{B313BCF4-53FE-432E-9C5A-5C872E2EF974}" sibTransId="{619AD34B-453B-4855-A6FE-C88BCA908264}"/>
    <dgm:cxn modelId="{83781320-0093-496D-8E05-01674D0FCF32}" srcId="{95CDE141-C429-46DB-A7D9-F6C238E89E5F}" destId="{E6EF1ADC-B297-4600-9250-7B94E9D61FBA}" srcOrd="0" destOrd="5" parTransId="{72E2B3E7-C962-40FF-ADAD-0AD62B1A9D62}" sibTransId="{FF4589C0-E3C8-44FC-8728-BCCF83D826CE}"/>
    <dgm:cxn modelId="{C53D8B2A-661C-41F5-970D-4854FE38C9C6}" srcId="{26C320EB-5352-40AA-A0A9-C13066E1373C}" destId="{24E4BAE9-655D-4D69-A51A-9B06A09BB253}" srcOrd="6" destOrd="0" parTransId="{41032E73-00E2-46BE-887D-ACBD2217743C}" sibTransId="{2F1F165A-BAB2-4AB4-9436-592D248A3C37}"/>
    <dgm:cxn modelId="{3DB1690D-7745-4399-B873-FF0CC7AEF259}" srcId="{24E4BAE9-655D-4D69-A51A-9B06A09BB253}" destId="{75AEAEFE-D7F2-49F2-B04A-AA057839C150}" srcOrd="0" destOrd="6" parTransId="{4BEBEFF6-0151-4F58-9587-EA88B5C590C6}" sibTransId="{23AE99CE-7072-486D-AD4B-6931DA6847BE}"/>
    <dgm:cxn modelId="{7BAF354C-0506-4D44-98B0-604781E310CB}" srcId="{26C320EB-5352-40AA-A0A9-C13066E1373C}" destId="{5A7C3879-19E7-4F6D-A747-D4858DBDC6A9}" srcOrd="7" destOrd="0" parTransId="{F007E856-7023-4CCC-9F5D-68BFCEAE3004}" sibTransId="{C27D9C8C-38BD-4075-A0DB-82973CA33206}"/>
    <dgm:cxn modelId="{CA407675-7454-4129-810E-832C0AAF00AC}" srcId="{5A7C3879-19E7-4F6D-A747-D4858DBDC6A9}" destId="{0979264F-E809-40C4-84A4-AA5F466CA057}" srcOrd="0" destOrd="7" parTransId="{AE70872B-0984-4E40-80E1-6D5C0847A864}" sibTransId="{D7924258-6AFD-434B-9EE4-295A0969B4ED}"/>
    <dgm:cxn modelId="{779FDC34-6D9E-433A-B92B-46959A9129B5}" srcId="{26C320EB-5352-40AA-A0A9-C13066E1373C}" destId="{D3284563-CEAB-43B3-81C4-5F6C081CBB78}" srcOrd="8" destOrd="0" parTransId="{A2E240DA-ABFA-4A24-BE34-ABE926603D67}" sibTransId="{2E43EE94-FE21-4F90-81B3-CED5B1ECC8C9}"/>
    <dgm:cxn modelId="{DEDDEA05-3931-4C00-A6FA-87EEA3DE6369}" srcId="{D3284563-CEAB-43B3-81C4-5F6C081CBB78}" destId="{5382BF96-2E07-4CE6-BB3B-76A81221135A}" srcOrd="0" destOrd="8" parTransId="{25903350-B731-45CE-8085-FA71398C6BE2}" sibTransId="{009AC474-BEE6-499C-9B5A-1FBA187BA17E}"/>
    <dgm:cxn modelId="{2D79D180-B12C-44F7-BCF7-824553465CE0}" type="presOf" srcId="{26C320EB-5352-40AA-A0A9-C13066E1373C}" destId="{E5EECCA3-F875-4B71-92CC-9CCDFB7DBFEF}" srcOrd="0" destOrd="0" presId="urn:microsoft.com/office/officeart/2005/8/layout/list1#3"/>
    <dgm:cxn modelId="{AB4464F9-5D7E-47C0-B146-2C7680A16400}" type="presParOf" srcId="{E5EECCA3-F875-4B71-92CC-9CCDFB7DBFEF}" destId="{667CAF5C-37C0-43B7-8B7E-02CCA3754DB9}" srcOrd="0" destOrd="0" presId="urn:microsoft.com/office/officeart/2005/8/layout/list1#3"/>
    <dgm:cxn modelId="{34B86993-FD66-481F-A296-C8FD39FAF081}" type="presParOf" srcId="{667CAF5C-37C0-43B7-8B7E-02CCA3754DB9}" destId="{58B158CB-C1D2-4676-88E6-6B3937A00A96}" srcOrd="0" destOrd="0" presId="urn:microsoft.com/office/officeart/2005/8/layout/list1#3"/>
    <dgm:cxn modelId="{32FDB2E5-075F-4EE5-9791-1AAC2B500F61}" type="presOf" srcId="{773C5012-55F9-436E-B78B-2A38D8AAA0C0}" destId="{58B158CB-C1D2-4676-88E6-6B3937A00A96}" srcOrd="0" destOrd="0" presId="urn:microsoft.com/office/officeart/2005/8/layout/list1#3"/>
    <dgm:cxn modelId="{634EB0C6-656F-4D2A-B612-6B78D4546F16}" type="presParOf" srcId="{667CAF5C-37C0-43B7-8B7E-02CCA3754DB9}" destId="{D0971512-D8E1-4E4B-89F4-FF2EB164C196}" srcOrd="1" destOrd="0" presId="urn:microsoft.com/office/officeart/2005/8/layout/list1#3"/>
    <dgm:cxn modelId="{9778B7CC-74F0-4EFD-B843-91DA4902EDF9}" type="presOf" srcId="{773C5012-55F9-436E-B78B-2A38D8AAA0C0}" destId="{D0971512-D8E1-4E4B-89F4-FF2EB164C196}" srcOrd="0" destOrd="0" presId="urn:microsoft.com/office/officeart/2005/8/layout/list1#3"/>
    <dgm:cxn modelId="{6AB7562E-C1CB-4639-AC93-8915B943935F}" type="presParOf" srcId="{E5EECCA3-F875-4B71-92CC-9CCDFB7DBFEF}" destId="{05E10EBB-C85A-471E-9935-B48B9C39A12E}" srcOrd="1" destOrd="0" presId="urn:microsoft.com/office/officeart/2005/8/layout/list1#3"/>
    <dgm:cxn modelId="{D7E62378-BF08-416F-ACC8-D78A1A1AADBE}" type="presParOf" srcId="{E5EECCA3-F875-4B71-92CC-9CCDFB7DBFEF}" destId="{1F055725-8984-42CB-98CB-8E7728DD5EAB}" srcOrd="2" destOrd="0" presId="urn:microsoft.com/office/officeart/2005/8/layout/list1#3"/>
    <dgm:cxn modelId="{279AC7D1-848D-444E-89CC-510FEB1A75F1}" type="presOf" srcId="{96FA3163-F761-4990-BFDF-C946596F7E4E}" destId="{1F055725-8984-42CB-98CB-8E7728DD5EAB}" srcOrd="0" destOrd="0" presId="urn:microsoft.com/office/officeart/2005/8/layout/list1#3"/>
    <dgm:cxn modelId="{6857BDCA-A935-41CD-B03C-09525C89390A}" type="presParOf" srcId="{E5EECCA3-F875-4B71-92CC-9CCDFB7DBFEF}" destId="{5785404B-F53E-4CF2-A702-90A46E89CED8}" srcOrd="3" destOrd="0" presId="urn:microsoft.com/office/officeart/2005/8/layout/list1#3"/>
    <dgm:cxn modelId="{527A8800-8EC3-4819-80B1-518DAAB74157}" type="presParOf" srcId="{E5EECCA3-F875-4B71-92CC-9CCDFB7DBFEF}" destId="{EF963990-07B7-4DBC-8CFE-C86D15B61BB6}" srcOrd="4" destOrd="0" presId="urn:microsoft.com/office/officeart/2005/8/layout/list1#3"/>
    <dgm:cxn modelId="{6E1FC5C2-75C7-4BF5-8237-360CE0AD6954}" type="presParOf" srcId="{EF963990-07B7-4DBC-8CFE-C86D15B61BB6}" destId="{AEA4B341-6C57-43B8-BC42-9813D43D1335}" srcOrd="0" destOrd="4" presId="urn:microsoft.com/office/officeart/2005/8/layout/list1#3"/>
    <dgm:cxn modelId="{5AEB1285-D710-4DE1-B039-FAAF70B5A23C}" type="presOf" srcId="{CA58FE74-4619-4E47-BA6C-E0CD35AF5AC2}" destId="{AEA4B341-6C57-43B8-BC42-9813D43D1335}" srcOrd="0" destOrd="0" presId="urn:microsoft.com/office/officeart/2005/8/layout/list1#3"/>
    <dgm:cxn modelId="{0F2FAFCF-A0A4-41AE-A7E5-13F2F46127D5}" type="presParOf" srcId="{EF963990-07B7-4DBC-8CFE-C86D15B61BB6}" destId="{DD07B078-3354-4F1B-9438-E4F95C4B43A6}" srcOrd="1" destOrd="4" presId="urn:microsoft.com/office/officeart/2005/8/layout/list1#3"/>
    <dgm:cxn modelId="{538557EA-569A-41D2-8B31-80B45BA825BA}" type="presOf" srcId="{CA58FE74-4619-4E47-BA6C-E0CD35AF5AC2}" destId="{DD07B078-3354-4F1B-9438-E4F95C4B43A6}" srcOrd="0" destOrd="0" presId="urn:microsoft.com/office/officeart/2005/8/layout/list1#3"/>
    <dgm:cxn modelId="{BF2B5D24-0C94-430F-B40A-BDD57E1E1B82}" type="presParOf" srcId="{E5EECCA3-F875-4B71-92CC-9CCDFB7DBFEF}" destId="{98F9047E-C8BE-4990-B6F7-84F4581E1FEA}" srcOrd="5" destOrd="0" presId="urn:microsoft.com/office/officeart/2005/8/layout/list1#3"/>
    <dgm:cxn modelId="{44E4463E-ACC8-4189-B0D3-79FE2E810F79}" type="presParOf" srcId="{E5EECCA3-F875-4B71-92CC-9CCDFB7DBFEF}" destId="{FB20FF5F-D131-4A8A-AEBC-01A2B84D6655}" srcOrd="6" destOrd="0" presId="urn:microsoft.com/office/officeart/2005/8/layout/list1#3"/>
    <dgm:cxn modelId="{31729BE3-26F5-4506-B016-BC5A7E9E1C36}" type="presOf" srcId="{7271A283-24D2-42FF-BB5B-5F3B893638A8}" destId="{FB20FF5F-D131-4A8A-AEBC-01A2B84D6655}" srcOrd="0" destOrd="0" presId="urn:microsoft.com/office/officeart/2005/8/layout/list1#3"/>
    <dgm:cxn modelId="{33C91C9F-1822-4775-9EA0-4E9EA3DE0D7C}" type="presParOf" srcId="{E5EECCA3-F875-4B71-92CC-9CCDFB7DBFEF}" destId="{AC1FEB9E-7ED9-4E44-9D47-B63AE5862158}" srcOrd="7" destOrd="0" presId="urn:microsoft.com/office/officeart/2005/8/layout/list1#3"/>
    <dgm:cxn modelId="{1EA40B91-018A-4E8F-979E-BA28F5095382}" type="presParOf" srcId="{E5EECCA3-F875-4B71-92CC-9CCDFB7DBFEF}" destId="{6FFC9F25-612B-4C07-8539-8A5E443091A0}" srcOrd="8" destOrd="0" presId="urn:microsoft.com/office/officeart/2005/8/layout/list1#3"/>
    <dgm:cxn modelId="{4BB90A78-8406-4CA3-A8D2-9693164C9B9C}" type="presParOf" srcId="{6FFC9F25-612B-4C07-8539-8A5E443091A0}" destId="{6D5E2EFB-8CF6-4098-B67B-CCD310473EDC}" srcOrd="0" destOrd="8" presId="urn:microsoft.com/office/officeart/2005/8/layout/list1#3"/>
    <dgm:cxn modelId="{C0702AD3-6038-452F-8B5E-356FEAF839CF}" type="presOf" srcId="{F4750A4E-2640-4C2F-98EC-C8E5017A8C80}" destId="{6D5E2EFB-8CF6-4098-B67B-CCD310473EDC}" srcOrd="0" destOrd="0" presId="urn:microsoft.com/office/officeart/2005/8/layout/list1#3"/>
    <dgm:cxn modelId="{BCAFA68E-3FF0-4736-8A2D-E9CA9869C6AE}" type="presParOf" srcId="{6FFC9F25-612B-4C07-8539-8A5E443091A0}" destId="{AD5DBD09-2DAD-4EEE-AA0F-683A259A85BD}" srcOrd="1" destOrd="8" presId="urn:microsoft.com/office/officeart/2005/8/layout/list1#3"/>
    <dgm:cxn modelId="{DCE0B773-BEDE-4E86-B404-45777D6B32C0}" type="presOf" srcId="{F4750A4E-2640-4C2F-98EC-C8E5017A8C80}" destId="{AD5DBD09-2DAD-4EEE-AA0F-683A259A85BD}" srcOrd="0" destOrd="0" presId="urn:microsoft.com/office/officeart/2005/8/layout/list1#3"/>
    <dgm:cxn modelId="{FD17D65A-DB34-44A7-BF7A-377A8012FA4B}" type="presParOf" srcId="{E5EECCA3-F875-4B71-92CC-9CCDFB7DBFEF}" destId="{656DD9DB-AE84-4CD6-B382-9D4E0404CEDA}" srcOrd="9" destOrd="0" presId="urn:microsoft.com/office/officeart/2005/8/layout/list1#3"/>
    <dgm:cxn modelId="{675CF1FB-52BF-4089-A8E5-C0F8FEF4CA11}" type="presParOf" srcId="{E5EECCA3-F875-4B71-92CC-9CCDFB7DBFEF}" destId="{6198309F-F978-4894-820D-C05D2E51F0C8}" srcOrd="10" destOrd="0" presId="urn:microsoft.com/office/officeart/2005/8/layout/list1#3"/>
    <dgm:cxn modelId="{87FE6B95-2F9F-402C-A6BA-B214CA3768AC}" type="presOf" srcId="{9E97DE37-20F7-4B38-9580-8F8C4226E7EA}" destId="{6198309F-F978-4894-820D-C05D2E51F0C8}" srcOrd="0" destOrd="0" presId="urn:microsoft.com/office/officeart/2005/8/layout/list1#3"/>
    <dgm:cxn modelId="{BEE83DC7-D3C5-4F49-86BA-7552915CE6F0}" type="presParOf" srcId="{E5EECCA3-F875-4B71-92CC-9CCDFB7DBFEF}" destId="{51501E00-A847-47EF-B40D-858569A12B30}" srcOrd="11" destOrd="0" presId="urn:microsoft.com/office/officeart/2005/8/layout/list1#3"/>
    <dgm:cxn modelId="{786DB415-3840-4694-91EC-43E47C415215}" type="presParOf" srcId="{E5EECCA3-F875-4B71-92CC-9CCDFB7DBFEF}" destId="{2A476546-1350-4DE8-BBF9-524A23671557}" srcOrd="12" destOrd="0" presId="urn:microsoft.com/office/officeart/2005/8/layout/list1#3"/>
    <dgm:cxn modelId="{7137C00D-3473-460D-9CB8-694BBADD5625}" type="presParOf" srcId="{2A476546-1350-4DE8-BBF9-524A23671557}" destId="{83EE4DCA-E7FC-4F5D-9356-7DDCE95A2BF8}" srcOrd="0" destOrd="12" presId="urn:microsoft.com/office/officeart/2005/8/layout/list1#3"/>
    <dgm:cxn modelId="{5E2446F3-D278-497A-BCAA-5B9EAA2C56F9}" type="presOf" srcId="{96F7F57F-2FF9-45B2-814D-582E28A88361}" destId="{83EE4DCA-E7FC-4F5D-9356-7DDCE95A2BF8}" srcOrd="0" destOrd="0" presId="urn:microsoft.com/office/officeart/2005/8/layout/list1#3"/>
    <dgm:cxn modelId="{18513A56-FF58-4BC8-A972-4B96654C5C2B}" type="presParOf" srcId="{2A476546-1350-4DE8-BBF9-524A23671557}" destId="{60AE31AD-4D1D-417A-A803-622AB01FD95E}" srcOrd="1" destOrd="12" presId="urn:microsoft.com/office/officeart/2005/8/layout/list1#3"/>
    <dgm:cxn modelId="{56224DE8-7F06-4B89-A0E7-3894D7FFC426}" type="presOf" srcId="{96F7F57F-2FF9-45B2-814D-582E28A88361}" destId="{60AE31AD-4D1D-417A-A803-622AB01FD95E}" srcOrd="0" destOrd="0" presId="urn:microsoft.com/office/officeart/2005/8/layout/list1#3"/>
    <dgm:cxn modelId="{E34EAC9A-9EAB-488A-BBB7-4008CB9092D0}" type="presParOf" srcId="{E5EECCA3-F875-4B71-92CC-9CCDFB7DBFEF}" destId="{0069BFD3-22A8-43EF-9569-420F093A024A}" srcOrd="13" destOrd="0" presId="urn:microsoft.com/office/officeart/2005/8/layout/list1#3"/>
    <dgm:cxn modelId="{0B38D2E2-09AC-47E6-AFB5-9D9327EAF67D}" type="presParOf" srcId="{E5EECCA3-F875-4B71-92CC-9CCDFB7DBFEF}" destId="{BD171361-07D5-4CB6-AE36-E80AA7FC5628}" srcOrd="14" destOrd="0" presId="urn:microsoft.com/office/officeart/2005/8/layout/list1#3"/>
    <dgm:cxn modelId="{4077948B-96AD-46CF-8B4C-EAC4704D1997}" type="presOf" srcId="{50C8BCFB-F249-4C10-AD2B-76192E673589}" destId="{BD171361-07D5-4CB6-AE36-E80AA7FC5628}" srcOrd="0" destOrd="0" presId="urn:microsoft.com/office/officeart/2005/8/layout/list1#3"/>
    <dgm:cxn modelId="{0D5C6B9B-B269-4A70-85FF-4EB0E28E9781}" type="presParOf" srcId="{E5EECCA3-F875-4B71-92CC-9CCDFB7DBFEF}" destId="{9B2A64E9-7959-4367-A2BE-1642C2B09D0F}" srcOrd="15" destOrd="0" presId="urn:microsoft.com/office/officeart/2005/8/layout/list1#3"/>
    <dgm:cxn modelId="{5E7825E4-62EE-4867-BD9B-9A57E89C5ED3}" type="presParOf" srcId="{E5EECCA3-F875-4B71-92CC-9CCDFB7DBFEF}" destId="{DE43AA9E-07F8-400F-B090-D2F739900943}" srcOrd="16" destOrd="0" presId="urn:microsoft.com/office/officeart/2005/8/layout/list1#3"/>
    <dgm:cxn modelId="{1E9FE9DD-14C0-46CB-B344-5FE449D81B74}" type="presParOf" srcId="{DE43AA9E-07F8-400F-B090-D2F739900943}" destId="{D82D44A7-9D28-4D38-AF9E-FDED44128709}" srcOrd="0" destOrd="16" presId="urn:microsoft.com/office/officeart/2005/8/layout/list1#3"/>
    <dgm:cxn modelId="{55D36184-8C81-4AE7-A928-71DF0E3AF736}" type="presOf" srcId="{FE5FF249-A284-42E9-AC5C-5DBB1F74DCDE}" destId="{D82D44A7-9D28-4D38-AF9E-FDED44128709}" srcOrd="0" destOrd="0" presId="urn:microsoft.com/office/officeart/2005/8/layout/list1#3"/>
    <dgm:cxn modelId="{87407E98-0B35-41E4-BBF9-B95B41A0423C}" type="presParOf" srcId="{DE43AA9E-07F8-400F-B090-D2F739900943}" destId="{74C2DFDC-90C4-4715-A57F-6E062B78FBC7}" srcOrd="1" destOrd="16" presId="urn:microsoft.com/office/officeart/2005/8/layout/list1#3"/>
    <dgm:cxn modelId="{8D596947-96C7-4149-840C-0F484B7ED0F0}" type="presOf" srcId="{FE5FF249-A284-42E9-AC5C-5DBB1F74DCDE}" destId="{74C2DFDC-90C4-4715-A57F-6E062B78FBC7}" srcOrd="0" destOrd="0" presId="urn:microsoft.com/office/officeart/2005/8/layout/list1#3"/>
    <dgm:cxn modelId="{92CE2D9C-9771-4A04-A24D-AE44768AE257}" type="presParOf" srcId="{E5EECCA3-F875-4B71-92CC-9CCDFB7DBFEF}" destId="{860B928E-1212-43C7-B756-67A7D9744F1D}" srcOrd="17" destOrd="0" presId="urn:microsoft.com/office/officeart/2005/8/layout/list1#3"/>
    <dgm:cxn modelId="{B097A8ED-6F16-46EB-9422-15CC670CC62B}" type="presParOf" srcId="{E5EECCA3-F875-4B71-92CC-9CCDFB7DBFEF}" destId="{EDE9FB5D-5759-41F0-A6EE-05183821F96C}" srcOrd="18" destOrd="0" presId="urn:microsoft.com/office/officeart/2005/8/layout/list1#3"/>
    <dgm:cxn modelId="{1CA8F6C3-76BA-4284-BB52-47B92B3BBEF8}" type="presOf" srcId="{F58A5986-3E21-4E30-B1DD-CF3E77FAE5C8}" destId="{EDE9FB5D-5759-41F0-A6EE-05183821F96C}" srcOrd="0" destOrd="0" presId="urn:microsoft.com/office/officeart/2005/8/layout/list1#3"/>
    <dgm:cxn modelId="{5FD991F2-EA2A-4207-8F3D-B91BA9E6C3EE}" type="presParOf" srcId="{E5EECCA3-F875-4B71-92CC-9CCDFB7DBFEF}" destId="{D655B63A-ED95-459F-B0C6-56474E24849C}" srcOrd="19" destOrd="0" presId="urn:microsoft.com/office/officeart/2005/8/layout/list1#3"/>
    <dgm:cxn modelId="{9C0EFFCE-DDE1-4409-8F80-FCA52555037B}" type="presParOf" srcId="{E5EECCA3-F875-4B71-92CC-9CCDFB7DBFEF}" destId="{49029D4E-43A0-4851-BE94-DF7D344247E3}" srcOrd="20" destOrd="0" presId="urn:microsoft.com/office/officeart/2005/8/layout/list1#3"/>
    <dgm:cxn modelId="{89A32268-2627-4FA7-8F38-0B97A1451B44}" type="presParOf" srcId="{49029D4E-43A0-4851-BE94-DF7D344247E3}" destId="{61947A3F-1BA0-4257-B7A9-09459CEF402B}" srcOrd="0" destOrd="20" presId="urn:microsoft.com/office/officeart/2005/8/layout/list1#3"/>
    <dgm:cxn modelId="{713E3701-9D1E-4105-B12B-2D99E8FB9CA0}" type="presOf" srcId="{95CDE141-C429-46DB-A7D9-F6C238E89E5F}" destId="{61947A3F-1BA0-4257-B7A9-09459CEF402B}" srcOrd="0" destOrd="0" presId="urn:microsoft.com/office/officeart/2005/8/layout/list1#3"/>
    <dgm:cxn modelId="{C27F192E-4954-4BB2-A137-14974CB6A128}" type="presParOf" srcId="{49029D4E-43A0-4851-BE94-DF7D344247E3}" destId="{DBEA6075-FD81-4914-8D7C-150DCD483FF4}" srcOrd="1" destOrd="20" presId="urn:microsoft.com/office/officeart/2005/8/layout/list1#3"/>
    <dgm:cxn modelId="{12DECC11-78C8-4826-B80F-3D564BAC6020}" type="presOf" srcId="{95CDE141-C429-46DB-A7D9-F6C238E89E5F}" destId="{DBEA6075-FD81-4914-8D7C-150DCD483FF4}" srcOrd="0" destOrd="0" presId="urn:microsoft.com/office/officeart/2005/8/layout/list1#3"/>
    <dgm:cxn modelId="{FEDF46CC-3276-48AE-80B9-F059B1076E60}" type="presParOf" srcId="{E5EECCA3-F875-4B71-92CC-9CCDFB7DBFEF}" destId="{40B3B06F-B901-4218-9E54-5A8B3AA983F3}" srcOrd="21" destOrd="0" presId="urn:microsoft.com/office/officeart/2005/8/layout/list1#3"/>
    <dgm:cxn modelId="{9AEE7CDB-EA4D-4C86-9749-8B9DF4D0B333}" type="presParOf" srcId="{E5EECCA3-F875-4B71-92CC-9CCDFB7DBFEF}" destId="{5A1E3BE5-0D03-4806-A72C-24BCCF76C980}" srcOrd="22" destOrd="0" presId="urn:microsoft.com/office/officeart/2005/8/layout/list1#3"/>
    <dgm:cxn modelId="{19C50061-FF21-40AE-8534-F57543DA98C4}" type="presOf" srcId="{E6EF1ADC-B297-4600-9250-7B94E9D61FBA}" destId="{5A1E3BE5-0D03-4806-A72C-24BCCF76C980}" srcOrd="0" destOrd="0" presId="urn:microsoft.com/office/officeart/2005/8/layout/list1#3"/>
    <dgm:cxn modelId="{A94E584E-895F-4990-93B5-3F1F00CD9719}" type="presParOf" srcId="{E5EECCA3-F875-4B71-92CC-9CCDFB7DBFEF}" destId="{4ABA2C93-2BBF-4699-AB85-41D5066D86D4}" srcOrd="23" destOrd="0" presId="urn:microsoft.com/office/officeart/2005/8/layout/list1#3"/>
    <dgm:cxn modelId="{5984A080-EFDC-4845-B158-9BC733AD72D0}" type="presParOf" srcId="{E5EECCA3-F875-4B71-92CC-9CCDFB7DBFEF}" destId="{FFB4271B-CA6C-47B0-B864-D3659DE94E03}" srcOrd="24" destOrd="0" presId="urn:microsoft.com/office/officeart/2005/8/layout/list1#3"/>
    <dgm:cxn modelId="{783D49A7-CCC5-4C7F-885D-FE59FC690805}" type="presParOf" srcId="{FFB4271B-CA6C-47B0-B864-D3659DE94E03}" destId="{FA9BB8A8-E040-47C2-8450-5E5B8415E223}" srcOrd="0" destOrd="24" presId="urn:microsoft.com/office/officeart/2005/8/layout/list1#3"/>
    <dgm:cxn modelId="{F7F94B07-3F9C-4CF0-B85E-E5D92C3F120D}" type="presOf" srcId="{24E4BAE9-655D-4D69-A51A-9B06A09BB253}" destId="{FA9BB8A8-E040-47C2-8450-5E5B8415E223}" srcOrd="0" destOrd="0" presId="urn:microsoft.com/office/officeart/2005/8/layout/list1#3"/>
    <dgm:cxn modelId="{79F99F98-4971-4E34-82C3-0AED7E107DF4}" type="presParOf" srcId="{FFB4271B-CA6C-47B0-B864-D3659DE94E03}" destId="{BFEDAEB9-8071-47CA-8B54-9A7E66E0EB0F}" srcOrd="1" destOrd="24" presId="urn:microsoft.com/office/officeart/2005/8/layout/list1#3"/>
    <dgm:cxn modelId="{6F482F7F-E9BB-4287-ADBE-3E54ACBE6454}" type="presOf" srcId="{24E4BAE9-655D-4D69-A51A-9B06A09BB253}" destId="{BFEDAEB9-8071-47CA-8B54-9A7E66E0EB0F}" srcOrd="0" destOrd="0" presId="urn:microsoft.com/office/officeart/2005/8/layout/list1#3"/>
    <dgm:cxn modelId="{F034FC07-3CA7-4645-9FFD-02A143315333}" type="presParOf" srcId="{E5EECCA3-F875-4B71-92CC-9CCDFB7DBFEF}" destId="{7304898E-D3E0-49E2-B0E0-FF345F99333D}" srcOrd="25" destOrd="0" presId="urn:microsoft.com/office/officeart/2005/8/layout/list1#3"/>
    <dgm:cxn modelId="{5EF4B672-8AD5-40F2-A155-D8EC0381A9E4}" type="presParOf" srcId="{E5EECCA3-F875-4B71-92CC-9CCDFB7DBFEF}" destId="{C4B765BC-5010-4DB8-8ACB-52CC19E790FB}" srcOrd="26" destOrd="0" presId="urn:microsoft.com/office/officeart/2005/8/layout/list1#3"/>
    <dgm:cxn modelId="{E842009C-9BE3-41B9-BE01-7E9315411935}" type="presOf" srcId="{75AEAEFE-D7F2-49F2-B04A-AA057839C150}" destId="{C4B765BC-5010-4DB8-8ACB-52CC19E790FB}" srcOrd="0" destOrd="0" presId="urn:microsoft.com/office/officeart/2005/8/layout/list1#3"/>
    <dgm:cxn modelId="{3FB1E79D-A1BE-4536-B39E-1EABCFCA0822}" type="presParOf" srcId="{E5EECCA3-F875-4B71-92CC-9CCDFB7DBFEF}" destId="{B14801B0-E9D5-4003-AFD2-6FDA8F712331}" srcOrd="27" destOrd="0" presId="urn:microsoft.com/office/officeart/2005/8/layout/list1#3"/>
    <dgm:cxn modelId="{69E7A2A0-F444-41B7-A85B-B69123B34DAD}" type="presParOf" srcId="{E5EECCA3-F875-4B71-92CC-9CCDFB7DBFEF}" destId="{B728394D-3C8A-4AE0-8294-AE5393C8D0D9}" srcOrd="28" destOrd="0" presId="urn:microsoft.com/office/officeart/2005/8/layout/list1#3"/>
    <dgm:cxn modelId="{99963552-5E10-45EB-8D0B-6AEA0E8BE423}" type="presParOf" srcId="{B728394D-3C8A-4AE0-8294-AE5393C8D0D9}" destId="{DE5ADBA8-5B5A-4A7D-9DAD-A092D13099C8}" srcOrd="0" destOrd="28" presId="urn:microsoft.com/office/officeart/2005/8/layout/list1#3"/>
    <dgm:cxn modelId="{6055286A-B104-4107-BC34-35FDFE8AA6D3}" type="presOf" srcId="{5A7C3879-19E7-4F6D-A747-D4858DBDC6A9}" destId="{DE5ADBA8-5B5A-4A7D-9DAD-A092D13099C8}" srcOrd="0" destOrd="0" presId="urn:microsoft.com/office/officeart/2005/8/layout/list1#3"/>
    <dgm:cxn modelId="{5F02F56B-1A3B-4E6C-B7DC-1B10DC3B1BF6}" type="presParOf" srcId="{B728394D-3C8A-4AE0-8294-AE5393C8D0D9}" destId="{9343416B-AFBA-4A6F-B5A1-1BBB971CB2A1}" srcOrd="1" destOrd="28" presId="urn:microsoft.com/office/officeart/2005/8/layout/list1#3"/>
    <dgm:cxn modelId="{DC2624C1-49DA-4B54-906E-629F6F5B68B7}" type="presOf" srcId="{5A7C3879-19E7-4F6D-A747-D4858DBDC6A9}" destId="{9343416B-AFBA-4A6F-B5A1-1BBB971CB2A1}" srcOrd="0" destOrd="0" presId="urn:microsoft.com/office/officeart/2005/8/layout/list1#3"/>
    <dgm:cxn modelId="{F76D0853-C456-4AFC-8634-54F51A23408E}" type="presParOf" srcId="{E5EECCA3-F875-4B71-92CC-9CCDFB7DBFEF}" destId="{562C1F9F-3283-41E6-A6E2-F38A872D77C0}" srcOrd="29" destOrd="0" presId="urn:microsoft.com/office/officeart/2005/8/layout/list1#3"/>
    <dgm:cxn modelId="{4A465C24-55FF-4836-BF8D-C4D19CE939C2}" type="presParOf" srcId="{E5EECCA3-F875-4B71-92CC-9CCDFB7DBFEF}" destId="{708BCD9E-7380-4FE7-BA53-07CAE3E77169}" srcOrd="30" destOrd="0" presId="urn:microsoft.com/office/officeart/2005/8/layout/list1#3"/>
    <dgm:cxn modelId="{2F1D1207-DCA0-4A39-8595-5C05D0483511}" type="presOf" srcId="{0979264F-E809-40C4-84A4-AA5F466CA057}" destId="{708BCD9E-7380-4FE7-BA53-07CAE3E77169}" srcOrd="0" destOrd="0" presId="urn:microsoft.com/office/officeart/2005/8/layout/list1#3"/>
    <dgm:cxn modelId="{FBDD89E6-8592-495F-B4CE-A3C058715229}" type="presParOf" srcId="{E5EECCA3-F875-4B71-92CC-9CCDFB7DBFEF}" destId="{5352A87B-47BA-4E7C-92F2-96270BCB6ABB}" srcOrd="31" destOrd="0" presId="urn:microsoft.com/office/officeart/2005/8/layout/list1#3"/>
    <dgm:cxn modelId="{AAE18A89-6F7D-4C3E-9123-E88235B0237C}" type="presParOf" srcId="{E5EECCA3-F875-4B71-92CC-9CCDFB7DBFEF}" destId="{04A221FB-3A34-4804-9E1E-FAA254BEF819}" srcOrd="32" destOrd="0" presId="urn:microsoft.com/office/officeart/2005/8/layout/list1#3"/>
    <dgm:cxn modelId="{DB2F6E67-B070-4DD8-BD6B-D31022954C02}" type="presParOf" srcId="{04A221FB-3A34-4804-9E1E-FAA254BEF819}" destId="{09CBCBA7-E2EE-4654-BCFB-AB2C2D77E66B}" srcOrd="0" destOrd="32" presId="urn:microsoft.com/office/officeart/2005/8/layout/list1#3"/>
    <dgm:cxn modelId="{1DDBA65D-BD18-4EAD-AB76-DA7BBF1C39E9}" type="presOf" srcId="{D3284563-CEAB-43B3-81C4-5F6C081CBB78}" destId="{09CBCBA7-E2EE-4654-BCFB-AB2C2D77E66B}" srcOrd="0" destOrd="0" presId="urn:microsoft.com/office/officeart/2005/8/layout/list1#3"/>
    <dgm:cxn modelId="{CD7BF99E-AA29-44F6-9FB7-A03AC6A4F47C}" type="presParOf" srcId="{04A221FB-3A34-4804-9E1E-FAA254BEF819}" destId="{F8B30F84-9FC1-4455-B8FC-CA5DC2189586}" srcOrd="1" destOrd="32" presId="urn:microsoft.com/office/officeart/2005/8/layout/list1#3"/>
    <dgm:cxn modelId="{93D543B0-A01E-458A-B12F-0D93C1EBB7BF}" type="presOf" srcId="{D3284563-CEAB-43B3-81C4-5F6C081CBB78}" destId="{F8B30F84-9FC1-4455-B8FC-CA5DC2189586}" srcOrd="0" destOrd="0" presId="urn:microsoft.com/office/officeart/2005/8/layout/list1#3"/>
    <dgm:cxn modelId="{10083B82-CE4E-491E-95D4-7F3C842252C5}" type="presParOf" srcId="{E5EECCA3-F875-4B71-92CC-9CCDFB7DBFEF}" destId="{75AF99AA-34AA-4169-A0AA-91E0CC0C2D15}" srcOrd="33" destOrd="0" presId="urn:microsoft.com/office/officeart/2005/8/layout/list1#3"/>
    <dgm:cxn modelId="{8DF843D3-98B4-41A6-98C2-7B11E1946BE8}" type="presParOf" srcId="{E5EECCA3-F875-4B71-92CC-9CCDFB7DBFEF}" destId="{F855875C-E8B4-4273-8C6C-6A8EC3091B3C}" srcOrd="34" destOrd="0" presId="urn:microsoft.com/office/officeart/2005/8/layout/list1#3"/>
    <dgm:cxn modelId="{B111FBE1-C299-4E58-B803-CFD8CEB06B0D}" type="presOf" srcId="{5382BF96-2E07-4CE6-BB3B-76A81221135A}" destId="{F855875C-E8B4-4273-8C6C-6A8EC3091B3C}" srcOrd="0" destOrd="0" presId="urn:microsoft.com/office/officeart/2005/8/layout/list1#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4" loCatId="list" qsTypeId="urn:microsoft.com/office/officeart/2005/8/quickstyle/simple1#2" qsCatId="simple" csTypeId="urn:microsoft.com/office/officeart/2005/8/colors/accent5_2#2" csCatId="accent1" phldr="0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Contenu html (pas d’Ajax)</a:t>
          </a:r>
          <a:r>
            <a:rPr lang="fr-FR" altLang="en-US" sz="1400">
              <a:sym typeface="+mn-ea"/>
            </a:rPr>
            <a:t>.</a:t>
          </a:r>
          <a:r>
            <a:rPr sz="1400"/>
            <a:t/>
          </a:r>
          <a:endParaRPr sz="1400"/>
        </a:p>
      </dgm:t>
    </dgm:pt>
    <dgm:pt modelId="{E1399106-9BE2-43F4-9430-F473CB36780F}" cxnId="{3D1B3524-9A2F-4E6F-AA4E-1466BC1C20EB}" type="parTrans">
      <dgm:prSet/>
      <dgm:spPr/>
      <dgm:t>
        <a:bodyPr/>
        <a:lstStyle/>
        <a:p>
          <a:endParaRPr lang="en-US"/>
        </a:p>
      </dgm:t>
    </dgm:pt>
    <dgm:pt modelId="{507A6FE3-4D55-4ED6-A973-429D64C5DF28}" cxnId="{3D1B3524-9A2F-4E6F-AA4E-1466BC1C20EB}" type="sibTrans">
      <dgm:prSet/>
      <dgm:spPr/>
      <dgm:t>
        <a:bodyPr/>
        <a:lstStyle/>
        <a:p>
          <a:endParaRPr lang="en-US"/>
        </a:p>
      </dgm:t>
    </dgm:pt>
    <dgm:pt modelId="{425CC5BF-37C5-47FC-9A7A-337F25159C7E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CD184B67-776A-4728-BE17-082FBF34C92D}" cxnId="{2B7CC178-6383-4EAD-8CF5-8C66BA3E4F2E}" type="parTrans">
      <dgm:prSet/>
      <dgm:spPr/>
    </dgm:pt>
    <dgm:pt modelId="{F2E08331-DCCA-4DB5-8DBD-BBCF6E99A972}" cxnId="{2B7CC178-6383-4EAD-8CF5-8C66BA3E4F2E}" type="sibTrans">
      <dgm:prSet/>
      <dgm:spPr/>
    </dgm:pt>
    <dgm:pt modelId="{CA58FE74-4619-4E47-BA6C-E0CD35AF5AC2}">
      <dgm:prSet phldrT="[Text]"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Balises Hreflang.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EBAD4DA7-135F-4F4E-9475-804E7DC205D2}" cxnId="{5CB89B2C-F717-4594-8CF6-11A7FADD89FD}" type="parTrans">
      <dgm:prSet/>
      <dgm:spPr/>
      <dgm:t>
        <a:bodyPr/>
        <a:lstStyle/>
        <a:p>
          <a:endParaRPr lang="en-US"/>
        </a:p>
      </dgm:t>
    </dgm:pt>
    <dgm:pt modelId="{5723A07A-E737-45B0-B84E-97FB4DE86580}" cxnId="{5CB89B2C-F717-4594-8CF6-11A7FADD89FD}" type="sibTrans">
      <dgm:prSet/>
      <dgm:spPr/>
      <dgm:t>
        <a:bodyPr/>
        <a:lstStyle/>
        <a:p>
          <a:endParaRPr lang="en-US"/>
        </a:p>
      </dgm:t>
    </dgm:pt>
    <dgm:pt modelId="{1855C075-E054-48F0-92FF-006150D6663A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1D97EF2B-BB64-4406-B531-ABD6733EC1A2}" cxnId="{AEA36862-FE24-43AF-AEA2-D45294E5C1F9}" type="parTrans">
      <dgm:prSet/>
      <dgm:spPr/>
    </dgm:pt>
    <dgm:pt modelId="{87B16BBA-0025-4735-A30A-52B5C4C932E3}" cxnId="{AEA36862-FE24-43AF-AEA2-D45294E5C1F9}" type="sibTrans">
      <dgm:prSet/>
      <dgm:spPr/>
    </dgm:pt>
    <dgm:pt modelId="{F4750A4E-2640-4C2F-98EC-C8E5017A8C80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Balises rel canonical.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6A82649C-D749-4A7B-AE0C-A035F56AC53B}" cxnId="{F3C870CD-4CA4-4544-8069-E0976212AD91}" type="parTrans">
      <dgm:prSet/>
      <dgm:spPr/>
    </dgm:pt>
    <dgm:pt modelId="{3EFBBDBB-65C1-4C1C-8BF3-2BC85CA95E6F}" cxnId="{F3C870CD-4CA4-4544-8069-E0976212AD91}" type="sibTrans">
      <dgm:prSet/>
      <dgm:spPr/>
    </dgm:pt>
    <dgm:pt modelId="{BD3FA7A0-C9C2-4651-97ED-1B9B12CFEA9D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EB292ECE-95B4-4C9A-930D-1981643B5FE6}" cxnId="{98EA3136-A922-4F3A-A209-27E700C76A8F}" type="parTrans">
      <dgm:prSet/>
      <dgm:spPr/>
    </dgm:pt>
    <dgm:pt modelId="{983830DE-B7EF-4B4E-9CC5-FEA805788558}" cxnId="{98EA3136-A922-4F3A-A209-27E700C76A8F}" type="sibTrans">
      <dgm:prSet/>
      <dgm:spPr/>
    </dgm:pt>
    <dgm:pt modelId="{24E4BAE9-655D-4D69-A51A-9B06A09BB253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Balises rel prev rel next (pour la pagination).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41032E73-00E2-46BE-887D-ACBD2217743C}" cxnId="{28D7D9E5-33FE-413E-9DFD-1E798FF7FD37}" type="parTrans">
      <dgm:prSet/>
      <dgm:spPr/>
    </dgm:pt>
    <dgm:pt modelId="{2F1F165A-BAB2-4AB4-9436-592D248A3C37}" cxnId="{28D7D9E5-33FE-413E-9DFD-1E798FF7FD37}" type="sibTrans">
      <dgm:prSet/>
      <dgm:spPr/>
    </dgm:pt>
    <dgm:pt modelId="{4F234322-8AD6-4B93-B213-EEB652E3F116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FA16A657-3EEA-40E3-8F09-1551B6A53864}" cxnId="{D3D54F58-50D3-4573-9282-EBA8992CC0B7}" type="parTrans">
      <dgm:prSet/>
      <dgm:spPr/>
    </dgm:pt>
    <dgm:pt modelId="{3722CB56-5AAE-4B84-9897-E53DC584BC73}" cxnId="{D3D54F58-50D3-4573-9282-EBA8992CC0B7}" type="sibTrans">
      <dgm:prSet/>
      <dgm:spPr/>
    </dgm:pt>
    <dgm:pt modelId="{5A7C3879-19E7-4F6D-A747-D4858DBDC6A9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en-US" sz="1400">
              <a:sym typeface="+mn-ea"/>
            </a:rPr>
            <a:t>UI et e</a:t>
          </a:r>
          <a:r>
            <a:rPr lang="en-US" sz="1400">
              <a:sym typeface="+mn-ea"/>
            </a:rPr>
            <a:t>rgonomie web et mobile efficace.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F007E856-7023-4CCC-9F5D-68BFCEAE3004}" cxnId="{F575025A-55E7-4DCC-B45D-7208DE11550E}" type="parTrans">
      <dgm:prSet/>
      <dgm:spPr/>
    </dgm:pt>
    <dgm:pt modelId="{C27D9C8C-38BD-4075-A0DB-82973CA33206}" cxnId="{F575025A-55E7-4DCC-B45D-7208DE11550E}" type="sibTrans">
      <dgm:prSet/>
      <dgm:spPr/>
    </dgm:pt>
    <dgm:pt modelId="{02D28E9F-DC0C-4F67-8B0D-80E9A7BA17A1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0024C2F4-B7A3-41D9-9E3E-BE2CDDBB5516}" cxnId="{B88F21C8-1BFA-4331-942E-F7DDB28C635D}" type="parTrans">
      <dgm:prSet/>
      <dgm:spPr/>
    </dgm:pt>
    <dgm:pt modelId="{A080BF9C-6562-400A-B7B3-59663634AC3E}" cxnId="{B88F21C8-1BFA-4331-942E-F7DDB28C635D}" type="sibTrans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  <dgm:t>
        <a:bodyPr/>
        <a:lstStyle/>
        <a:p>
          <a:endParaRPr lang="fr-FR"/>
        </a:p>
      </dgm:t>
    </dgm:pt>
    <dgm:pt modelId="{D0971512-D8E1-4E4B-89F4-FF2EB164C196}" type="pres">
      <dgm:prSet presAssocID="{773C5012-55F9-436E-B78B-2A38D8AAA0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  <dgm:t>
        <a:bodyPr/>
        <a:lstStyle/>
        <a:p>
          <a:endParaRPr lang="fr-FR"/>
        </a:p>
      </dgm:t>
    </dgm:pt>
    <dgm:pt modelId="{DD07B078-3354-4F1B-9438-E4F95C4B43A6}" type="pres">
      <dgm:prSet presAssocID="{CA58FE74-4619-4E47-BA6C-E0CD35AF5AC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1FEB9E-7ED9-4E44-9D47-B63AE5862158}" type="pres">
      <dgm:prSet presAssocID="{5723A07A-E737-45B0-B84E-97FB4DE86580}" presName="spaceBetweenRectangles" presStyleCnt="0"/>
      <dgm:spPr/>
    </dgm:pt>
    <dgm:pt modelId="{6FFC9F25-612B-4C07-8539-8A5E443091A0}" type="pres">
      <dgm:prSet presAssocID="{F4750A4E-2640-4C2F-98EC-C8E5017A8C80}" presName="parentLin" presStyleCnt="0"/>
      <dgm:spPr/>
    </dgm:pt>
    <dgm:pt modelId="{6D5E2EFB-8CF6-4098-B67B-CCD310473EDC}" type="pres">
      <dgm:prSet presAssocID="{F4750A4E-2640-4C2F-98EC-C8E5017A8C80}" presName="parentLeftMargin" presStyleCnt="0"/>
      <dgm:spPr/>
      <dgm:t>
        <a:bodyPr/>
        <a:lstStyle/>
        <a:p>
          <a:endParaRPr lang="fr-FR"/>
        </a:p>
      </dgm:t>
    </dgm:pt>
    <dgm:pt modelId="{AD5DBD09-2DAD-4EEE-AA0F-683A259A85BD}" type="pres">
      <dgm:prSet presAssocID="{F4750A4E-2640-4C2F-98EC-C8E5017A8C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DD9DB-AE84-4CD6-B382-9D4E0404CEDA}" type="pres">
      <dgm:prSet presAssocID="{F4750A4E-2640-4C2F-98EC-C8E5017A8C80}" presName="negativeSpace" presStyleCnt="0"/>
      <dgm:spPr/>
    </dgm:pt>
    <dgm:pt modelId="{6198309F-F978-4894-820D-C05D2E51F0C8}" type="pres">
      <dgm:prSet presAssocID="{F4750A4E-2640-4C2F-98EC-C8E5017A8C8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501E00-A847-47EF-B40D-858569A12B30}" type="pres">
      <dgm:prSet presAssocID="{3EFBBDBB-65C1-4C1C-8BF3-2BC85CA95E6F}" presName="spaceBetweenRectangles" presStyleCnt="0"/>
      <dgm:spPr/>
    </dgm:pt>
    <dgm:pt modelId="{FFB4271B-CA6C-47B0-B864-D3659DE94E03}" type="pres">
      <dgm:prSet presAssocID="{24E4BAE9-655D-4D69-A51A-9B06A09BB253}" presName="parentLin" presStyleCnt="0"/>
      <dgm:spPr/>
    </dgm:pt>
    <dgm:pt modelId="{FA9BB8A8-E040-47C2-8450-5E5B8415E223}" type="pres">
      <dgm:prSet presAssocID="{24E4BAE9-655D-4D69-A51A-9B06A09BB253}" presName="parentLeftMargin" presStyleCnt="0"/>
      <dgm:spPr/>
      <dgm:t>
        <a:bodyPr/>
        <a:lstStyle/>
        <a:p>
          <a:endParaRPr lang="fr-FR"/>
        </a:p>
      </dgm:t>
    </dgm:pt>
    <dgm:pt modelId="{BFEDAEB9-8071-47CA-8B54-9A7E66E0EB0F}" type="pres">
      <dgm:prSet presAssocID="{24E4BAE9-655D-4D69-A51A-9B06A09BB25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04898E-D3E0-49E2-B0E0-FF345F99333D}" type="pres">
      <dgm:prSet presAssocID="{24E4BAE9-655D-4D69-A51A-9B06A09BB253}" presName="negativeSpace" presStyleCnt="0"/>
      <dgm:spPr/>
    </dgm:pt>
    <dgm:pt modelId="{C4B765BC-5010-4DB8-8ACB-52CC19E790FB}" type="pres">
      <dgm:prSet presAssocID="{24E4BAE9-655D-4D69-A51A-9B06A09BB25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801B0-E9D5-4003-AFD2-6FDA8F712331}" type="pres">
      <dgm:prSet presAssocID="{2F1F165A-BAB2-4AB4-9436-592D248A3C37}" presName="spaceBetweenRectangles" presStyleCnt="0"/>
      <dgm:spPr/>
    </dgm:pt>
    <dgm:pt modelId="{B728394D-3C8A-4AE0-8294-AE5393C8D0D9}" type="pres">
      <dgm:prSet presAssocID="{5A7C3879-19E7-4F6D-A747-D4858DBDC6A9}" presName="parentLin" presStyleCnt="0"/>
      <dgm:spPr/>
    </dgm:pt>
    <dgm:pt modelId="{DE5ADBA8-5B5A-4A7D-9DAD-A092D13099C8}" type="pres">
      <dgm:prSet presAssocID="{5A7C3879-19E7-4F6D-A747-D4858DBDC6A9}" presName="parentLeftMargin" presStyleCnt="0"/>
      <dgm:spPr/>
      <dgm:t>
        <a:bodyPr/>
        <a:lstStyle/>
        <a:p>
          <a:endParaRPr lang="fr-FR"/>
        </a:p>
      </dgm:t>
    </dgm:pt>
    <dgm:pt modelId="{9343416B-AFBA-4A6F-B5A1-1BBB971CB2A1}" type="pres">
      <dgm:prSet presAssocID="{5A7C3879-19E7-4F6D-A747-D4858DBDC6A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2C1F9F-3283-41E6-A6E2-F38A872D77C0}" type="pres">
      <dgm:prSet presAssocID="{5A7C3879-19E7-4F6D-A747-D4858DBDC6A9}" presName="negativeSpace" presStyleCnt="0"/>
      <dgm:spPr/>
    </dgm:pt>
    <dgm:pt modelId="{708BCD9E-7380-4FE7-BA53-07CAE3E77169}" type="pres">
      <dgm:prSet presAssocID="{5A7C3879-19E7-4F6D-A747-D4858DBDC6A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1B3524-9A2F-4E6F-AA4E-1466BC1C20EB}" srcId="{26C320EB-5352-40AA-A0A9-C13066E1373C}" destId="{773C5012-55F9-436E-B78B-2A38D8AAA0C0}" srcOrd="0" destOrd="0" parTransId="{E1399106-9BE2-43F4-9430-F473CB36780F}" sibTransId="{507A6FE3-4D55-4ED6-A973-429D64C5DF28}"/>
    <dgm:cxn modelId="{2B7CC178-6383-4EAD-8CF5-8C66BA3E4F2E}" srcId="{773C5012-55F9-436E-B78B-2A38D8AAA0C0}" destId="{425CC5BF-37C5-47FC-9A7A-337F25159C7E}" srcOrd="0" destOrd="0" parTransId="{CD184B67-776A-4728-BE17-082FBF34C92D}" sibTransId="{F2E08331-DCCA-4DB5-8DBD-BBCF6E99A972}"/>
    <dgm:cxn modelId="{5CB89B2C-F717-4594-8CF6-11A7FADD89FD}" srcId="{26C320EB-5352-40AA-A0A9-C13066E1373C}" destId="{CA58FE74-4619-4E47-BA6C-E0CD35AF5AC2}" srcOrd="1" destOrd="0" parTransId="{EBAD4DA7-135F-4F4E-9475-804E7DC205D2}" sibTransId="{5723A07A-E737-45B0-B84E-97FB4DE86580}"/>
    <dgm:cxn modelId="{AEA36862-FE24-43AF-AEA2-D45294E5C1F9}" srcId="{CA58FE74-4619-4E47-BA6C-E0CD35AF5AC2}" destId="{1855C075-E054-48F0-92FF-006150D6663A}" srcOrd="0" destOrd="1" parTransId="{1D97EF2B-BB64-4406-B531-ABD6733EC1A2}" sibTransId="{87B16BBA-0025-4735-A30A-52B5C4C932E3}"/>
    <dgm:cxn modelId="{F3C870CD-4CA4-4544-8069-E0976212AD91}" srcId="{26C320EB-5352-40AA-A0A9-C13066E1373C}" destId="{F4750A4E-2640-4C2F-98EC-C8E5017A8C80}" srcOrd="2" destOrd="0" parTransId="{6A82649C-D749-4A7B-AE0C-A035F56AC53B}" sibTransId="{3EFBBDBB-65C1-4C1C-8BF3-2BC85CA95E6F}"/>
    <dgm:cxn modelId="{98EA3136-A922-4F3A-A209-27E700C76A8F}" srcId="{F4750A4E-2640-4C2F-98EC-C8E5017A8C80}" destId="{BD3FA7A0-C9C2-4651-97ED-1B9B12CFEA9D}" srcOrd="0" destOrd="2" parTransId="{EB292ECE-95B4-4C9A-930D-1981643B5FE6}" sibTransId="{983830DE-B7EF-4B4E-9CC5-FEA805788558}"/>
    <dgm:cxn modelId="{28D7D9E5-33FE-413E-9DFD-1E798FF7FD37}" srcId="{26C320EB-5352-40AA-A0A9-C13066E1373C}" destId="{24E4BAE9-655D-4D69-A51A-9B06A09BB253}" srcOrd="3" destOrd="0" parTransId="{41032E73-00E2-46BE-887D-ACBD2217743C}" sibTransId="{2F1F165A-BAB2-4AB4-9436-592D248A3C37}"/>
    <dgm:cxn modelId="{D3D54F58-50D3-4573-9282-EBA8992CC0B7}" srcId="{24E4BAE9-655D-4D69-A51A-9B06A09BB253}" destId="{4F234322-8AD6-4B93-B213-EEB652E3F116}" srcOrd="0" destOrd="3" parTransId="{FA16A657-3EEA-40E3-8F09-1551B6A53864}" sibTransId="{3722CB56-5AAE-4B84-9897-E53DC584BC73}"/>
    <dgm:cxn modelId="{F575025A-55E7-4DCC-B45D-7208DE11550E}" srcId="{26C320EB-5352-40AA-A0A9-C13066E1373C}" destId="{5A7C3879-19E7-4F6D-A747-D4858DBDC6A9}" srcOrd="4" destOrd="0" parTransId="{F007E856-7023-4CCC-9F5D-68BFCEAE3004}" sibTransId="{C27D9C8C-38BD-4075-A0DB-82973CA33206}"/>
    <dgm:cxn modelId="{B88F21C8-1BFA-4331-942E-F7DDB28C635D}" srcId="{5A7C3879-19E7-4F6D-A747-D4858DBDC6A9}" destId="{02D28E9F-DC0C-4F67-8B0D-80E9A7BA17A1}" srcOrd="0" destOrd="4" parTransId="{0024C2F4-B7A3-41D9-9E3E-BE2CDDBB5516}" sibTransId="{A080BF9C-6562-400A-B7B3-59663634AC3E}"/>
    <dgm:cxn modelId="{64E7CFB2-DACE-49A9-BAA0-E9A68CF5C64F}" type="presOf" srcId="{26C320EB-5352-40AA-A0A9-C13066E1373C}" destId="{E5EECCA3-F875-4B71-92CC-9CCDFB7DBFEF}" srcOrd="0" destOrd="0" presId="urn:microsoft.com/office/officeart/2005/8/layout/list1#4"/>
    <dgm:cxn modelId="{6E6DCA55-CD82-447F-A57B-811116E6C28D}" type="presParOf" srcId="{E5EECCA3-F875-4B71-92CC-9CCDFB7DBFEF}" destId="{667CAF5C-37C0-43B7-8B7E-02CCA3754DB9}" srcOrd="0" destOrd="0" presId="urn:microsoft.com/office/officeart/2005/8/layout/list1#4"/>
    <dgm:cxn modelId="{4B0C6D76-3589-4660-84CD-CE2B34AF345D}" type="presParOf" srcId="{667CAF5C-37C0-43B7-8B7E-02CCA3754DB9}" destId="{58B158CB-C1D2-4676-88E6-6B3937A00A96}" srcOrd="0" destOrd="0" presId="urn:microsoft.com/office/officeart/2005/8/layout/list1#4"/>
    <dgm:cxn modelId="{0CEB3D85-FA5C-41DD-B0D5-A56466D14ED3}" type="presOf" srcId="{773C5012-55F9-436E-B78B-2A38D8AAA0C0}" destId="{58B158CB-C1D2-4676-88E6-6B3937A00A96}" srcOrd="0" destOrd="0" presId="urn:microsoft.com/office/officeart/2005/8/layout/list1#4"/>
    <dgm:cxn modelId="{E7C74618-988E-40B2-B981-E10F7C94D38F}" type="presParOf" srcId="{667CAF5C-37C0-43B7-8B7E-02CCA3754DB9}" destId="{D0971512-D8E1-4E4B-89F4-FF2EB164C196}" srcOrd="1" destOrd="0" presId="urn:microsoft.com/office/officeart/2005/8/layout/list1#4"/>
    <dgm:cxn modelId="{32A08B05-91C1-4648-8BB8-C7AB49E199C3}" type="presOf" srcId="{773C5012-55F9-436E-B78B-2A38D8AAA0C0}" destId="{D0971512-D8E1-4E4B-89F4-FF2EB164C196}" srcOrd="0" destOrd="0" presId="urn:microsoft.com/office/officeart/2005/8/layout/list1#4"/>
    <dgm:cxn modelId="{D767FBDE-B883-4C99-A097-D803E3AAC440}" type="presParOf" srcId="{E5EECCA3-F875-4B71-92CC-9CCDFB7DBFEF}" destId="{05E10EBB-C85A-471E-9935-B48B9C39A12E}" srcOrd="1" destOrd="0" presId="urn:microsoft.com/office/officeart/2005/8/layout/list1#4"/>
    <dgm:cxn modelId="{F1920F28-F93E-49C5-B651-935C5192431B}" type="presParOf" srcId="{E5EECCA3-F875-4B71-92CC-9CCDFB7DBFEF}" destId="{1F055725-8984-42CB-98CB-8E7728DD5EAB}" srcOrd="2" destOrd="0" presId="urn:microsoft.com/office/officeart/2005/8/layout/list1#4"/>
    <dgm:cxn modelId="{79E5ED7F-CC0F-4FF2-A123-5CDE1119CEDD}" type="presOf" srcId="{425CC5BF-37C5-47FC-9A7A-337F25159C7E}" destId="{1F055725-8984-42CB-98CB-8E7728DD5EAB}" srcOrd="0" destOrd="0" presId="urn:microsoft.com/office/officeart/2005/8/layout/list1#4"/>
    <dgm:cxn modelId="{3040726A-28AC-4C5A-A1D9-9BC316B0A526}" type="presParOf" srcId="{E5EECCA3-F875-4B71-92CC-9CCDFB7DBFEF}" destId="{5785404B-F53E-4CF2-A702-90A46E89CED8}" srcOrd="3" destOrd="0" presId="urn:microsoft.com/office/officeart/2005/8/layout/list1#4"/>
    <dgm:cxn modelId="{02F39770-04A9-40BF-B64D-0E3D8F6E4925}" type="presParOf" srcId="{E5EECCA3-F875-4B71-92CC-9CCDFB7DBFEF}" destId="{EF963990-07B7-4DBC-8CFE-C86D15B61BB6}" srcOrd="4" destOrd="0" presId="urn:microsoft.com/office/officeart/2005/8/layout/list1#4"/>
    <dgm:cxn modelId="{A668E604-8B64-4A38-80CA-0BB6AC6AEA68}" type="presParOf" srcId="{EF963990-07B7-4DBC-8CFE-C86D15B61BB6}" destId="{AEA4B341-6C57-43B8-BC42-9813D43D1335}" srcOrd="0" destOrd="4" presId="urn:microsoft.com/office/officeart/2005/8/layout/list1#4"/>
    <dgm:cxn modelId="{CAADB669-E179-4C83-84DD-4D2BD7F56A05}" type="presOf" srcId="{CA58FE74-4619-4E47-BA6C-E0CD35AF5AC2}" destId="{AEA4B341-6C57-43B8-BC42-9813D43D1335}" srcOrd="0" destOrd="0" presId="urn:microsoft.com/office/officeart/2005/8/layout/list1#4"/>
    <dgm:cxn modelId="{09B57572-A89D-4E40-B6DB-AE09D4D128D1}" type="presParOf" srcId="{EF963990-07B7-4DBC-8CFE-C86D15B61BB6}" destId="{DD07B078-3354-4F1B-9438-E4F95C4B43A6}" srcOrd="1" destOrd="4" presId="urn:microsoft.com/office/officeart/2005/8/layout/list1#4"/>
    <dgm:cxn modelId="{5C3C469D-4154-429E-9B47-C20D05C5864C}" type="presOf" srcId="{CA58FE74-4619-4E47-BA6C-E0CD35AF5AC2}" destId="{DD07B078-3354-4F1B-9438-E4F95C4B43A6}" srcOrd="0" destOrd="0" presId="urn:microsoft.com/office/officeart/2005/8/layout/list1#4"/>
    <dgm:cxn modelId="{A5782553-8EA3-4603-9205-02ED56A36198}" type="presParOf" srcId="{E5EECCA3-F875-4B71-92CC-9CCDFB7DBFEF}" destId="{98F9047E-C8BE-4990-B6F7-84F4581E1FEA}" srcOrd="5" destOrd="0" presId="urn:microsoft.com/office/officeart/2005/8/layout/list1#4"/>
    <dgm:cxn modelId="{1E5D680F-5CB8-4994-AF85-3D94879DF120}" type="presParOf" srcId="{E5EECCA3-F875-4B71-92CC-9CCDFB7DBFEF}" destId="{FB20FF5F-D131-4A8A-AEBC-01A2B84D6655}" srcOrd="6" destOrd="0" presId="urn:microsoft.com/office/officeart/2005/8/layout/list1#4"/>
    <dgm:cxn modelId="{16673025-6813-4D89-BF5A-72C4CB4121C6}" type="presOf" srcId="{1855C075-E054-48F0-92FF-006150D6663A}" destId="{FB20FF5F-D131-4A8A-AEBC-01A2B84D6655}" srcOrd="0" destOrd="0" presId="urn:microsoft.com/office/officeart/2005/8/layout/list1#4"/>
    <dgm:cxn modelId="{639025B5-243F-4B3C-910B-5F205E63302A}" type="presParOf" srcId="{E5EECCA3-F875-4B71-92CC-9CCDFB7DBFEF}" destId="{AC1FEB9E-7ED9-4E44-9D47-B63AE5862158}" srcOrd="7" destOrd="0" presId="urn:microsoft.com/office/officeart/2005/8/layout/list1#4"/>
    <dgm:cxn modelId="{AD7D534E-CE19-4F0B-8E8E-3B8D6DF38DB9}" type="presParOf" srcId="{E5EECCA3-F875-4B71-92CC-9CCDFB7DBFEF}" destId="{6FFC9F25-612B-4C07-8539-8A5E443091A0}" srcOrd="8" destOrd="0" presId="urn:microsoft.com/office/officeart/2005/8/layout/list1#4"/>
    <dgm:cxn modelId="{B482D9D2-BB06-47AE-89C0-798BE5D019FA}" type="presParOf" srcId="{6FFC9F25-612B-4C07-8539-8A5E443091A0}" destId="{6D5E2EFB-8CF6-4098-B67B-CCD310473EDC}" srcOrd="0" destOrd="8" presId="urn:microsoft.com/office/officeart/2005/8/layout/list1#4"/>
    <dgm:cxn modelId="{0868CA24-881E-4B9C-B938-159F7EE15C55}" type="presOf" srcId="{F4750A4E-2640-4C2F-98EC-C8E5017A8C80}" destId="{6D5E2EFB-8CF6-4098-B67B-CCD310473EDC}" srcOrd="0" destOrd="0" presId="urn:microsoft.com/office/officeart/2005/8/layout/list1#4"/>
    <dgm:cxn modelId="{5E033FBB-0CAD-40CE-AC9D-029EB304CBEA}" type="presParOf" srcId="{6FFC9F25-612B-4C07-8539-8A5E443091A0}" destId="{AD5DBD09-2DAD-4EEE-AA0F-683A259A85BD}" srcOrd="1" destOrd="8" presId="urn:microsoft.com/office/officeart/2005/8/layout/list1#4"/>
    <dgm:cxn modelId="{C7450AC8-1242-4949-81A2-C141FF629059}" type="presOf" srcId="{F4750A4E-2640-4C2F-98EC-C8E5017A8C80}" destId="{AD5DBD09-2DAD-4EEE-AA0F-683A259A85BD}" srcOrd="0" destOrd="0" presId="urn:microsoft.com/office/officeart/2005/8/layout/list1#4"/>
    <dgm:cxn modelId="{B90DA6ED-64D3-43C4-AF6F-725E587F0BFA}" type="presParOf" srcId="{E5EECCA3-F875-4B71-92CC-9CCDFB7DBFEF}" destId="{656DD9DB-AE84-4CD6-B382-9D4E0404CEDA}" srcOrd="9" destOrd="0" presId="urn:microsoft.com/office/officeart/2005/8/layout/list1#4"/>
    <dgm:cxn modelId="{6B5F8F4E-2F9C-4A4F-B277-160C3903C11A}" type="presParOf" srcId="{E5EECCA3-F875-4B71-92CC-9CCDFB7DBFEF}" destId="{6198309F-F978-4894-820D-C05D2E51F0C8}" srcOrd="10" destOrd="0" presId="urn:microsoft.com/office/officeart/2005/8/layout/list1#4"/>
    <dgm:cxn modelId="{B3D81E83-F9A1-47A9-BB43-DDFC3573EB90}" type="presOf" srcId="{BD3FA7A0-C9C2-4651-97ED-1B9B12CFEA9D}" destId="{6198309F-F978-4894-820D-C05D2E51F0C8}" srcOrd="0" destOrd="0" presId="urn:microsoft.com/office/officeart/2005/8/layout/list1#4"/>
    <dgm:cxn modelId="{17E65870-FB44-4854-9416-F21F191F3DA6}" type="presParOf" srcId="{E5EECCA3-F875-4B71-92CC-9CCDFB7DBFEF}" destId="{51501E00-A847-47EF-B40D-858569A12B30}" srcOrd="11" destOrd="0" presId="urn:microsoft.com/office/officeart/2005/8/layout/list1#4"/>
    <dgm:cxn modelId="{F86A01AC-5636-4AF1-A326-D5D7E358D1C4}" type="presParOf" srcId="{E5EECCA3-F875-4B71-92CC-9CCDFB7DBFEF}" destId="{FFB4271B-CA6C-47B0-B864-D3659DE94E03}" srcOrd="12" destOrd="0" presId="urn:microsoft.com/office/officeart/2005/8/layout/list1#4"/>
    <dgm:cxn modelId="{92E37B66-D7D8-4596-A5FA-95C8CB8F518D}" type="presParOf" srcId="{FFB4271B-CA6C-47B0-B864-D3659DE94E03}" destId="{FA9BB8A8-E040-47C2-8450-5E5B8415E223}" srcOrd="0" destOrd="12" presId="urn:microsoft.com/office/officeart/2005/8/layout/list1#4"/>
    <dgm:cxn modelId="{50379524-2B6C-45C7-B6B1-D11A2B70D669}" type="presOf" srcId="{24E4BAE9-655D-4D69-A51A-9B06A09BB253}" destId="{FA9BB8A8-E040-47C2-8450-5E5B8415E223}" srcOrd="0" destOrd="0" presId="urn:microsoft.com/office/officeart/2005/8/layout/list1#4"/>
    <dgm:cxn modelId="{4D0E521A-3623-4210-862D-D8C6ABDBF74D}" type="presParOf" srcId="{FFB4271B-CA6C-47B0-B864-D3659DE94E03}" destId="{BFEDAEB9-8071-47CA-8B54-9A7E66E0EB0F}" srcOrd="1" destOrd="12" presId="urn:microsoft.com/office/officeart/2005/8/layout/list1#4"/>
    <dgm:cxn modelId="{4649C471-D5D9-4EFB-9C85-E9C047B39DD9}" type="presOf" srcId="{24E4BAE9-655D-4D69-A51A-9B06A09BB253}" destId="{BFEDAEB9-8071-47CA-8B54-9A7E66E0EB0F}" srcOrd="0" destOrd="0" presId="urn:microsoft.com/office/officeart/2005/8/layout/list1#4"/>
    <dgm:cxn modelId="{6855CC48-11D9-4CB5-AEAC-3AD58DD66138}" type="presParOf" srcId="{E5EECCA3-F875-4B71-92CC-9CCDFB7DBFEF}" destId="{7304898E-D3E0-49E2-B0E0-FF345F99333D}" srcOrd="13" destOrd="0" presId="urn:microsoft.com/office/officeart/2005/8/layout/list1#4"/>
    <dgm:cxn modelId="{8CBAF154-3586-4446-B07C-E2C88D0C66FF}" type="presParOf" srcId="{E5EECCA3-F875-4B71-92CC-9CCDFB7DBFEF}" destId="{C4B765BC-5010-4DB8-8ACB-52CC19E790FB}" srcOrd="14" destOrd="0" presId="urn:microsoft.com/office/officeart/2005/8/layout/list1#4"/>
    <dgm:cxn modelId="{8E17406B-4087-44B3-BD6C-F502F03479FD}" type="presOf" srcId="{4F234322-8AD6-4B93-B213-EEB652E3F116}" destId="{C4B765BC-5010-4DB8-8ACB-52CC19E790FB}" srcOrd="0" destOrd="0" presId="urn:microsoft.com/office/officeart/2005/8/layout/list1#4"/>
    <dgm:cxn modelId="{1EAFC678-6304-4C13-BFAD-D0BC63935A9C}" type="presParOf" srcId="{E5EECCA3-F875-4B71-92CC-9CCDFB7DBFEF}" destId="{B14801B0-E9D5-4003-AFD2-6FDA8F712331}" srcOrd="15" destOrd="0" presId="urn:microsoft.com/office/officeart/2005/8/layout/list1#4"/>
    <dgm:cxn modelId="{B197B0AA-E949-4D9A-81AE-6AD734715C9F}" type="presParOf" srcId="{E5EECCA3-F875-4B71-92CC-9CCDFB7DBFEF}" destId="{B728394D-3C8A-4AE0-8294-AE5393C8D0D9}" srcOrd="16" destOrd="0" presId="urn:microsoft.com/office/officeart/2005/8/layout/list1#4"/>
    <dgm:cxn modelId="{B53E538A-00EF-431E-AF7E-3EE07CB7836F}" type="presParOf" srcId="{B728394D-3C8A-4AE0-8294-AE5393C8D0D9}" destId="{DE5ADBA8-5B5A-4A7D-9DAD-A092D13099C8}" srcOrd="0" destOrd="16" presId="urn:microsoft.com/office/officeart/2005/8/layout/list1#4"/>
    <dgm:cxn modelId="{7E6CCABC-7118-486F-A6E3-2F442C74269F}" type="presOf" srcId="{5A7C3879-19E7-4F6D-A747-D4858DBDC6A9}" destId="{DE5ADBA8-5B5A-4A7D-9DAD-A092D13099C8}" srcOrd="0" destOrd="0" presId="urn:microsoft.com/office/officeart/2005/8/layout/list1#4"/>
    <dgm:cxn modelId="{71E6C878-495D-4872-ABC1-C1F10A719A60}" type="presParOf" srcId="{B728394D-3C8A-4AE0-8294-AE5393C8D0D9}" destId="{9343416B-AFBA-4A6F-B5A1-1BBB971CB2A1}" srcOrd="1" destOrd="16" presId="urn:microsoft.com/office/officeart/2005/8/layout/list1#4"/>
    <dgm:cxn modelId="{1BD34E6D-60D4-4770-A2D0-F9B252DD6C58}" type="presOf" srcId="{5A7C3879-19E7-4F6D-A747-D4858DBDC6A9}" destId="{9343416B-AFBA-4A6F-B5A1-1BBB971CB2A1}" srcOrd="0" destOrd="0" presId="urn:microsoft.com/office/officeart/2005/8/layout/list1#4"/>
    <dgm:cxn modelId="{2AEFADA0-3F85-4484-8E30-3CBDC7D0BC19}" type="presParOf" srcId="{E5EECCA3-F875-4B71-92CC-9CCDFB7DBFEF}" destId="{562C1F9F-3283-41E6-A6E2-F38A872D77C0}" srcOrd="17" destOrd="0" presId="urn:microsoft.com/office/officeart/2005/8/layout/list1#4"/>
    <dgm:cxn modelId="{B8817577-4754-4F4C-8185-378F5E1E2A69}" type="presParOf" srcId="{E5EECCA3-F875-4B71-92CC-9CCDFB7DBFEF}" destId="{708BCD9E-7380-4FE7-BA53-07CAE3E77169}" srcOrd="18" destOrd="0" presId="urn:microsoft.com/office/officeart/2005/8/layout/list1#4"/>
    <dgm:cxn modelId="{971A600D-180F-403C-A174-202A9A9BE27B}" type="presOf" srcId="{02D28E9F-DC0C-4F67-8B0D-80E9A7BA17A1}" destId="{708BCD9E-7380-4FE7-BA53-07CAE3E77169}" srcOrd="0" destOrd="0" presId="urn:microsoft.com/office/officeart/2005/8/layout/list1#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1" loCatId="list" qsTypeId="urn:microsoft.com/office/officeart/2005/8/quickstyle/simple2#1" qsCatId="simple" csTypeId="urn:microsoft.com/office/officeart/2005/8/colors/accent3_1#1" csCatId="accent1" phldr="0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olidFill>
                <a:schemeClr val="tx1"/>
              </a:solidFill>
              <a:sym typeface="+mn-ea"/>
            </a:rPr>
            <a:t>Structure seo-friendly = crawl efficace et profond pour les moteurs.</a:t>
          </a:r>
          <a:r>
            <a:rPr lang="en-US" altLang="en-US" sz="1400">
              <a:solidFill>
                <a:schemeClr val="tx1"/>
              </a:solidFill>
              <a:sym typeface="+mn-ea"/>
            </a:rPr>
            <a:t/>
          </a:r>
          <a:endParaRPr lang="en-US" altLang="en-US" sz="1400">
            <a:solidFill>
              <a:schemeClr val="tx1"/>
            </a:solidFill>
            <a:sym typeface="+mn-ea"/>
          </a:endParaRPr>
        </a:p>
      </dgm:t>
    </dgm:pt>
    <dgm:pt modelId="{E1399106-9BE2-43F4-9430-F473CB36780F}" cxnId="{1D884F9D-2CF6-4C2D-AF75-EF742344EEEA}" type="parTrans">
      <dgm:prSet/>
      <dgm:spPr/>
      <dgm:t>
        <a:bodyPr/>
        <a:lstStyle/>
        <a:p>
          <a:endParaRPr lang="en-US"/>
        </a:p>
      </dgm:t>
    </dgm:pt>
    <dgm:pt modelId="{507A6FE3-4D55-4ED6-A973-429D64C5DF28}" cxnId="{1D884F9D-2CF6-4C2D-AF75-EF742344EEEA}" type="sibTrans">
      <dgm:prSet/>
      <dgm:spPr/>
      <dgm:t>
        <a:bodyPr/>
        <a:lstStyle/>
        <a:p>
          <a:endParaRPr lang="en-US"/>
        </a:p>
      </dgm:t>
    </dgm:pt>
    <dgm:pt modelId="{F63BB3FD-ACAD-4279-B4CF-2E76F23CCA57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E0DC82B8-B4C7-4C2E-8CD9-20BAC012C090}" cxnId="{81E575D6-3B67-427C-A1A2-F2A8DA77034F}" type="parTrans">
      <dgm:prSet/>
      <dgm:spPr/>
    </dgm:pt>
    <dgm:pt modelId="{44DC0D27-D66B-451D-A77B-DD6BD3DC3365}" cxnId="{81E575D6-3B67-427C-A1A2-F2A8DA77034F}" type="sibTrans">
      <dgm:prSet/>
      <dgm:spPr/>
    </dgm:pt>
    <dgm:pt modelId="{F4750A4E-2640-4C2F-98EC-C8E5017A8C80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Gestion de la duplication de contenu (</a:t>
          </a:r>
          <a:r>
            <a:rPr lang="fr-FR" altLang="en-US" sz="1400">
              <a:sym typeface="+mn-ea"/>
            </a:rPr>
            <a:t>ex : </a:t>
          </a:r>
          <a:r>
            <a:rPr lang="en-US" sz="1400">
              <a:sym typeface="+mn-ea"/>
            </a:rPr>
            <a:t>Variables dans les url).</a:t>
          </a:r>
          <a:r>
            <a:rPr altLang="en-US" sz="1400"/>
            <a:t/>
          </a:r>
          <a:endParaRPr altLang="en-US" sz="1400"/>
        </a:p>
      </dgm:t>
    </dgm:pt>
    <dgm:pt modelId="{6A82649C-D749-4A7B-AE0C-A035F56AC53B}" cxnId="{8039C703-9F5D-4293-8BC5-B2504C95BC22}" type="parTrans">
      <dgm:prSet/>
      <dgm:spPr/>
    </dgm:pt>
    <dgm:pt modelId="{3EFBBDBB-65C1-4C1C-8BF3-2BC85CA95E6F}" cxnId="{8039C703-9F5D-4293-8BC5-B2504C95BC22}" type="sibTrans">
      <dgm:prSet/>
      <dgm:spPr/>
    </dgm:pt>
    <dgm:pt modelId="{4130E4F2-2669-4DB1-BBA6-7CDF87EBD91A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649F368F-3A4B-44DC-917D-3AD94E8876E4}" cxnId="{68E3B631-198E-4052-AE12-5B60A8923AF2}" type="parTrans">
      <dgm:prSet/>
      <dgm:spPr/>
    </dgm:pt>
    <dgm:pt modelId="{768F06CD-D66B-4C2F-A8EF-35F2B2204A6A}" cxnId="{68E3B631-198E-4052-AE12-5B60A8923AF2}" type="sibTrans">
      <dgm:prSet/>
      <dgm:spPr/>
    </dgm:pt>
    <dgm:pt modelId="{24E4BAE9-655D-4D69-A51A-9B06A09BB253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Navigation descendante, remontante, et transversale.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41032E73-00E2-46BE-887D-ACBD2217743C}" cxnId="{17CE142E-1A15-416A-A161-70B361845CC1}" type="parTrans">
      <dgm:prSet/>
      <dgm:spPr/>
    </dgm:pt>
    <dgm:pt modelId="{2F1F165A-BAB2-4AB4-9436-592D248A3C37}" cxnId="{17CE142E-1A15-416A-A161-70B361845CC1}" type="sibTrans">
      <dgm:prSet/>
      <dgm:spPr/>
    </dgm:pt>
    <dgm:pt modelId="{536499FB-BD73-4D89-AB69-291442BD208B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A5C7FB3D-50C2-45B0-B445-2E6B4BF55AAF}" cxnId="{E278931A-D93A-492D-AE92-E9ABC8F1D7CC}" type="parTrans">
      <dgm:prSet/>
      <dgm:spPr/>
    </dgm:pt>
    <dgm:pt modelId="{FF226458-9F40-4565-9631-F8CED997684C}" cxnId="{E278931A-D93A-492D-AE92-E9ABC8F1D7CC}" type="sibTrans">
      <dgm:prSet/>
      <dgm:spPr/>
    </dgm:pt>
    <dgm:pt modelId="{5A7C3879-19E7-4F6D-A747-D4858DBDC6A9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Structure des url (url uniques).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F007E856-7023-4CCC-9F5D-68BFCEAE3004}" cxnId="{BFE34BA9-2A36-44C8-ACD9-C82F1B550ED8}" type="parTrans">
      <dgm:prSet/>
      <dgm:spPr/>
    </dgm:pt>
    <dgm:pt modelId="{C27D9C8C-38BD-4075-A0DB-82973CA33206}" cxnId="{BFE34BA9-2A36-44C8-ACD9-C82F1B550ED8}" type="sibTrans">
      <dgm:prSet/>
      <dgm:spPr/>
    </dgm:pt>
    <dgm:pt modelId="{C0EFEA75-BC61-4C6A-B8D2-5FA19087E966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43CABEAF-734B-497E-B591-9872CD48EDD3}" cxnId="{31136215-E758-4788-BDB4-523B4F330AC0}" type="parTrans">
      <dgm:prSet/>
      <dgm:spPr/>
    </dgm:pt>
    <dgm:pt modelId="{51D43250-6156-4680-B136-0D1DEE02ACCB}" cxnId="{31136215-E758-4788-BDB4-523B4F330AC0}" type="sibTrans">
      <dgm:prSet/>
      <dgm:spPr/>
    </dgm:pt>
    <dgm:pt modelId="{89865948-AC8E-4D75-A9C1-B408A26791F6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Robots.txt (ajout des </a:t>
          </a:r>
          <a:r>
            <a:rPr lang="fr-FR" altLang="en-US" sz="1400">
              <a:sym typeface="+mn-ea"/>
            </a:rPr>
            <a:t>variables d'</a:t>
          </a:r>
          <a:r>
            <a:rPr lang="en-US" sz="1400">
              <a:sym typeface="+mn-ea"/>
            </a:rPr>
            <a:t>url à bloquer au crawl de Google).</a:t>
          </a:r>
          <a:r>
            <a:rPr altLang="en-US" sz="1400"/>
            <a:t/>
          </a:r>
          <a:endParaRPr altLang="en-US" sz="1400"/>
        </a:p>
      </dgm:t>
    </dgm:pt>
    <dgm:pt modelId="{6E68D6B1-0421-4D09-9184-FFC78DDE69F9}" cxnId="{21D6A9E5-E3FD-49C7-B7E1-9036C775EB07}" type="parTrans">
      <dgm:prSet/>
      <dgm:spPr/>
    </dgm:pt>
    <dgm:pt modelId="{6AC6D776-414C-4A9B-86F6-65721154DAF6}" cxnId="{21D6A9E5-E3FD-49C7-B7E1-9036C775EB07}" type="sibTrans">
      <dgm:prSet/>
      <dgm:spPr/>
    </dgm:pt>
    <dgm:pt modelId="{0B901EF5-D287-45A1-9337-835268EFCE77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37315786-B57E-42AA-B0EC-7ABA0CD16A34}" cxnId="{A55A2242-4E47-4AF7-8384-1FDFC88AA9F4}" type="parTrans">
      <dgm:prSet/>
      <dgm:spPr/>
    </dgm:pt>
    <dgm:pt modelId="{459F4A6F-2D25-4759-89FC-398E35BD1679}" cxnId="{A55A2242-4E47-4AF7-8384-1FDFC88AA9F4}" type="sibTrans">
      <dgm:prSet/>
      <dgm:spPr/>
    </dgm:pt>
    <dgm:pt modelId="{7946EB5D-632B-440F-9C8B-B27AEE59ABAD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Gestion des redirections 301 (</a:t>
          </a:r>
          <a:r>
            <a:rPr lang="fr-FR" altLang="en-US" sz="1400">
              <a:sym typeface="+mn-ea"/>
            </a:rPr>
            <a:t>liens </a:t>
          </a:r>
          <a:r>
            <a:rPr lang="en-US" sz="1400">
              <a:sym typeface="+mn-ea"/>
            </a:rPr>
            <a:t>présents dans la structure).</a:t>
          </a:r>
          <a:r>
            <a:rPr altLang="en-US" sz="1400"/>
            <a:t/>
          </a:r>
          <a:endParaRPr altLang="en-US" sz="1400"/>
        </a:p>
      </dgm:t>
    </dgm:pt>
    <dgm:pt modelId="{0B2E1957-F279-48C0-A51D-18A4F87F9EFD}" cxnId="{DB504286-5692-462F-8917-C56A2D51A6AF}" type="parTrans">
      <dgm:prSet/>
      <dgm:spPr/>
    </dgm:pt>
    <dgm:pt modelId="{7140FA58-ED11-4027-9F62-62FB017DBF5F}" cxnId="{DB504286-5692-462F-8917-C56A2D51A6AF}" type="sibTrans">
      <dgm:prSet/>
      <dgm:spPr/>
    </dgm:pt>
    <dgm:pt modelId="{FE51762F-7975-49E9-9612-8628C1CB8838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8A1C6184-E7AA-41DE-A851-C168AF15D75B}" cxnId="{7183A140-725D-4688-95B3-294C2F75771F}" type="parTrans">
      <dgm:prSet/>
      <dgm:spPr/>
    </dgm:pt>
    <dgm:pt modelId="{B7F14DDE-3380-49C6-850E-A5E22BB7A32B}" cxnId="{7183A140-725D-4688-95B3-294C2F75771F}" type="sibTrans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  <dgm:t>
        <a:bodyPr/>
        <a:lstStyle/>
        <a:p>
          <a:endParaRPr lang="fr-FR"/>
        </a:p>
      </dgm:t>
    </dgm:pt>
    <dgm:pt modelId="{D0971512-D8E1-4E4B-89F4-FF2EB164C196}" type="pres">
      <dgm:prSet presAssocID="{773C5012-55F9-436E-B78B-2A38D8AAA0C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5404B-F53E-4CF2-A702-90A46E89CED8}" type="pres">
      <dgm:prSet presAssocID="{507A6FE3-4D55-4ED6-A973-429D64C5DF28}" presName="spaceBetweenRectangles" presStyleCnt="0"/>
      <dgm:spPr/>
    </dgm:pt>
    <dgm:pt modelId="{6FFC9F25-612B-4C07-8539-8A5E443091A0}" type="pres">
      <dgm:prSet presAssocID="{F4750A4E-2640-4C2F-98EC-C8E5017A8C80}" presName="parentLin" presStyleCnt="0"/>
      <dgm:spPr/>
    </dgm:pt>
    <dgm:pt modelId="{6D5E2EFB-8CF6-4098-B67B-CCD310473EDC}" type="pres">
      <dgm:prSet presAssocID="{F4750A4E-2640-4C2F-98EC-C8E5017A8C80}" presName="parentLeftMargin" presStyleCnt="0"/>
      <dgm:spPr/>
      <dgm:t>
        <a:bodyPr/>
        <a:lstStyle/>
        <a:p>
          <a:endParaRPr lang="fr-FR"/>
        </a:p>
      </dgm:t>
    </dgm:pt>
    <dgm:pt modelId="{AD5DBD09-2DAD-4EEE-AA0F-683A259A85BD}" type="pres">
      <dgm:prSet presAssocID="{F4750A4E-2640-4C2F-98EC-C8E5017A8C8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DD9DB-AE84-4CD6-B382-9D4E0404CEDA}" type="pres">
      <dgm:prSet presAssocID="{F4750A4E-2640-4C2F-98EC-C8E5017A8C80}" presName="negativeSpace" presStyleCnt="0"/>
      <dgm:spPr/>
    </dgm:pt>
    <dgm:pt modelId="{6198309F-F978-4894-820D-C05D2E51F0C8}" type="pres">
      <dgm:prSet presAssocID="{F4750A4E-2640-4C2F-98EC-C8E5017A8C80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501E00-A847-47EF-B40D-858569A12B30}" type="pres">
      <dgm:prSet presAssocID="{3EFBBDBB-65C1-4C1C-8BF3-2BC85CA95E6F}" presName="spaceBetweenRectangles" presStyleCnt="0"/>
      <dgm:spPr/>
    </dgm:pt>
    <dgm:pt modelId="{FFB4271B-CA6C-47B0-B864-D3659DE94E03}" type="pres">
      <dgm:prSet presAssocID="{24E4BAE9-655D-4D69-A51A-9B06A09BB253}" presName="parentLin" presStyleCnt="0"/>
      <dgm:spPr/>
    </dgm:pt>
    <dgm:pt modelId="{FA9BB8A8-E040-47C2-8450-5E5B8415E223}" type="pres">
      <dgm:prSet presAssocID="{24E4BAE9-655D-4D69-A51A-9B06A09BB253}" presName="parentLeftMargin" presStyleCnt="0"/>
      <dgm:spPr/>
      <dgm:t>
        <a:bodyPr/>
        <a:lstStyle/>
        <a:p>
          <a:endParaRPr lang="fr-FR"/>
        </a:p>
      </dgm:t>
    </dgm:pt>
    <dgm:pt modelId="{BFEDAEB9-8071-47CA-8B54-9A7E66E0EB0F}" type="pres">
      <dgm:prSet presAssocID="{24E4BAE9-655D-4D69-A51A-9B06A09BB25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04898E-D3E0-49E2-B0E0-FF345F99333D}" type="pres">
      <dgm:prSet presAssocID="{24E4BAE9-655D-4D69-A51A-9B06A09BB253}" presName="negativeSpace" presStyleCnt="0"/>
      <dgm:spPr/>
    </dgm:pt>
    <dgm:pt modelId="{C4B765BC-5010-4DB8-8ACB-52CC19E790FB}" type="pres">
      <dgm:prSet presAssocID="{24E4BAE9-655D-4D69-A51A-9B06A09BB253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801B0-E9D5-4003-AFD2-6FDA8F712331}" type="pres">
      <dgm:prSet presAssocID="{2F1F165A-BAB2-4AB4-9436-592D248A3C37}" presName="spaceBetweenRectangles" presStyleCnt="0"/>
      <dgm:spPr/>
    </dgm:pt>
    <dgm:pt modelId="{B728394D-3C8A-4AE0-8294-AE5393C8D0D9}" type="pres">
      <dgm:prSet presAssocID="{5A7C3879-19E7-4F6D-A747-D4858DBDC6A9}" presName="parentLin" presStyleCnt="0"/>
      <dgm:spPr/>
    </dgm:pt>
    <dgm:pt modelId="{DE5ADBA8-5B5A-4A7D-9DAD-A092D13099C8}" type="pres">
      <dgm:prSet presAssocID="{5A7C3879-19E7-4F6D-A747-D4858DBDC6A9}" presName="parentLeftMargin" presStyleCnt="0"/>
      <dgm:spPr/>
      <dgm:t>
        <a:bodyPr/>
        <a:lstStyle/>
        <a:p>
          <a:endParaRPr lang="fr-FR"/>
        </a:p>
      </dgm:t>
    </dgm:pt>
    <dgm:pt modelId="{9343416B-AFBA-4A6F-B5A1-1BBB971CB2A1}" type="pres">
      <dgm:prSet presAssocID="{5A7C3879-19E7-4F6D-A747-D4858DBDC6A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2C1F9F-3283-41E6-A6E2-F38A872D77C0}" type="pres">
      <dgm:prSet presAssocID="{5A7C3879-19E7-4F6D-A747-D4858DBDC6A9}" presName="negativeSpace" presStyleCnt="0"/>
      <dgm:spPr/>
    </dgm:pt>
    <dgm:pt modelId="{708BCD9E-7380-4FE7-BA53-07CAE3E77169}" type="pres">
      <dgm:prSet presAssocID="{5A7C3879-19E7-4F6D-A747-D4858DBDC6A9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8F70BF-D906-4793-9F84-E9D1AC326302}" type="pres">
      <dgm:prSet presAssocID="{C27D9C8C-38BD-4075-A0DB-82973CA33206}" presName="spaceBetweenRectangles" presStyleCnt="0"/>
      <dgm:spPr/>
    </dgm:pt>
    <dgm:pt modelId="{EC4A4BBA-6674-4A65-94EB-A182CD0EDC7A}" type="pres">
      <dgm:prSet presAssocID="{89865948-AC8E-4D75-A9C1-B408A26791F6}" presName="parentLin" presStyleCnt="0"/>
      <dgm:spPr/>
    </dgm:pt>
    <dgm:pt modelId="{CE1C95C8-D085-4075-BF9B-7057C957FE70}" type="pres">
      <dgm:prSet presAssocID="{89865948-AC8E-4D75-A9C1-B408A26791F6}" presName="parentLeftMargin" presStyleCnt="0"/>
      <dgm:spPr/>
      <dgm:t>
        <a:bodyPr/>
        <a:lstStyle/>
        <a:p>
          <a:endParaRPr lang="fr-FR"/>
        </a:p>
      </dgm:t>
    </dgm:pt>
    <dgm:pt modelId="{40FB1540-A859-41B1-874B-EF66FA0D9EBB}" type="pres">
      <dgm:prSet presAssocID="{89865948-AC8E-4D75-A9C1-B408A26791F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B670A0-A657-415F-B0FF-3F45663C6236}" type="pres">
      <dgm:prSet presAssocID="{89865948-AC8E-4D75-A9C1-B408A26791F6}" presName="negativeSpace" presStyleCnt="0"/>
      <dgm:spPr/>
    </dgm:pt>
    <dgm:pt modelId="{2AF9B5A4-5A4C-4179-A7EF-4B94D1B91951}" type="pres">
      <dgm:prSet presAssocID="{89865948-AC8E-4D75-A9C1-B408A26791F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DAEE77-D81D-4081-B716-942D9D26DF7F}" type="pres">
      <dgm:prSet presAssocID="{6AC6D776-414C-4A9B-86F6-65721154DAF6}" presName="spaceBetweenRectangles" presStyleCnt="0"/>
      <dgm:spPr/>
    </dgm:pt>
    <dgm:pt modelId="{9D75A14E-1235-42DE-8596-430E8363C6D6}" type="pres">
      <dgm:prSet presAssocID="{7946EB5D-632B-440F-9C8B-B27AEE59ABAD}" presName="parentLin" presStyleCnt="0"/>
      <dgm:spPr/>
    </dgm:pt>
    <dgm:pt modelId="{37B50C99-567D-496F-BA49-87E1AD79C969}" type="pres">
      <dgm:prSet presAssocID="{7946EB5D-632B-440F-9C8B-B27AEE59ABAD}" presName="parentLeftMargin" presStyleCnt="0"/>
      <dgm:spPr/>
      <dgm:t>
        <a:bodyPr/>
        <a:lstStyle/>
        <a:p>
          <a:endParaRPr lang="fr-FR"/>
        </a:p>
      </dgm:t>
    </dgm:pt>
    <dgm:pt modelId="{CB030647-8668-4673-B1DE-6A29D96BE99A}" type="pres">
      <dgm:prSet presAssocID="{7946EB5D-632B-440F-9C8B-B27AEE59ABA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116761-94DF-4C5C-B44F-219A609F4DAD}" type="pres">
      <dgm:prSet presAssocID="{7946EB5D-632B-440F-9C8B-B27AEE59ABAD}" presName="negativeSpace" presStyleCnt="0"/>
      <dgm:spPr/>
    </dgm:pt>
    <dgm:pt modelId="{2834673D-F3B3-4075-8B9A-C406859FDBE3}" type="pres">
      <dgm:prSet presAssocID="{7946EB5D-632B-440F-9C8B-B27AEE59ABAD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D884F9D-2CF6-4C2D-AF75-EF742344EEEA}" srcId="{26C320EB-5352-40AA-A0A9-C13066E1373C}" destId="{773C5012-55F9-436E-B78B-2A38D8AAA0C0}" srcOrd="0" destOrd="0" parTransId="{E1399106-9BE2-43F4-9430-F473CB36780F}" sibTransId="{507A6FE3-4D55-4ED6-A973-429D64C5DF28}"/>
    <dgm:cxn modelId="{81E575D6-3B67-427C-A1A2-F2A8DA77034F}" srcId="{773C5012-55F9-436E-B78B-2A38D8AAA0C0}" destId="{F63BB3FD-ACAD-4279-B4CF-2E76F23CCA57}" srcOrd="0" destOrd="0" parTransId="{E0DC82B8-B4C7-4C2E-8CD9-20BAC012C090}" sibTransId="{44DC0D27-D66B-451D-A77B-DD6BD3DC3365}"/>
    <dgm:cxn modelId="{8039C703-9F5D-4293-8BC5-B2504C95BC22}" srcId="{26C320EB-5352-40AA-A0A9-C13066E1373C}" destId="{F4750A4E-2640-4C2F-98EC-C8E5017A8C80}" srcOrd="1" destOrd="0" parTransId="{6A82649C-D749-4A7B-AE0C-A035F56AC53B}" sibTransId="{3EFBBDBB-65C1-4C1C-8BF3-2BC85CA95E6F}"/>
    <dgm:cxn modelId="{68E3B631-198E-4052-AE12-5B60A8923AF2}" srcId="{F4750A4E-2640-4C2F-98EC-C8E5017A8C80}" destId="{4130E4F2-2669-4DB1-BBA6-7CDF87EBD91A}" srcOrd="0" destOrd="1" parTransId="{649F368F-3A4B-44DC-917D-3AD94E8876E4}" sibTransId="{768F06CD-D66B-4C2F-A8EF-35F2B2204A6A}"/>
    <dgm:cxn modelId="{17CE142E-1A15-416A-A161-70B361845CC1}" srcId="{26C320EB-5352-40AA-A0A9-C13066E1373C}" destId="{24E4BAE9-655D-4D69-A51A-9B06A09BB253}" srcOrd="2" destOrd="0" parTransId="{41032E73-00E2-46BE-887D-ACBD2217743C}" sibTransId="{2F1F165A-BAB2-4AB4-9436-592D248A3C37}"/>
    <dgm:cxn modelId="{E278931A-D93A-492D-AE92-E9ABC8F1D7CC}" srcId="{24E4BAE9-655D-4D69-A51A-9B06A09BB253}" destId="{536499FB-BD73-4D89-AB69-291442BD208B}" srcOrd="0" destOrd="2" parTransId="{A5C7FB3D-50C2-45B0-B445-2E6B4BF55AAF}" sibTransId="{FF226458-9F40-4565-9631-F8CED997684C}"/>
    <dgm:cxn modelId="{BFE34BA9-2A36-44C8-ACD9-C82F1B550ED8}" srcId="{26C320EB-5352-40AA-A0A9-C13066E1373C}" destId="{5A7C3879-19E7-4F6D-A747-D4858DBDC6A9}" srcOrd="3" destOrd="0" parTransId="{F007E856-7023-4CCC-9F5D-68BFCEAE3004}" sibTransId="{C27D9C8C-38BD-4075-A0DB-82973CA33206}"/>
    <dgm:cxn modelId="{31136215-E758-4788-BDB4-523B4F330AC0}" srcId="{5A7C3879-19E7-4F6D-A747-D4858DBDC6A9}" destId="{C0EFEA75-BC61-4C6A-B8D2-5FA19087E966}" srcOrd="0" destOrd="3" parTransId="{43CABEAF-734B-497E-B591-9872CD48EDD3}" sibTransId="{51D43250-6156-4680-B136-0D1DEE02ACCB}"/>
    <dgm:cxn modelId="{21D6A9E5-E3FD-49C7-B7E1-9036C775EB07}" srcId="{26C320EB-5352-40AA-A0A9-C13066E1373C}" destId="{89865948-AC8E-4D75-A9C1-B408A26791F6}" srcOrd="4" destOrd="0" parTransId="{6E68D6B1-0421-4D09-9184-FFC78DDE69F9}" sibTransId="{6AC6D776-414C-4A9B-86F6-65721154DAF6}"/>
    <dgm:cxn modelId="{A55A2242-4E47-4AF7-8384-1FDFC88AA9F4}" srcId="{89865948-AC8E-4D75-A9C1-B408A26791F6}" destId="{0B901EF5-D287-45A1-9337-835268EFCE77}" srcOrd="0" destOrd="4" parTransId="{37315786-B57E-42AA-B0EC-7ABA0CD16A34}" sibTransId="{459F4A6F-2D25-4759-89FC-398E35BD1679}"/>
    <dgm:cxn modelId="{DB504286-5692-462F-8917-C56A2D51A6AF}" srcId="{26C320EB-5352-40AA-A0A9-C13066E1373C}" destId="{7946EB5D-632B-440F-9C8B-B27AEE59ABAD}" srcOrd="5" destOrd="0" parTransId="{0B2E1957-F279-48C0-A51D-18A4F87F9EFD}" sibTransId="{7140FA58-ED11-4027-9F62-62FB017DBF5F}"/>
    <dgm:cxn modelId="{7183A140-725D-4688-95B3-294C2F75771F}" srcId="{7946EB5D-632B-440F-9C8B-B27AEE59ABAD}" destId="{FE51762F-7975-49E9-9612-8628C1CB8838}" srcOrd="0" destOrd="5" parTransId="{8A1C6184-E7AA-41DE-A851-C168AF15D75B}" sibTransId="{B7F14DDE-3380-49C6-850E-A5E22BB7A32B}"/>
    <dgm:cxn modelId="{D4F8A969-A448-46C3-AD64-9C3F88E9622D}" type="presOf" srcId="{26C320EB-5352-40AA-A0A9-C13066E1373C}" destId="{E5EECCA3-F875-4B71-92CC-9CCDFB7DBFEF}" srcOrd="0" destOrd="0" presId="urn:microsoft.com/office/officeart/2005/8/layout/list1#1"/>
    <dgm:cxn modelId="{3F5F0978-6073-4240-B596-16F481A37648}" type="presParOf" srcId="{E5EECCA3-F875-4B71-92CC-9CCDFB7DBFEF}" destId="{667CAF5C-37C0-43B7-8B7E-02CCA3754DB9}" srcOrd="0" destOrd="0" presId="urn:microsoft.com/office/officeart/2005/8/layout/list1#1"/>
    <dgm:cxn modelId="{E3A250FE-C23E-4D50-ACB9-BB132DCDF381}" type="presParOf" srcId="{667CAF5C-37C0-43B7-8B7E-02CCA3754DB9}" destId="{58B158CB-C1D2-4676-88E6-6B3937A00A96}" srcOrd="0" destOrd="0" presId="urn:microsoft.com/office/officeart/2005/8/layout/list1#1"/>
    <dgm:cxn modelId="{F7C41FE4-79AF-4F81-ACAD-1C5CB474E437}" type="presOf" srcId="{773C5012-55F9-436E-B78B-2A38D8AAA0C0}" destId="{58B158CB-C1D2-4676-88E6-6B3937A00A96}" srcOrd="0" destOrd="0" presId="urn:microsoft.com/office/officeart/2005/8/layout/list1#1"/>
    <dgm:cxn modelId="{560C75F6-CAB1-4B8E-A5A5-AD0A3CC222DA}" type="presParOf" srcId="{667CAF5C-37C0-43B7-8B7E-02CCA3754DB9}" destId="{D0971512-D8E1-4E4B-89F4-FF2EB164C196}" srcOrd="1" destOrd="0" presId="urn:microsoft.com/office/officeart/2005/8/layout/list1#1"/>
    <dgm:cxn modelId="{5E6A90C8-E1D3-4D04-AB24-A1CFA699564A}" type="presOf" srcId="{773C5012-55F9-436E-B78B-2A38D8AAA0C0}" destId="{D0971512-D8E1-4E4B-89F4-FF2EB164C196}" srcOrd="0" destOrd="0" presId="urn:microsoft.com/office/officeart/2005/8/layout/list1#1"/>
    <dgm:cxn modelId="{ABA7722D-148A-4CF7-B3A1-DBC5F2F854EB}" type="presParOf" srcId="{E5EECCA3-F875-4B71-92CC-9CCDFB7DBFEF}" destId="{05E10EBB-C85A-471E-9935-B48B9C39A12E}" srcOrd="1" destOrd="0" presId="urn:microsoft.com/office/officeart/2005/8/layout/list1#1"/>
    <dgm:cxn modelId="{18E08814-1D6A-4A65-9A6F-26591FF07D5F}" type="presParOf" srcId="{E5EECCA3-F875-4B71-92CC-9CCDFB7DBFEF}" destId="{1F055725-8984-42CB-98CB-8E7728DD5EAB}" srcOrd="2" destOrd="0" presId="urn:microsoft.com/office/officeart/2005/8/layout/list1#1"/>
    <dgm:cxn modelId="{CEF9F19C-8A3F-4673-B9E3-D3A6EFF794D7}" type="presOf" srcId="{F63BB3FD-ACAD-4279-B4CF-2E76F23CCA57}" destId="{1F055725-8984-42CB-98CB-8E7728DD5EAB}" srcOrd="0" destOrd="0" presId="urn:microsoft.com/office/officeart/2005/8/layout/list1#1"/>
    <dgm:cxn modelId="{FF8BE23D-5AB7-4E6C-9E44-B7497C9D333F}" type="presParOf" srcId="{E5EECCA3-F875-4B71-92CC-9CCDFB7DBFEF}" destId="{5785404B-F53E-4CF2-A702-90A46E89CED8}" srcOrd="3" destOrd="0" presId="urn:microsoft.com/office/officeart/2005/8/layout/list1#1"/>
    <dgm:cxn modelId="{C260D27F-E816-4AF6-B4F2-015596CB8290}" type="presParOf" srcId="{E5EECCA3-F875-4B71-92CC-9CCDFB7DBFEF}" destId="{6FFC9F25-612B-4C07-8539-8A5E443091A0}" srcOrd="4" destOrd="0" presId="urn:microsoft.com/office/officeart/2005/8/layout/list1#1"/>
    <dgm:cxn modelId="{9B4B7265-CC71-4209-A4C4-DCBBC1F45EEB}" type="presParOf" srcId="{6FFC9F25-612B-4C07-8539-8A5E443091A0}" destId="{6D5E2EFB-8CF6-4098-B67B-CCD310473EDC}" srcOrd="0" destOrd="4" presId="urn:microsoft.com/office/officeart/2005/8/layout/list1#1"/>
    <dgm:cxn modelId="{8858CB42-741B-4DB1-BDF3-E471DF51DC69}" type="presOf" srcId="{F4750A4E-2640-4C2F-98EC-C8E5017A8C80}" destId="{6D5E2EFB-8CF6-4098-B67B-CCD310473EDC}" srcOrd="0" destOrd="0" presId="urn:microsoft.com/office/officeart/2005/8/layout/list1#1"/>
    <dgm:cxn modelId="{E2616BE1-BA59-49B1-B9FC-664CA12E07EC}" type="presParOf" srcId="{6FFC9F25-612B-4C07-8539-8A5E443091A0}" destId="{AD5DBD09-2DAD-4EEE-AA0F-683A259A85BD}" srcOrd="1" destOrd="4" presId="urn:microsoft.com/office/officeart/2005/8/layout/list1#1"/>
    <dgm:cxn modelId="{F412A826-3B86-4614-B749-6F16CE1DE8CB}" type="presOf" srcId="{F4750A4E-2640-4C2F-98EC-C8E5017A8C80}" destId="{AD5DBD09-2DAD-4EEE-AA0F-683A259A85BD}" srcOrd="0" destOrd="0" presId="urn:microsoft.com/office/officeart/2005/8/layout/list1#1"/>
    <dgm:cxn modelId="{DE258849-24EC-4820-A620-2EE05A62802D}" type="presParOf" srcId="{E5EECCA3-F875-4B71-92CC-9CCDFB7DBFEF}" destId="{656DD9DB-AE84-4CD6-B382-9D4E0404CEDA}" srcOrd="5" destOrd="0" presId="urn:microsoft.com/office/officeart/2005/8/layout/list1#1"/>
    <dgm:cxn modelId="{12FEBE7C-26DD-4E19-AD8F-DB87FE9DC344}" type="presParOf" srcId="{E5EECCA3-F875-4B71-92CC-9CCDFB7DBFEF}" destId="{6198309F-F978-4894-820D-C05D2E51F0C8}" srcOrd="6" destOrd="0" presId="urn:microsoft.com/office/officeart/2005/8/layout/list1#1"/>
    <dgm:cxn modelId="{48181941-865C-46C0-8EEB-E4FC56AFC516}" type="presOf" srcId="{4130E4F2-2669-4DB1-BBA6-7CDF87EBD91A}" destId="{6198309F-F978-4894-820D-C05D2E51F0C8}" srcOrd="0" destOrd="0" presId="urn:microsoft.com/office/officeart/2005/8/layout/list1#1"/>
    <dgm:cxn modelId="{F044FA3E-AC0D-4F74-BE31-6C935114F572}" type="presParOf" srcId="{E5EECCA3-F875-4B71-92CC-9CCDFB7DBFEF}" destId="{51501E00-A847-47EF-B40D-858569A12B30}" srcOrd="7" destOrd="0" presId="urn:microsoft.com/office/officeart/2005/8/layout/list1#1"/>
    <dgm:cxn modelId="{7E7C6F18-73E6-453E-A2D7-3DF6C213EE44}" type="presParOf" srcId="{E5EECCA3-F875-4B71-92CC-9CCDFB7DBFEF}" destId="{FFB4271B-CA6C-47B0-B864-D3659DE94E03}" srcOrd="8" destOrd="0" presId="urn:microsoft.com/office/officeart/2005/8/layout/list1#1"/>
    <dgm:cxn modelId="{917F53B9-1805-467C-9214-C9A19C749EC2}" type="presParOf" srcId="{FFB4271B-CA6C-47B0-B864-D3659DE94E03}" destId="{FA9BB8A8-E040-47C2-8450-5E5B8415E223}" srcOrd="0" destOrd="8" presId="urn:microsoft.com/office/officeart/2005/8/layout/list1#1"/>
    <dgm:cxn modelId="{E3E7270B-F98E-40C9-B827-197AAECE9F98}" type="presOf" srcId="{24E4BAE9-655D-4D69-A51A-9B06A09BB253}" destId="{FA9BB8A8-E040-47C2-8450-5E5B8415E223}" srcOrd="0" destOrd="0" presId="urn:microsoft.com/office/officeart/2005/8/layout/list1#1"/>
    <dgm:cxn modelId="{FA2D1D47-B257-4B47-805D-186C97AC35B3}" type="presParOf" srcId="{FFB4271B-CA6C-47B0-B864-D3659DE94E03}" destId="{BFEDAEB9-8071-47CA-8B54-9A7E66E0EB0F}" srcOrd="1" destOrd="8" presId="urn:microsoft.com/office/officeart/2005/8/layout/list1#1"/>
    <dgm:cxn modelId="{49A46A14-D1C2-4551-AF56-9D4F6DE17D6C}" type="presOf" srcId="{24E4BAE9-655D-4D69-A51A-9B06A09BB253}" destId="{BFEDAEB9-8071-47CA-8B54-9A7E66E0EB0F}" srcOrd="0" destOrd="0" presId="urn:microsoft.com/office/officeart/2005/8/layout/list1#1"/>
    <dgm:cxn modelId="{BD02E403-F226-4875-BAFC-57464C4BAE33}" type="presParOf" srcId="{E5EECCA3-F875-4B71-92CC-9CCDFB7DBFEF}" destId="{7304898E-D3E0-49E2-B0E0-FF345F99333D}" srcOrd="9" destOrd="0" presId="urn:microsoft.com/office/officeart/2005/8/layout/list1#1"/>
    <dgm:cxn modelId="{83240E3B-8F12-4B91-A579-84B042AE5BC6}" type="presParOf" srcId="{E5EECCA3-F875-4B71-92CC-9CCDFB7DBFEF}" destId="{C4B765BC-5010-4DB8-8ACB-52CC19E790FB}" srcOrd="10" destOrd="0" presId="urn:microsoft.com/office/officeart/2005/8/layout/list1#1"/>
    <dgm:cxn modelId="{868302D7-E48C-4579-B7B3-4FC4C69A6E0F}" type="presOf" srcId="{536499FB-BD73-4D89-AB69-291442BD208B}" destId="{C4B765BC-5010-4DB8-8ACB-52CC19E790FB}" srcOrd="0" destOrd="0" presId="urn:microsoft.com/office/officeart/2005/8/layout/list1#1"/>
    <dgm:cxn modelId="{6BFC938C-66A7-4B91-911C-641BAEAA45A8}" type="presParOf" srcId="{E5EECCA3-F875-4B71-92CC-9CCDFB7DBFEF}" destId="{B14801B0-E9D5-4003-AFD2-6FDA8F712331}" srcOrd="11" destOrd="0" presId="urn:microsoft.com/office/officeart/2005/8/layout/list1#1"/>
    <dgm:cxn modelId="{2868F70B-9FD0-4C98-9E1F-BCBF99751981}" type="presParOf" srcId="{E5EECCA3-F875-4B71-92CC-9CCDFB7DBFEF}" destId="{B728394D-3C8A-4AE0-8294-AE5393C8D0D9}" srcOrd="12" destOrd="0" presId="urn:microsoft.com/office/officeart/2005/8/layout/list1#1"/>
    <dgm:cxn modelId="{598E4044-67B3-4BD6-B045-302493E8067D}" type="presParOf" srcId="{B728394D-3C8A-4AE0-8294-AE5393C8D0D9}" destId="{DE5ADBA8-5B5A-4A7D-9DAD-A092D13099C8}" srcOrd="0" destOrd="12" presId="urn:microsoft.com/office/officeart/2005/8/layout/list1#1"/>
    <dgm:cxn modelId="{38335826-D2C5-42EB-96B0-FAAA9E015CE4}" type="presOf" srcId="{5A7C3879-19E7-4F6D-A747-D4858DBDC6A9}" destId="{DE5ADBA8-5B5A-4A7D-9DAD-A092D13099C8}" srcOrd="0" destOrd="0" presId="urn:microsoft.com/office/officeart/2005/8/layout/list1#1"/>
    <dgm:cxn modelId="{19455BA8-C918-4174-B622-478D96FFE718}" type="presParOf" srcId="{B728394D-3C8A-4AE0-8294-AE5393C8D0D9}" destId="{9343416B-AFBA-4A6F-B5A1-1BBB971CB2A1}" srcOrd="1" destOrd="12" presId="urn:microsoft.com/office/officeart/2005/8/layout/list1#1"/>
    <dgm:cxn modelId="{63E90E8D-2DDC-4093-9EBC-49B000EB1A6F}" type="presOf" srcId="{5A7C3879-19E7-4F6D-A747-D4858DBDC6A9}" destId="{9343416B-AFBA-4A6F-B5A1-1BBB971CB2A1}" srcOrd="0" destOrd="0" presId="urn:microsoft.com/office/officeart/2005/8/layout/list1#1"/>
    <dgm:cxn modelId="{5B5A642F-4E8E-44BC-85DF-CD7DC7ABF3D2}" type="presParOf" srcId="{E5EECCA3-F875-4B71-92CC-9CCDFB7DBFEF}" destId="{562C1F9F-3283-41E6-A6E2-F38A872D77C0}" srcOrd="13" destOrd="0" presId="urn:microsoft.com/office/officeart/2005/8/layout/list1#1"/>
    <dgm:cxn modelId="{79AF8152-AB04-415B-A118-AC1CDBF4E796}" type="presParOf" srcId="{E5EECCA3-F875-4B71-92CC-9CCDFB7DBFEF}" destId="{708BCD9E-7380-4FE7-BA53-07CAE3E77169}" srcOrd="14" destOrd="0" presId="urn:microsoft.com/office/officeart/2005/8/layout/list1#1"/>
    <dgm:cxn modelId="{F9654EE5-BD1A-4483-9AC1-75E9267DF4C4}" type="presOf" srcId="{C0EFEA75-BC61-4C6A-B8D2-5FA19087E966}" destId="{708BCD9E-7380-4FE7-BA53-07CAE3E77169}" srcOrd="0" destOrd="0" presId="urn:microsoft.com/office/officeart/2005/8/layout/list1#1"/>
    <dgm:cxn modelId="{2EBF36DD-CEE1-4760-8FB3-B72A1DCFA05B}" type="presParOf" srcId="{E5EECCA3-F875-4B71-92CC-9CCDFB7DBFEF}" destId="{998F70BF-D906-4793-9F84-E9D1AC326302}" srcOrd="15" destOrd="0" presId="urn:microsoft.com/office/officeart/2005/8/layout/list1#1"/>
    <dgm:cxn modelId="{2E358FAD-C0B3-4A2B-A59E-C2D1A7027FC1}" type="presParOf" srcId="{E5EECCA3-F875-4B71-92CC-9CCDFB7DBFEF}" destId="{EC4A4BBA-6674-4A65-94EB-A182CD0EDC7A}" srcOrd="16" destOrd="0" presId="urn:microsoft.com/office/officeart/2005/8/layout/list1#1"/>
    <dgm:cxn modelId="{1FD3D0E8-E2C8-4D16-A855-A0C1B76D6BDE}" type="presParOf" srcId="{EC4A4BBA-6674-4A65-94EB-A182CD0EDC7A}" destId="{CE1C95C8-D085-4075-BF9B-7057C957FE70}" srcOrd="0" destOrd="16" presId="urn:microsoft.com/office/officeart/2005/8/layout/list1#1"/>
    <dgm:cxn modelId="{408F7EB3-E26D-4410-BD28-0B33C9EAAEC4}" type="presOf" srcId="{89865948-AC8E-4D75-A9C1-B408A26791F6}" destId="{CE1C95C8-D085-4075-BF9B-7057C957FE70}" srcOrd="0" destOrd="0" presId="urn:microsoft.com/office/officeart/2005/8/layout/list1#1"/>
    <dgm:cxn modelId="{C732220A-07C2-4C64-9337-75D1AA0C06D2}" type="presParOf" srcId="{EC4A4BBA-6674-4A65-94EB-A182CD0EDC7A}" destId="{40FB1540-A859-41B1-874B-EF66FA0D9EBB}" srcOrd="1" destOrd="16" presId="urn:microsoft.com/office/officeart/2005/8/layout/list1#1"/>
    <dgm:cxn modelId="{191EFF6F-D2D7-4A26-BBE4-93F5D42F6058}" type="presOf" srcId="{89865948-AC8E-4D75-A9C1-B408A26791F6}" destId="{40FB1540-A859-41B1-874B-EF66FA0D9EBB}" srcOrd="0" destOrd="0" presId="urn:microsoft.com/office/officeart/2005/8/layout/list1#1"/>
    <dgm:cxn modelId="{998C8AC6-8D55-428F-956A-D4E3EC701363}" type="presParOf" srcId="{E5EECCA3-F875-4B71-92CC-9CCDFB7DBFEF}" destId="{3AB670A0-A657-415F-B0FF-3F45663C6236}" srcOrd="17" destOrd="0" presId="urn:microsoft.com/office/officeart/2005/8/layout/list1#1"/>
    <dgm:cxn modelId="{4C36D7A6-8A7B-4F90-B672-2116B7A07A06}" type="presParOf" srcId="{E5EECCA3-F875-4B71-92CC-9CCDFB7DBFEF}" destId="{2AF9B5A4-5A4C-4179-A7EF-4B94D1B91951}" srcOrd="18" destOrd="0" presId="urn:microsoft.com/office/officeart/2005/8/layout/list1#1"/>
    <dgm:cxn modelId="{9EFB69D8-72CA-4C87-980B-5836DAF31E42}" type="presOf" srcId="{0B901EF5-D287-45A1-9337-835268EFCE77}" destId="{2AF9B5A4-5A4C-4179-A7EF-4B94D1B91951}" srcOrd="0" destOrd="0" presId="urn:microsoft.com/office/officeart/2005/8/layout/list1#1"/>
    <dgm:cxn modelId="{063A3A6D-DA66-43E4-B33E-1A598B33660F}" type="presParOf" srcId="{E5EECCA3-F875-4B71-92CC-9CCDFB7DBFEF}" destId="{8EDAEE77-D81D-4081-B716-942D9D26DF7F}" srcOrd="19" destOrd="0" presId="urn:microsoft.com/office/officeart/2005/8/layout/list1#1"/>
    <dgm:cxn modelId="{D0035A61-1DC7-44DA-B141-636545F12347}" type="presParOf" srcId="{E5EECCA3-F875-4B71-92CC-9CCDFB7DBFEF}" destId="{9D75A14E-1235-42DE-8596-430E8363C6D6}" srcOrd="20" destOrd="0" presId="urn:microsoft.com/office/officeart/2005/8/layout/list1#1"/>
    <dgm:cxn modelId="{E60148AA-4FC1-44DD-A1EF-70D4BA81116E}" type="presParOf" srcId="{9D75A14E-1235-42DE-8596-430E8363C6D6}" destId="{37B50C99-567D-496F-BA49-87E1AD79C969}" srcOrd="0" destOrd="20" presId="urn:microsoft.com/office/officeart/2005/8/layout/list1#1"/>
    <dgm:cxn modelId="{7EC6D20B-9432-4077-AC5F-5D2F23E4E8EB}" type="presOf" srcId="{7946EB5D-632B-440F-9C8B-B27AEE59ABAD}" destId="{37B50C99-567D-496F-BA49-87E1AD79C969}" srcOrd="0" destOrd="0" presId="urn:microsoft.com/office/officeart/2005/8/layout/list1#1"/>
    <dgm:cxn modelId="{45CB445B-7F11-4F37-A20B-7A1D8EF9FAB9}" type="presParOf" srcId="{9D75A14E-1235-42DE-8596-430E8363C6D6}" destId="{CB030647-8668-4673-B1DE-6A29D96BE99A}" srcOrd="1" destOrd="20" presId="urn:microsoft.com/office/officeart/2005/8/layout/list1#1"/>
    <dgm:cxn modelId="{FCDA8F55-7604-4589-B8CD-F7E0F3F390A5}" type="presOf" srcId="{7946EB5D-632B-440F-9C8B-B27AEE59ABAD}" destId="{CB030647-8668-4673-B1DE-6A29D96BE99A}" srcOrd="0" destOrd="0" presId="urn:microsoft.com/office/officeart/2005/8/layout/list1#1"/>
    <dgm:cxn modelId="{6FA87398-2DFE-4A6C-AD21-39D329FD3C9D}" type="presParOf" srcId="{E5EECCA3-F875-4B71-92CC-9CCDFB7DBFEF}" destId="{83116761-94DF-4C5C-B44F-219A609F4DAD}" srcOrd="21" destOrd="0" presId="urn:microsoft.com/office/officeart/2005/8/layout/list1#1"/>
    <dgm:cxn modelId="{F114E07A-BDD7-42CB-AA3E-115B245A5E76}" type="presParOf" srcId="{E5EECCA3-F875-4B71-92CC-9CCDFB7DBFEF}" destId="{2834673D-F3B3-4075-8B9A-C406859FDBE3}" srcOrd="22" destOrd="0" presId="urn:microsoft.com/office/officeart/2005/8/layout/list1#1"/>
    <dgm:cxn modelId="{D0C8F097-9DC2-460B-9EDB-E5047C86565E}" type="presOf" srcId="{FE51762F-7975-49E9-9612-8628C1CB8838}" destId="{2834673D-F3B3-4075-8B9A-C406859FDBE3}" srcOrd="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2" loCatId="list" qsTypeId="urn:microsoft.com/office/officeart/2005/8/quickstyle/simple2#2" qsCatId="simple" csTypeId="urn:microsoft.com/office/officeart/2005/8/colors/accent3_1#2" csCatId="accent1" phldr="0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Gestion des erreurs 404.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E1399106-9BE2-43F4-9430-F473CB36780F}" cxnId="{0390C607-FF2A-450C-ACBA-6DEC3120DA0F}" type="parTrans">
      <dgm:prSet/>
      <dgm:spPr/>
      <dgm:t>
        <a:bodyPr/>
        <a:lstStyle/>
        <a:p>
          <a:endParaRPr lang="en-US"/>
        </a:p>
      </dgm:t>
    </dgm:pt>
    <dgm:pt modelId="{507A6FE3-4D55-4ED6-A973-429D64C5DF28}" cxnId="{0390C607-FF2A-450C-ACBA-6DEC3120DA0F}" type="sibTrans">
      <dgm:prSet/>
      <dgm:spPr/>
      <dgm:t>
        <a:bodyPr/>
        <a:lstStyle/>
        <a:p>
          <a:endParaRPr lang="en-US"/>
        </a:p>
      </dgm:t>
    </dgm:pt>
    <dgm:pt modelId="{34CBFB54-F986-4A86-9A76-B360D8BAFBCC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978D032E-5E7E-40B1-B89E-FC271EAB8837}" cxnId="{0B763677-6507-4F65-96AD-4C25B14F3EA4}" type="parTrans">
      <dgm:prSet/>
      <dgm:spPr/>
    </dgm:pt>
    <dgm:pt modelId="{697F5376-1D09-46E6-939C-98D53E778023}" cxnId="{0B763677-6507-4F65-96AD-4C25B14F3EA4}" type="sibTrans">
      <dgm:prSet/>
      <dgm:spPr/>
    </dgm:pt>
    <dgm:pt modelId="{CA58FE74-4619-4E47-BA6C-E0CD35AF5AC2}">
      <dgm:prSet phldrT="[Text]"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Gestion du fichier sitemap.xml complet et sans erreur.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EBAD4DA7-135F-4F4E-9475-804E7DC205D2}" cxnId="{A00C1203-6454-4F86-8E55-7AD400021068}" type="parTrans">
      <dgm:prSet/>
      <dgm:spPr/>
      <dgm:t>
        <a:bodyPr/>
        <a:lstStyle/>
        <a:p>
          <a:endParaRPr lang="en-US"/>
        </a:p>
      </dgm:t>
    </dgm:pt>
    <dgm:pt modelId="{5723A07A-E737-45B0-B84E-97FB4DE86580}" cxnId="{A00C1203-6454-4F86-8E55-7AD400021068}" type="sibTrans">
      <dgm:prSet/>
      <dgm:spPr/>
      <dgm:t>
        <a:bodyPr/>
        <a:lstStyle/>
        <a:p>
          <a:endParaRPr lang="en-US"/>
        </a:p>
      </dgm:t>
    </dgm:pt>
    <dgm:pt modelId="{6A4D6E5D-2B69-4790-9C01-5D21E57FC5C7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3E4CF94B-4F61-492F-AF0F-BA0411734D4E}" cxnId="{89B02B5E-44A1-4948-A05C-07C897E17BED}" type="parTrans">
      <dgm:prSet/>
      <dgm:spPr/>
    </dgm:pt>
    <dgm:pt modelId="{45EFDFD9-7DFC-419C-837B-9EBE16589012}" cxnId="{89B02B5E-44A1-4948-A05C-07C897E17BED}" type="sibTrans">
      <dgm:prSet/>
      <dgm:spPr/>
    </dgm:pt>
    <dgm:pt modelId="{F4750A4E-2640-4C2F-98EC-C8E5017A8C80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Accès aux pages SEO aux moteurs de recherche.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6A82649C-D749-4A7B-AE0C-A035F56AC53B}" cxnId="{5D4CD25D-C8F8-4018-ACFE-BAF657156FEA}" type="parTrans">
      <dgm:prSet/>
      <dgm:spPr/>
    </dgm:pt>
    <dgm:pt modelId="{3EFBBDBB-65C1-4C1C-8BF3-2BC85CA95E6F}" cxnId="{5D4CD25D-C8F8-4018-ACFE-BAF657156FEA}" type="sibTrans">
      <dgm:prSet/>
      <dgm:spPr/>
    </dgm:pt>
    <dgm:pt modelId="{6FA5A4AC-946F-4C7D-8C9A-976A1CBF91D4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85177422-EABB-4671-BB59-D71805DFE42E}" cxnId="{C7BAD6C1-8DFE-4AD4-90C1-C43555CC4F29}" type="parTrans">
      <dgm:prSet/>
      <dgm:spPr/>
    </dgm:pt>
    <dgm:pt modelId="{0F065F2A-BEDF-4CDC-9555-C2F4A87D1F99}" cxnId="{C7BAD6C1-8DFE-4AD4-90C1-C43555CC4F29}" type="sibTrans">
      <dgm:prSet/>
      <dgm:spPr/>
    </dgm:pt>
    <dgm:pt modelId="{5A7C3879-19E7-4F6D-A747-D4858DBDC6A9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en-US" sz="1400">
              <a:sym typeface="+mn-ea"/>
            </a:rPr>
            <a:t>Gestion des pages orphelines (produits ou articles)</a:t>
          </a:r>
          <a:r>
            <a:rPr lang="en-US" sz="1400">
              <a:sym typeface="+mn-ea"/>
            </a:rPr>
            <a:t>.</a:t>
          </a:r>
          <a:r>
            <a:rPr altLang="en-US" sz="1400"/>
            <a:t/>
          </a:r>
          <a:endParaRPr altLang="en-US" sz="1400"/>
        </a:p>
      </dgm:t>
    </dgm:pt>
    <dgm:pt modelId="{F007E856-7023-4CCC-9F5D-68BFCEAE3004}" cxnId="{9BB69702-1518-4B65-9CE7-1507F7607AC7}" type="parTrans">
      <dgm:prSet/>
      <dgm:spPr/>
    </dgm:pt>
    <dgm:pt modelId="{C27D9C8C-38BD-4075-A0DB-82973CA33206}" cxnId="{9BB69702-1518-4B65-9CE7-1507F7607AC7}" type="sibTrans">
      <dgm:prSet/>
      <dgm:spPr/>
    </dgm:pt>
    <dgm:pt modelId="{C4EB76BD-3EF8-4EB1-AF2C-6469AE1F778A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B3A652EA-BB25-4062-9C2D-E9F839FE7169}" cxnId="{1C6F7302-2D69-478C-9B3F-0E74D39680AF}" type="parTrans">
      <dgm:prSet/>
      <dgm:spPr/>
    </dgm:pt>
    <dgm:pt modelId="{B8371186-EF50-428F-B189-FC324D27661F}" cxnId="{1C6F7302-2D69-478C-9B3F-0E74D39680AF}" type="sibTrans">
      <dgm:prSet/>
      <dgm:spPr/>
    </dgm:pt>
    <dgm:pt modelId="{89865948-AC8E-4D75-A9C1-B408A26791F6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Html et non ajax (ajax pour les sections non </a:t>
          </a:r>
          <a:r>
            <a:rPr lang="fr-FR" altLang="en-US" sz="1400">
              <a:sym typeface="+mn-ea"/>
            </a:rPr>
            <a:t>SEO</a:t>
          </a:r>
          <a:r>
            <a:rPr lang="en-US" sz="1400">
              <a:sym typeface="+mn-ea"/>
            </a:rPr>
            <a:t>).</a:t>
          </a:r>
          <a:r>
            <a:rPr altLang="en-US" sz="1400"/>
            <a:t/>
          </a:r>
          <a:endParaRPr altLang="en-US" sz="1400"/>
        </a:p>
      </dgm:t>
    </dgm:pt>
    <dgm:pt modelId="{6E68D6B1-0421-4D09-9184-FFC78DDE69F9}" cxnId="{8B187E11-2C27-4750-B8D4-AD14577BC446}" type="parTrans">
      <dgm:prSet/>
      <dgm:spPr/>
    </dgm:pt>
    <dgm:pt modelId="{6AC6D776-414C-4A9B-86F6-65721154DAF6}" cxnId="{8B187E11-2C27-4750-B8D4-AD14577BC446}" type="sibTrans">
      <dgm:prSet/>
      <dgm:spPr/>
    </dgm:pt>
    <dgm:pt modelId="{D1A11B70-8A48-443C-8ACD-99544B9B99D2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8E21E9B9-60A5-442B-9D59-04848562B138}" cxnId="{69D997FC-FA10-4F35-AC57-CEB791098904}" type="parTrans">
      <dgm:prSet/>
      <dgm:spPr/>
    </dgm:pt>
    <dgm:pt modelId="{E69BAA48-A4FF-468A-A7CD-533109598B1E}" cxnId="{69D997FC-FA10-4F35-AC57-CEB791098904}" type="sibTrans">
      <dgm:prSet/>
      <dgm:spPr/>
    </dgm:pt>
    <dgm:pt modelId="{FDE9B816-03BA-4A30-83DB-8220CC936B96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400"/>
            <a:t>Gestion de la version RWD / Mobile (Mobile Index First).</a:t>
          </a:r>
          <a:r>
            <a:rPr sz="1400"/>
            <a:t/>
          </a:r>
          <a:endParaRPr sz="1400"/>
        </a:p>
      </dgm:t>
    </dgm:pt>
    <dgm:pt modelId="{4D601216-44BD-471E-9ABD-F1D73B4B3259}" cxnId="{CDE5BAF6-0A10-444F-B6DE-F3938FEF8CF5}" type="parTrans">
      <dgm:prSet/>
      <dgm:spPr/>
    </dgm:pt>
    <dgm:pt modelId="{58C6570E-1710-4C18-BE6C-6D6A3B631FC6}" cxnId="{CDE5BAF6-0A10-444F-B6DE-F3938FEF8CF5}" type="sibTrans">
      <dgm:prSet/>
      <dgm:spPr/>
    </dgm:pt>
    <dgm:pt modelId="{A162661C-1D29-49B7-8808-2978BC13A192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38686238-56C7-4C3B-B165-CEDEA994DD67}" cxnId="{4D6B9216-1767-40D0-B28E-BC5172BD7E5A}" type="parTrans">
      <dgm:prSet/>
      <dgm:spPr/>
    </dgm:pt>
    <dgm:pt modelId="{DCE0D7F9-899D-4D07-87FE-1BE6D1D692A4}" cxnId="{4D6B9216-1767-40D0-B28E-BC5172BD7E5A}" type="sibTrans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  <dgm:t>
        <a:bodyPr/>
        <a:lstStyle/>
        <a:p>
          <a:endParaRPr lang="fr-FR"/>
        </a:p>
      </dgm:t>
    </dgm:pt>
    <dgm:pt modelId="{D0971512-D8E1-4E4B-89F4-FF2EB164C196}" type="pres">
      <dgm:prSet presAssocID="{773C5012-55F9-436E-B78B-2A38D8AAA0C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  <dgm:t>
        <a:bodyPr/>
        <a:lstStyle/>
        <a:p>
          <a:endParaRPr lang="fr-FR"/>
        </a:p>
      </dgm:t>
    </dgm:pt>
    <dgm:pt modelId="{DD07B078-3354-4F1B-9438-E4F95C4B43A6}" type="pres">
      <dgm:prSet presAssocID="{CA58FE74-4619-4E47-BA6C-E0CD35AF5AC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1FEB9E-7ED9-4E44-9D47-B63AE5862158}" type="pres">
      <dgm:prSet presAssocID="{5723A07A-E737-45B0-B84E-97FB4DE86580}" presName="spaceBetweenRectangles" presStyleCnt="0"/>
      <dgm:spPr/>
    </dgm:pt>
    <dgm:pt modelId="{6FFC9F25-612B-4C07-8539-8A5E443091A0}" type="pres">
      <dgm:prSet presAssocID="{F4750A4E-2640-4C2F-98EC-C8E5017A8C80}" presName="parentLin" presStyleCnt="0"/>
      <dgm:spPr/>
    </dgm:pt>
    <dgm:pt modelId="{6D5E2EFB-8CF6-4098-B67B-CCD310473EDC}" type="pres">
      <dgm:prSet presAssocID="{F4750A4E-2640-4C2F-98EC-C8E5017A8C80}" presName="parentLeftMargin" presStyleCnt="0"/>
      <dgm:spPr/>
      <dgm:t>
        <a:bodyPr/>
        <a:lstStyle/>
        <a:p>
          <a:endParaRPr lang="fr-FR"/>
        </a:p>
      </dgm:t>
    </dgm:pt>
    <dgm:pt modelId="{AD5DBD09-2DAD-4EEE-AA0F-683A259A85BD}" type="pres">
      <dgm:prSet presAssocID="{F4750A4E-2640-4C2F-98EC-C8E5017A8C8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DD9DB-AE84-4CD6-B382-9D4E0404CEDA}" type="pres">
      <dgm:prSet presAssocID="{F4750A4E-2640-4C2F-98EC-C8E5017A8C80}" presName="negativeSpace" presStyleCnt="0"/>
      <dgm:spPr/>
    </dgm:pt>
    <dgm:pt modelId="{6198309F-F978-4894-820D-C05D2E51F0C8}" type="pres">
      <dgm:prSet presAssocID="{F4750A4E-2640-4C2F-98EC-C8E5017A8C80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501E00-A847-47EF-B40D-858569A12B30}" type="pres">
      <dgm:prSet presAssocID="{3EFBBDBB-65C1-4C1C-8BF3-2BC85CA95E6F}" presName="spaceBetweenRectangles" presStyleCnt="0"/>
      <dgm:spPr/>
    </dgm:pt>
    <dgm:pt modelId="{B728394D-3C8A-4AE0-8294-AE5393C8D0D9}" type="pres">
      <dgm:prSet presAssocID="{5A7C3879-19E7-4F6D-A747-D4858DBDC6A9}" presName="parentLin" presStyleCnt="0"/>
      <dgm:spPr/>
    </dgm:pt>
    <dgm:pt modelId="{DE5ADBA8-5B5A-4A7D-9DAD-A092D13099C8}" type="pres">
      <dgm:prSet presAssocID="{5A7C3879-19E7-4F6D-A747-D4858DBDC6A9}" presName="parentLeftMargin" presStyleCnt="0"/>
      <dgm:spPr/>
      <dgm:t>
        <a:bodyPr/>
        <a:lstStyle/>
        <a:p>
          <a:endParaRPr lang="fr-FR"/>
        </a:p>
      </dgm:t>
    </dgm:pt>
    <dgm:pt modelId="{9343416B-AFBA-4A6F-B5A1-1BBB971CB2A1}" type="pres">
      <dgm:prSet presAssocID="{5A7C3879-19E7-4F6D-A747-D4858DBDC6A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2C1F9F-3283-41E6-A6E2-F38A872D77C0}" type="pres">
      <dgm:prSet presAssocID="{5A7C3879-19E7-4F6D-A747-D4858DBDC6A9}" presName="negativeSpace" presStyleCnt="0"/>
      <dgm:spPr/>
    </dgm:pt>
    <dgm:pt modelId="{708BCD9E-7380-4FE7-BA53-07CAE3E77169}" type="pres">
      <dgm:prSet presAssocID="{5A7C3879-19E7-4F6D-A747-D4858DBDC6A9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8F70BF-D906-4793-9F84-E9D1AC326302}" type="pres">
      <dgm:prSet presAssocID="{C27D9C8C-38BD-4075-A0DB-82973CA33206}" presName="spaceBetweenRectangles" presStyleCnt="0"/>
      <dgm:spPr/>
    </dgm:pt>
    <dgm:pt modelId="{EC4A4BBA-6674-4A65-94EB-A182CD0EDC7A}" type="pres">
      <dgm:prSet presAssocID="{89865948-AC8E-4D75-A9C1-B408A26791F6}" presName="parentLin" presStyleCnt="0"/>
      <dgm:spPr/>
    </dgm:pt>
    <dgm:pt modelId="{CE1C95C8-D085-4075-BF9B-7057C957FE70}" type="pres">
      <dgm:prSet presAssocID="{89865948-AC8E-4D75-A9C1-B408A26791F6}" presName="parentLeftMargin" presStyleCnt="0"/>
      <dgm:spPr/>
      <dgm:t>
        <a:bodyPr/>
        <a:lstStyle/>
        <a:p>
          <a:endParaRPr lang="fr-FR"/>
        </a:p>
      </dgm:t>
    </dgm:pt>
    <dgm:pt modelId="{40FB1540-A859-41B1-874B-EF66FA0D9EBB}" type="pres">
      <dgm:prSet presAssocID="{89865948-AC8E-4D75-A9C1-B408A26791F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B670A0-A657-415F-B0FF-3F45663C6236}" type="pres">
      <dgm:prSet presAssocID="{89865948-AC8E-4D75-A9C1-B408A26791F6}" presName="negativeSpace" presStyleCnt="0"/>
      <dgm:spPr/>
    </dgm:pt>
    <dgm:pt modelId="{2AF9B5A4-5A4C-4179-A7EF-4B94D1B91951}" type="pres">
      <dgm:prSet presAssocID="{89865948-AC8E-4D75-A9C1-B408A26791F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A2FE8B-7F7D-4F6F-9618-96678FAE1C9F}" type="pres">
      <dgm:prSet presAssocID="{6AC6D776-414C-4A9B-86F6-65721154DAF6}" presName="spaceBetweenRectangles" presStyleCnt="0"/>
      <dgm:spPr/>
    </dgm:pt>
    <dgm:pt modelId="{30A1B1A4-8C75-429B-8ACE-B165E4B2EB0E}" type="pres">
      <dgm:prSet presAssocID="{FDE9B816-03BA-4A30-83DB-8220CC936B96}" presName="parentLin" presStyleCnt="0"/>
      <dgm:spPr/>
    </dgm:pt>
    <dgm:pt modelId="{1664C562-2207-4C3C-9B65-E71A6D30ECF3}" type="pres">
      <dgm:prSet presAssocID="{FDE9B816-03BA-4A30-83DB-8220CC936B96}" presName="parentLeftMargin" presStyleCnt="0"/>
      <dgm:spPr/>
      <dgm:t>
        <a:bodyPr/>
        <a:lstStyle/>
        <a:p>
          <a:endParaRPr lang="fr-FR"/>
        </a:p>
      </dgm:t>
    </dgm:pt>
    <dgm:pt modelId="{310BD6B2-1352-40FB-B7E9-678568030E89}" type="pres">
      <dgm:prSet presAssocID="{FDE9B816-03BA-4A30-83DB-8220CC936B9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2E6D81-37DE-40DB-B2F6-76F4CE4C04EE}" type="pres">
      <dgm:prSet presAssocID="{FDE9B816-03BA-4A30-83DB-8220CC936B96}" presName="negativeSpace" presStyleCnt="0"/>
      <dgm:spPr/>
    </dgm:pt>
    <dgm:pt modelId="{2F2E35AC-9260-464C-B18F-DD21F9016A87}" type="pres">
      <dgm:prSet presAssocID="{FDE9B816-03BA-4A30-83DB-8220CC936B96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390C607-FF2A-450C-ACBA-6DEC3120DA0F}" srcId="{26C320EB-5352-40AA-A0A9-C13066E1373C}" destId="{773C5012-55F9-436E-B78B-2A38D8AAA0C0}" srcOrd="0" destOrd="0" parTransId="{E1399106-9BE2-43F4-9430-F473CB36780F}" sibTransId="{507A6FE3-4D55-4ED6-A973-429D64C5DF28}"/>
    <dgm:cxn modelId="{0B763677-6507-4F65-96AD-4C25B14F3EA4}" srcId="{773C5012-55F9-436E-B78B-2A38D8AAA0C0}" destId="{34CBFB54-F986-4A86-9A76-B360D8BAFBCC}" srcOrd="0" destOrd="0" parTransId="{978D032E-5E7E-40B1-B89E-FC271EAB8837}" sibTransId="{697F5376-1D09-46E6-939C-98D53E778023}"/>
    <dgm:cxn modelId="{A00C1203-6454-4F86-8E55-7AD400021068}" srcId="{26C320EB-5352-40AA-A0A9-C13066E1373C}" destId="{CA58FE74-4619-4E47-BA6C-E0CD35AF5AC2}" srcOrd="1" destOrd="0" parTransId="{EBAD4DA7-135F-4F4E-9475-804E7DC205D2}" sibTransId="{5723A07A-E737-45B0-B84E-97FB4DE86580}"/>
    <dgm:cxn modelId="{89B02B5E-44A1-4948-A05C-07C897E17BED}" srcId="{CA58FE74-4619-4E47-BA6C-E0CD35AF5AC2}" destId="{6A4D6E5D-2B69-4790-9C01-5D21E57FC5C7}" srcOrd="0" destOrd="1" parTransId="{3E4CF94B-4F61-492F-AF0F-BA0411734D4E}" sibTransId="{45EFDFD9-7DFC-419C-837B-9EBE16589012}"/>
    <dgm:cxn modelId="{5D4CD25D-C8F8-4018-ACFE-BAF657156FEA}" srcId="{26C320EB-5352-40AA-A0A9-C13066E1373C}" destId="{F4750A4E-2640-4C2F-98EC-C8E5017A8C80}" srcOrd="2" destOrd="0" parTransId="{6A82649C-D749-4A7B-AE0C-A035F56AC53B}" sibTransId="{3EFBBDBB-65C1-4C1C-8BF3-2BC85CA95E6F}"/>
    <dgm:cxn modelId="{C7BAD6C1-8DFE-4AD4-90C1-C43555CC4F29}" srcId="{F4750A4E-2640-4C2F-98EC-C8E5017A8C80}" destId="{6FA5A4AC-946F-4C7D-8C9A-976A1CBF91D4}" srcOrd="0" destOrd="2" parTransId="{85177422-EABB-4671-BB59-D71805DFE42E}" sibTransId="{0F065F2A-BEDF-4CDC-9555-C2F4A87D1F99}"/>
    <dgm:cxn modelId="{9BB69702-1518-4B65-9CE7-1507F7607AC7}" srcId="{26C320EB-5352-40AA-A0A9-C13066E1373C}" destId="{5A7C3879-19E7-4F6D-A747-D4858DBDC6A9}" srcOrd="3" destOrd="0" parTransId="{F007E856-7023-4CCC-9F5D-68BFCEAE3004}" sibTransId="{C27D9C8C-38BD-4075-A0DB-82973CA33206}"/>
    <dgm:cxn modelId="{1C6F7302-2D69-478C-9B3F-0E74D39680AF}" srcId="{5A7C3879-19E7-4F6D-A747-D4858DBDC6A9}" destId="{C4EB76BD-3EF8-4EB1-AF2C-6469AE1F778A}" srcOrd="0" destOrd="3" parTransId="{B3A652EA-BB25-4062-9C2D-E9F839FE7169}" sibTransId="{B8371186-EF50-428F-B189-FC324D27661F}"/>
    <dgm:cxn modelId="{8B187E11-2C27-4750-B8D4-AD14577BC446}" srcId="{26C320EB-5352-40AA-A0A9-C13066E1373C}" destId="{89865948-AC8E-4D75-A9C1-B408A26791F6}" srcOrd="4" destOrd="0" parTransId="{6E68D6B1-0421-4D09-9184-FFC78DDE69F9}" sibTransId="{6AC6D776-414C-4A9B-86F6-65721154DAF6}"/>
    <dgm:cxn modelId="{69D997FC-FA10-4F35-AC57-CEB791098904}" srcId="{89865948-AC8E-4D75-A9C1-B408A26791F6}" destId="{D1A11B70-8A48-443C-8ACD-99544B9B99D2}" srcOrd="0" destOrd="4" parTransId="{8E21E9B9-60A5-442B-9D59-04848562B138}" sibTransId="{E69BAA48-A4FF-468A-A7CD-533109598B1E}"/>
    <dgm:cxn modelId="{CDE5BAF6-0A10-444F-B6DE-F3938FEF8CF5}" srcId="{26C320EB-5352-40AA-A0A9-C13066E1373C}" destId="{FDE9B816-03BA-4A30-83DB-8220CC936B96}" srcOrd="5" destOrd="0" parTransId="{4D601216-44BD-471E-9ABD-F1D73B4B3259}" sibTransId="{58C6570E-1710-4C18-BE6C-6D6A3B631FC6}"/>
    <dgm:cxn modelId="{4D6B9216-1767-40D0-B28E-BC5172BD7E5A}" srcId="{FDE9B816-03BA-4A30-83DB-8220CC936B96}" destId="{A162661C-1D29-49B7-8808-2978BC13A192}" srcOrd="0" destOrd="5" parTransId="{38686238-56C7-4C3B-B165-CEDEA994DD67}" sibTransId="{DCE0D7F9-899D-4D07-87FE-1BE6D1D692A4}"/>
    <dgm:cxn modelId="{4D14542F-5572-4D92-A5F8-90BB3FF20C01}" type="presOf" srcId="{26C320EB-5352-40AA-A0A9-C13066E1373C}" destId="{E5EECCA3-F875-4B71-92CC-9CCDFB7DBFEF}" srcOrd="0" destOrd="0" presId="urn:microsoft.com/office/officeart/2005/8/layout/list1#2"/>
    <dgm:cxn modelId="{95290226-CC35-4D22-B531-709388E81B1A}" type="presParOf" srcId="{E5EECCA3-F875-4B71-92CC-9CCDFB7DBFEF}" destId="{667CAF5C-37C0-43B7-8B7E-02CCA3754DB9}" srcOrd="0" destOrd="0" presId="urn:microsoft.com/office/officeart/2005/8/layout/list1#2"/>
    <dgm:cxn modelId="{75E6C51D-6528-466A-B9C6-1604AE4A5647}" type="presParOf" srcId="{667CAF5C-37C0-43B7-8B7E-02CCA3754DB9}" destId="{58B158CB-C1D2-4676-88E6-6B3937A00A96}" srcOrd="0" destOrd="0" presId="urn:microsoft.com/office/officeart/2005/8/layout/list1#2"/>
    <dgm:cxn modelId="{51F82FC1-00DE-4BF6-A5FA-FC94F978E91B}" type="presOf" srcId="{773C5012-55F9-436E-B78B-2A38D8AAA0C0}" destId="{58B158CB-C1D2-4676-88E6-6B3937A00A96}" srcOrd="0" destOrd="0" presId="urn:microsoft.com/office/officeart/2005/8/layout/list1#2"/>
    <dgm:cxn modelId="{3A7529AB-E2DE-46C0-8B53-4CD3BB876FE3}" type="presParOf" srcId="{667CAF5C-37C0-43B7-8B7E-02CCA3754DB9}" destId="{D0971512-D8E1-4E4B-89F4-FF2EB164C196}" srcOrd="1" destOrd="0" presId="urn:microsoft.com/office/officeart/2005/8/layout/list1#2"/>
    <dgm:cxn modelId="{E8223DA5-9428-41F6-AE9B-A22560B0B66D}" type="presOf" srcId="{773C5012-55F9-436E-B78B-2A38D8AAA0C0}" destId="{D0971512-D8E1-4E4B-89F4-FF2EB164C196}" srcOrd="0" destOrd="0" presId="urn:microsoft.com/office/officeart/2005/8/layout/list1#2"/>
    <dgm:cxn modelId="{2D12B14A-94C7-4FF6-9BA2-F237F90F4D27}" type="presParOf" srcId="{E5EECCA3-F875-4B71-92CC-9CCDFB7DBFEF}" destId="{05E10EBB-C85A-471E-9935-B48B9C39A12E}" srcOrd="1" destOrd="0" presId="urn:microsoft.com/office/officeart/2005/8/layout/list1#2"/>
    <dgm:cxn modelId="{CE0259A7-62E2-41BB-8F88-F992BAED247E}" type="presParOf" srcId="{E5EECCA3-F875-4B71-92CC-9CCDFB7DBFEF}" destId="{1F055725-8984-42CB-98CB-8E7728DD5EAB}" srcOrd="2" destOrd="0" presId="urn:microsoft.com/office/officeart/2005/8/layout/list1#2"/>
    <dgm:cxn modelId="{3B98069A-AB3D-4F4A-A1ED-C406F93F8AE1}" type="presOf" srcId="{34CBFB54-F986-4A86-9A76-B360D8BAFBCC}" destId="{1F055725-8984-42CB-98CB-8E7728DD5EAB}" srcOrd="0" destOrd="0" presId="urn:microsoft.com/office/officeart/2005/8/layout/list1#2"/>
    <dgm:cxn modelId="{06F92306-17EB-47E9-87D2-2DB276593E86}" type="presParOf" srcId="{E5EECCA3-F875-4B71-92CC-9CCDFB7DBFEF}" destId="{5785404B-F53E-4CF2-A702-90A46E89CED8}" srcOrd="3" destOrd="0" presId="urn:microsoft.com/office/officeart/2005/8/layout/list1#2"/>
    <dgm:cxn modelId="{29A1409D-D59A-4249-B2CA-7077A8DA3A51}" type="presParOf" srcId="{E5EECCA3-F875-4B71-92CC-9CCDFB7DBFEF}" destId="{EF963990-07B7-4DBC-8CFE-C86D15B61BB6}" srcOrd="4" destOrd="0" presId="urn:microsoft.com/office/officeart/2005/8/layout/list1#2"/>
    <dgm:cxn modelId="{AB834E20-D289-4A8D-BED3-D12453D48551}" type="presParOf" srcId="{EF963990-07B7-4DBC-8CFE-C86D15B61BB6}" destId="{AEA4B341-6C57-43B8-BC42-9813D43D1335}" srcOrd="0" destOrd="4" presId="urn:microsoft.com/office/officeart/2005/8/layout/list1#2"/>
    <dgm:cxn modelId="{4F7CC116-C36F-4C8F-8B2B-63C535F9A39D}" type="presOf" srcId="{CA58FE74-4619-4E47-BA6C-E0CD35AF5AC2}" destId="{AEA4B341-6C57-43B8-BC42-9813D43D1335}" srcOrd="0" destOrd="0" presId="urn:microsoft.com/office/officeart/2005/8/layout/list1#2"/>
    <dgm:cxn modelId="{5DEF022F-1F52-42DA-86B4-D7946FCF5158}" type="presParOf" srcId="{EF963990-07B7-4DBC-8CFE-C86D15B61BB6}" destId="{DD07B078-3354-4F1B-9438-E4F95C4B43A6}" srcOrd="1" destOrd="4" presId="urn:microsoft.com/office/officeart/2005/8/layout/list1#2"/>
    <dgm:cxn modelId="{9AE7D5A2-114E-45E4-BE35-B392DF06B111}" type="presOf" srcId="{CA58FE74-4619-4E47-BA6C-E0CD35AF5AC2}" destId="{DD07B078-3354-4F1B-9438-E4F95C4B43A6}" srcOrd="0" destOrd="0" presId="urn:microsoft.com/office/officeart/2005/8/layout/list1#2"/>
    <dgm:cxn modelId="{6EC0D524-ACA9-478E-9907-DDF5B830050B}" type="presParOf" srcId="{E5EECCA3-F875-4B71-92CC-9CCDFB7DBFEF}" destId="{98F9047E-C8BE-4990-B6F7-84F4581E1FEA}" srcOrd="5" destOrd="0" presId="urn:microsoft.com/office/officeart/2005/8/layout/list1#2"/>
    <dgm:cxn modelId="{12F6FFC1-EA7C-4F39-B9F0-EB1FA459491D}" type="presParOf" srcId="{E5EECCA3-F875-4B71-92CC-9CCDFB7DBFEF}" destId="{FB20FF5F-D131-4A8A-AEBC-01A2B84D6655}" srcOrd="6" destOrd="0" presId="urn:microsoft.com/office/officeart/2005/8/layout/list1#2"/>
    <dgm:cxn modelId="{BCD4D5F5-367B-4D7B-8AC2-B699BB8BCDDA}" type="presOf" srcId="{6A4D6E5D-2B69-4790-9C01-5D21E57FC5C7}" destId="{FB20FF5F-D131-4A8A-AEBC-01A2B84D6655}" srcOrd="0" destOrd="0" presId="urn:microsoft.com/office/officeart/2005/8/layout/list1#2"/>
    <dgm:cxn modelId="{9FDFB778-E310-4B2D-8311-5B9C6899775C}" type="presParOf" srcId="{E5EECCA3-F875-4B71-92CC-9CCDFB7DBFEF}" destId="{AC1FEB9E-7ED9-4E44-9D47-B63AE5862158}" srcOrd="7" destOrd="0" presId="urn:microsoft.com/office/officeart/2005/8/layout/list1#2"/>
    <dgm:cxn modelId="{41BC4524-E005-4019-A9F0-5473567034C3}" type="presParOf" srcId="{E5EECCA3-F875-4B71-92CC-9CCDFB7DBFEF}" destId="{6FFC9F25-612B-4C07-8539-8A5E443091A0}" srcOrd="8" destOrd="0" presId="urn:microsoft.com/office/officeart/2005/8/layout/list1#2"/>
    <dgm:cxn modelId="{5FDD7793-9272-4621-9C3B-EF649D5683DB}" type="presParOf" srcId="{6FFC9F25-612B-4C07-8539-8A5E443091A0}" destId="{6D5E2EFB-8CF6-4098-B67B-CCD310473EDC}" srcOrd="0" destOrd="8" presId="urn:microsoft.com/office/officeart/2005/8/layout/list1#2"/>
    <dgm:cxn modelId="{398F5413-53B5-4FF9-B2A1-596B5A5A7718}" type="presOf" srcId="{F4750A4E-2640-4C2F-98EC-C8E5017A8C80}" destId="{6D5E2EFB-8CF6-4098-B67B-CCD310473EDC}" srcOrd="0" destOrd="0" presId="urn:microsoft.com/office/officeart/2005/8/layout/list1#2"/>
    <dgm:cxn modelId="{105E99FE-6606-4067-8080-06ADAB89F530}" type="presParOf" srcId="{6FFC9F25-612B-4C07-8539-8A5E443091A0}" destId="{AD5DBD09-2DAD-4EEE-AA0F-683A259A85BD}" srcOrd="1" destOrd="8" presId="urn:microsoft.com/office/officeart/2005/8/layout/list1#2"/>
    <dgm:cxn modelId="{F7041FF1-2847-4C23-B157-C48C9C81927B}" type="presOf" srcId="{F4750A4E-2640-4C2F-98EC-C8E5017A8C80}" destId="{AD5DBD09-2DAD-4EEE-AA0F-683A259A85BD}" srcOrd="0" destOrd="0" presId="urn:microsoft.com/office/officeart/2005/8/layout/list1#2"/>
    <dgm:cxn modelId="{25918E19-B1A5-4C8D-BA9D-75E58734CBB4}" type="presParOf" srcId="{E5EECCA3-F875-4B71-92CC-9CCDFB7DBFEF}" destId="{656DD9DB-AE84-4CD6-B382-9D4E0404CEDA}" srcOrd="9" destOrd="0" presId="urn:microsoft.com/office/officeart/2005/8/layout/list1#2"/>
    <dgm:cxn modelId="{C91957D7-4556-4C3F-BBB1-CF8F0F53A659}" type="presParOf" srcId="{E5EECCA3-F875-4B71-92CC-9CCDFB7DBFEF}" destId="{6198309F-F978-4894-820D-C05D2E51F0C8}" srcOrd="10" destOrd="0" presId="urn:microsoft.com/office/officeart/2005/8/layout/list1#2"/>
    <dgm:cxn modelId="{DFEBC2D3-1DEA-4794-948E-BB56DE731AA7}" type="presOf" srcId="{6FA5A4AC-946F-4C7D-8C9A-976A1CBF91D4}" destId="{6198309F-F978-4894-820D-C05D2E51F0C8}" srcOrd="0" destOrd="0" presId="urn:microsoft.com/office/officeart/2005/8/layout/list1#2"/>
    <dgm:cxn modelId="{5BB284E1-1E60-467E-AF3F-B3D6DED457CB}" type="presParOf" srcId="{E5EECCA3-F875-4B71-92CC-9CCDFB7DBFEF}" destId="{51501E00-A847-47EF-B40D-858569A12B30}" srcOrd="11" destOrd="0" presId="urn:microsoft.com/office/officeart/2005/8/layout/list1#2"/>
    <dgm:cxn modelId="{A4197616-99DC-4C74-9C30-4713CFFA3DF2}" type="presParOf" srcId="{E5EECCA3-F875-4B71-92CC-9CCDFB7DBFEF}" destId="{B728394D-3C8A-4AE0-8294-AE5393C8D0D9}" srcOrd="12" destOrd="0" presId="urn:microsoft.com/office/officeart/2005/8/layout/list1#2"/>
    <dgm:cxn modelId="{E720DC6E-4722-48F6-8305-A23CB12DBB3C}" type="presParOf" srcId="{B728394D-3C8A-4AE0-8294-AE5393C8D0D9}" destId="{DE5ADBA8-5B5A-4A7D-9DAD-A092D13099C8}" srcOrd="0" destOrd="12" presId="urn:microsoft.com/office/officeart/2005/8/layout/list1#2"/>
    <dgm:cxn modelId="{26DB692C-0A5E-4A52-BB6F-5740C331706B}" type="presOf" srcId="{5A7C3879-19E7-4F6D-A747-D4858DBDC6A9}" destId="{DE5ADBA8-5B5A-4A7D-9DAD-A092D13099C8}" srcOrd="0" destOrd="0" presId="urn:microsoft.com/office/officeart/2005/8/layout/list1#2"/>
    <dgm:cxn modelId="{45A1508D-E4A4-4FCF-9510-9490808B82C5}" type="presParOf" srcId="{B728394D-3C8A-4AE0-8294-AE5393C8D0D9}" destId="{9343416B-AFBA-4A6F-B5A1-1BBB971CB2A1}" srcOrd="1" destOrd="12" presId="urn:microsoft.com/office/officeart/2005/8/layout/list1#2"/>
    <dgm:cxn modelId="{E80F1B9A-F42F-47E8-931A-2AA3DF2C158C}" type="presOf" srcId="{5A7C3879-19E7-4F6D-A747-D4858DBDC6A9}" destId="{9343416B-AFBA-4A6F-B5A1-1BBB971CB2A1}" srcOrd="0" destOrd="0" presId="urn:microsoft.com/office/officeart/2005/8/layout/list1#2"/>
    <dgm:cxn modelId="{9B9166B7-E23A-4F74-A9FB-4F494D1F0C31}" type="presParOf" srcId="{E5EECCA3-F875-4B71-92CC-9CCDFB7DBFEF}" destId="{562C1F9F-3283-41E6-A6E2-F38A872D77C0}" srcOrd="13" destOrd="0" presId="urn:microsoft.com/office/officeart/2005/8/layout/list1#2"/>
    <dgm:cxn modelId="{398FEDCE-8F68-4516-A35A-1F4DCE9899B5}" type="presParOf" srcId="{E5EECCA3-F875-4B71-92CC-9CCDFB7DBFEF}" destId="{708BCD9E-7380-4FE7-BA53-07CAE3E77169}" srcOrd="14" destOrd="0" presId="urn:microsoft.com/office/officeart/2005/8/layout/list1#2"/>
    <dgm:cxn modelId="{CA59512C-E5C3-442B-A643-97AADADA50E8}" type="presOf" srcId="{C4EB76BD-3EF8-4EB1-AF2C-6469AE1F778A}" destId="{708BCD9E-7380-4FE7-BA53-07CAE3E77169}" srcOrd="0" destOrd="0" presId="urn:microsoft.com/office/officeart/2005/8/layout/list1#2"/>
    <dgm:cxn modelId="{5B89BB6F-D41C-45C9-BDB7-71B561F0A9DA}" type="presParOf" srcId="{E5EECCA3-F875-4B71-92CC-9CCDFB7DBFEF}" destId="{998F70BF-D906-4793-9F84-E9D1AC326302}" srcOrd="15" destOrd="0" presId="urn:microsoft.com/office/officeart/2005/8/layout/list1#2"/>
    <dgm:cxn modelId="{644AE7AF-C088-4D2F-9EBC-05303E27353F}" type="presParOf" srcId="{E5EECCA3-F875-4B71-92CC-9CCDFB7DBFEF}" destId="{EC4A4BBA-6674-4A65-94EB-A182CD0EDC7A}" srcOrd="16" destOrd="0" presId="urn:microsoft.com/office/officeart/2005/8/layout/list1#2"/>
    <dgm:cxn modelId="{0F922324-971F-400F-936B-FD4410DE9433}" type="presParOf" srcId="{EC4A4BBA-6674-4A65-94EB-A182CD0EDC7A}" destId="{CE1C95C8-D085-4075-BF9B-7057C957FE70}" srcOrd="0" destOrd="16" presId="urn:microsoft.com/office/officeart/2005/8/layout/list1#2"/>
    <dgm:cxn modelId="{73B3F479-8E6A-4BE4-BFCE-DE842BE9A2E6}" type="presOf" srcId="{89865948-AC8E-4D75-A9C1-B408A26791F6}" destId="{CE1C95C8-D085-4075-BF9B-7057C957FE70}" srcOrd="0" destOrd="0" presId="urn:microsoft.com/office/officeart/2005/8/layout/list1#2"/>
    <dgm:cxn modelId="{E693D586-7FCA-4C8A-A9CB-05B4C7B99686}" type="presParOf" srcId="{EC4A4BBA-6674-4A65-94EB-A182CD0EDC7A}" destId="{40FB1540-A859-41B1-874B-EF66FA0D9EBB}" srcOrd="1" destOrd="16" presId="urn:microsoft.com/office/officeart/2005/8/layout/list1#2"/>
    <dgm:cxn modelId="{9CED6320-AA05-4859-B7B7-FC6FBEFF95C4}" type="presOf" srcId="{89865948-AC8E-4D75-A9C1-B408A26791F6}" destId="{40FB1540-A859-41B1-874B-EF66FA0D9EBB}" srcOrd="0" destOrd="0" presId="urn:microsoft.com/office/officeart/2005/8/layout/list1#2"/>
    <dgm:cxn modelId="{13CD37BE-B042-441C-ACA0-D7670247E880}" type="presParOf" srcId="{E5EECCA3-F875-4B71-92CC-9CCDFB7DBFEF}" destId="{3AB670A0-A657-415F-B0FF-3F45663C6236}" srcOrd="17" destOrd="0" presId="urn:microsoft.com/office/officeart/2005/8/layout/list1#2"/>
    <dgm:cxn modelId="{AD601DA5-7CFC-4C51-818F-E5E1DEE7D55F}" type="presParOf" srcId="{E5EECCA3-F875-4B71-92CC-9CCDFB7DBFEF}" destId="{2AF9B5A4-5A4C-4179-A7EF-4B94D1B91951}" srcOrd="18" destOrd="0" presId="urn:microsoft.com/office/officeart/2005/8/layout/list1#2"/>
    <dgm:cxn modelId="{4B75DEA4-A280-4304-BF0C-EB138F98BC78}" type="presOf" srcId="{D1A11B70-8A48-443C-8ACD-99544B9B99D2}" destId="{2AF9B5A4-5A4C-4179-A7EF-4B94D1B91951}" srcOrd="0" destOrd="0" presId="urn:microsoft.com/office/officeart/2005/8/layout/list1#2"/>
    <dgm:cxn modelId="{D99EFBAF-4EFD-4B9E-A74C-E051CC35CB55}" type="presParOf" srcId="{E5EECCA3-F875-4B71-92CC-9CCDFB7DBFEF}" destId="{ADA2FE8B-7F7D-4F6F-9618-96678FAE1C9F}" srcOrd="19" destOrd="0" presId="urn:microsoft.com/office/officeart/2005/8/layout/list1#2"/>
    <dgm:cxn modelId="{FCE526F3-7AF2-4C9A-9B9B-819C98D25241}" type="presParOf" srcId="{E5EECCA3-F875-4B71-92CC-9CCDFB7DBFEF}" destId="{30A1B1A4-8C75-429B-8ACE-B165E4B2EB0E}" srcOrd="20" destOrd="0" presId="urn:microsoft.com/office/officeart/2005/8/layout/list1#2"/>
    <dgm:cxn modelId="{256ADBAF-1BF4-4871-A7C0-881F30DFFABD}" type="presParOf" srcId="{30A1B1A4-8C75-429B-8ACE-B165E4B2EB0E}" destId="{1664C562-2207-4C3C-9B65-E71A6D30ECF3}" srcOrd="0" destOrd="20" presId="urn:microsoft.com/office/officeart/2005/8/layout/list1#2"/>
    <dgm:cxn modelId="{EF32F894-F943-48D4-8648-6E3AAE07FAD5}" type="presOf" srcId="{FDE9B816-03BA-4A30-83DB-8220CC936B96}" destId="{1664C562-2207-4C3C-9B65-E71A6D30ECF3}" srcOrd="0" destOrd="0" presId="urn:microsoft.com/office/officeart/2005/8/layout/list1#2"/>
    <dgm:cxn modelId="{193F7E76-9156-4C8C-8F3D-F4A067155424}" type="presParOf" srcId="{30A1B1A4-8C75-429B-8ACE-B165E4B2EB0E}" destId="{310BD6B2-1352-40FB-B7E9-678568030E89}" srcOrd="1" destOrd="20" presId="urn:microsoft.com/office/officeart/2005/8/layout/list1#2"/>
    <dgm:cxn modelId="{139599BD-61E1-4F72-9251-D1390FCDE580}" type="presOf" srcId="{FDE9B816-03BA-4A30-83DB-8220CC936B96}" destId="{310BD6B2-1352-40FB-B7E9-678568030E89}" srcOrd="0" destOrd="0" presId="urn:microsoft.com/office/officeart/2005/8/layout/list1#2"/>
    <dgm:cxn modelId="{C1B2FED8-45EA-49E8-BEC4-99D00EE42107}" type="presParOf" srcId="{E5EECCA3-F875-4B71-92CC-9CCDFB7DBFEF}" destId="{4F2E6D81-37DE-40DB-B2F6-76F4CE4C04EE}" srcOrd="21" destOrd="0" presId="urn:microsoft.com/office/officeart/2005/8/layout/list1#2"/>
    <dgm:cxn modelId="{F7E7BB0F-5FD1-4273-B6DB-4CDCF3F3B1E1}" type="presParOf" srcId="{E5EECCA3-F875-4B71-92CC-9CCDFB7DBFEF}" destId="{2F2E35AC-9260-464C-B18F-DD21F9016A87}" srcOrd="22" destOrd="0" presId="urn:microsoft.com/office/officeart/2005/8/layout/list1#2"/>
    <dgm:cxn modelId="{602291C6-21CD-45D7-9BD1-2E4422CB315C}" type="presOf" srcId="{A162661C-1D29-49B7-8808-2978BC13A192}" destId="{2F2E35AC-9260-464C-B18F-DD21F9016A87}" srcOrd="0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5" loCatId="list" qsTypeId="urn:microsoft.com/office/officeart/2005/8/quickstyle/simple1#3" qsCatId="simple" csTypeId="urn:microsoft.com/office/officeart/2005/8/colors/accent3_2#1" csCatId="accent1" phldr="0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Concordance de contenu entre la page de départ et la page d’arrivée.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E1399106-9BE2-43F4-9430-F473CB36780F}" cxnId="{2DB7ADF8-2B58-412C-87A7-8F7F26F9748A}" type="parTrans">
      <dgm:prSet/>
      <dgm:spPr/>
      <dgm:t>
        <a:bodyPr/>
        <a:lstStyle/>
        <a:p>
          <a:endParaRPr lang="en-US"/>
        </a:p>
      </dgm:t>
    </dgm:pt>
    <dgm:pt modelId="{507A6FE3-4D55-4ED6-A973-429D64C5DF28}" cxnId="{2DB7ADF8-2B58-412C-87A7-8F7F26F9748A}" type="sibTrans">
      <dgm:prSet/>
      <dgm:spPr/>
      <dgm:t>
        <a:bodyPr/>
        <a:lstStyle/>
        <a:p>
          <a:endParaRPr lang="en-US"/>
        </a:p>
      </dgm:t>
    </dgm:pt>
    <dgm:pt modelId="{75D92372-4690-4F3F-B15A-948E91CC9B04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59E4A2B7-DCA4-452E-BC6B-F4FC61DA4C6F}" cxnId="{33DB7F4E-4211-43C8-BCA0-34C1F9C26A41}" type="parTrans">
      <dgm:prSet/>
      <dgm:spPr/>
    </dgm:pt>
    <dgm:pt modelId="{C18D35C6-BCF4-4DEC-971E-3019115B415A}" cxnId="{33DB7F4E-4211-43C8-BCA0-34C1F9C26A41}" type="sibTrans">
      <dgm:prSet/>
      <dgm:spPr/>
    </dgm:pt>
    <dgm:pt modelId="{CA58FE74-4619-4E47-BA6C-E0CD35AF5AC2}">
      <dgm:prSet phldrT="[Text]"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L’ancre du lien doit correspondre au contenu de la page d’arrivée.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EBAD4DA7-135F-4F4E-9475-804E7DC205D2}" cxnId="{3988349B-26A8-436E-8F44-DF30E8E54893}" type="parTrans">
      <dgm:prSet/>
      <dgm:spPr/>
      <dgm:t>
        <a:bodyPr/>
        <a:lstStyle/>
        <a:p>
          <a:endParaRPr lang="en-US"/>
        </a:p>
      </dgm:t>
    </dgm:pt>
    <dgm:pt modelId="{5723A07A-E737-45B0-B84E-97FB4DE86580}" cxnId="{3988349B-26A8-436E-8F44-DF30E8E54893}" type="sibTrans">
      <dgm:prSet/>
      <dgm:spPr/>
      <dgm:t>
        <a:bodyPr/>
        <a:lstStyle/>
        <a:p>
          <a:endParaRPr lang="en-US"/>
        </a:p>
      </dgm:t>
    </dgm:pt>
    <dgm:pt modelId="{77276297-4E00-4F32-B4BA-693F49CC3DD5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951B33AC-1785-47FE-B683-F241DE8D3FF5}" cxnId="{6DF47954-ECDC-4CAB-AD22-29E87CE13A17}" type="parTrans">
      <dgm:prSet/>
      <dgm:spPr/>
    </dgm:pt>
    <dgm:pt modelId="{4E52CB54-A7C8-4EE4-8E6C-F973B17DFF87}" cxnId="{6DF47954-ECDC-4CAB-AD22-29E87CE13A17}" type="sibTrans">
      <dgm:prSet/>
      <dgm:spPr/>
    </dgm:pt>
    <dgm:pt modelId="{F4750A4E-2640-4C2F-98EC-C8E5017A8C80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Le lien doit être au format html et dans le contenu éditorial de la page.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6A82649C-D749-4A7B-AE0C-A035F56AC53B}" cxnId="{2D400245-DCCF-4256-B90A-C2F34A3F7480}" type="parTrans">
      <dgm:prSet/>
      <dgm:spPr/>
    </dgm:pt>
    <dgm:pt modelId="{3EFBBDBB-65C1-4C1C-8BF3-2BC85CA95E6F}" cxnId="{2D400245-DCCF-4256-B90A-C2F34A3F7480}" type="sibTrans">
      <dgm:prSet/>
      <dgm:spPr/>
    </dgm:pt>
    <dgm:pt modelId="{4C70CC87-9424-473C-89C7-8B588365E3C5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43EFE301-8DF3-4C6C-8940-1EF0030EC4F1}" cxnId="{EF9268B4-0E3D-4AE1-9288-DAD9603AFD96}" type="parTrans">
      <dgm:prSet/>
      <dgm:spPr/>
    </dgm:pt>
    <dgm:pt modelId="{AFDF73AD-6E9F-48F3-9021-26942E1CD9D4}" cxnId="{EF9268B4-0E3D-4AE1-9288-DAD9603AFD96}" type="sibTrans">
      <dgm:prSet/>
      <dgm:spPr/>
    </dgm:pt>
    <dgm:pt modelId="{24E4BAE9-655D-4D69-A51A-9B06A09BB253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Diversifier au maximum les sources de ses back-links</a:t>
          </a:r>
          <a:r>
            <a:rPr lang="fr-FR" altLang="en-US" sz="1400">
              <a:sym typeface="+mn-ea"/>
            </a:rPr>
            <a:t>.</a:t>
          </a:r>
          <a:r>
            <a:rPr sz="1400"/>
            <a:t/>
          </a:r>
          <a:endParaRPr sz="1400"/>
        </a:p>
      </dgm:t>
    </dgm:pt>
    <dgm:pt modelId="{41032E73-00E2-46BE-887D-ACBD2217743C}" cxnId="{0862B805-6C0B-46AD-8402-5DFB15556259}" type="parTrans">
      <dgm:prSet/>
      <dgm:spPr/>
    </dgm:pt>
    <dgm:pt modelId="{2F1F165A-BAB2-4AB4-9436-592D248A3C37}" cxnId="{0862B805-6C0B-46AD-8402-5DFB15556259}" type="sibTrans">
      <dgm:prSet/>
      <dgm:spPr/>
    </dgm:pt>
    <dgm:pt modelId="{289E7E7E-F173-4E0A-8E40-3C30CCCE84CA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19D0D2ED-232A-4187-B5BC-11AD3394108A}" cxnId="{4214C536-CAF4-47C8-B243-D50DA3F755DB}" type="parTrans">
      <dgm:prSet/>
      <dgm:spPr/>
    </dgm:pt>
    <dgm:pt modelId="{3F601F67-26C1-463F-9A63-36332E310E12}" cxnId="{4214C536-CAF4-47C8-B243-D50DA3F755DB}" type="sibTrans">
      <dgm:prSet/>
      <dgm:spPr/>
    </dgm:pt>
    <dgm:pt modelId="{5A7C3879-19E7-4F6D-A747-D4858DBDC6A9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>
              <a:sym typeface="+mn-ea"/>
            </a:rPr>
            <a:t>Générer des BL vers les pages profondes de son site.</a:t>
          </a:r>
          <a:r>
            <a:rPr lang="en-US" altLang="en-US" sz="1400">
              <a:sym typeface="+mn-ea"/>
            </a:rPr>
            <a:t/>
          </a:r>
          <a:endParaRPr lang="en-US" altLang="en-US" sz="1400">
            <a:sym typeface="+mn-ea"/>
          </a:endParaRPr>
        </a:p>
      </dgm:t>
    </dgm:pt>
    <dgm:pt modelId="{F007E856-7023-4CCC-9F5D-68BFCEAE3004}" cxnId="{35CB2873-561D-4268-A174-F2D76FC064BE}" type="parTrans">
      <dgm:prSet/>
      <dgm:spPr/>
    </dgm:pt>
    <dgm:pt modelId="{C27D9C8C-38BD-4075-A0DB-82973CA33206}" cxnId="{35CB2873-561D-4268-A174-F2D76FC064BE}" type="sibTrans">
      <dgm:prSet/>
      <dgm:spPr/>
    </dgm:pt>
    <dgm:pt modelId="{87585840-3B30-4D71-A6EB-769B68EBCB98}">
      <dgm:prSet phldr="0" custT="1"/>
      <dgm:spPr/>
      <dgm:t>
        <a:bodyPr vert="horz" wrap="square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400"/>
            <a:t/>
          </a:r>
          <a:endParaRPr sz="1400"/>
        </a:p>
      </dgm:t>
    </dgm:pt>
    <dgm:pt modelId="{824692BD-A142-4EB3-981F-1E4C2190FCF9}" cxnId="{BAFC125C-BD9C-497F-B357-768829A95747}" type="parTrans">
      <dgm:prSet/>
      <dgm:spPr/>
    </dgm:pt>
    <dgm:pt modelId="{7284228F-3E88-419A-A707-509373E6644A}" cxnId="{BAFC125C-BD9C-497F-B357-768829A95747}" type="sibTrans">
      <dgm:prSet/>
      <dgm:spPr/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  <dgm:t>
        <a:bodyPr/>
        <a:lstStyle/>
        <a:p>
          <a:endParaRPr lang="fr-FR"/>
        </a:p>
      </dgm:t>
    </dgm:pt>
    <dgm:pt modelId="{D0971512-D8E1-4E4B-89F4-FF2EB164C196}" type="pres">
      <dgm:prSet presAssocID="{773C5012-55F9-436E-B78B-2A38D8AAA0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  <dgm:t>
        <a:bodyPr/>
        <a:lstStyle/>
        <a:p>
          <a:endParaRPr lang="fr-FR"/>
        </a:p>
      </dgm:t>
    </dgm:pt>
    <dgm:pt modelId="{DD07B078-3354-4F1B-9438-E4F95C4B43A6}" type="pres">
      <dgm:prSet presAssocID="{CA58FE74-4619-4E47-BA6C-E0CD35AF5AC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1FEB9E-7ED9-4E44-9D47-B63AE5862158}" type="pres">
      <dgm:prSet presAssocID="{5723A07A-E737-45B0-B84E-97FB4DE86580}" presName="spaceBetweenRectangles" presStyleCnt="0"/>
      <dgm:spPr/>
    </dgm:pt>
    <dgm:pt modelId="{6FFC9F25-612B-4C07-8539-8A5E443091A0}" type="pres">
      <dgm:prSet presAssocID="{F4750A4E-2640-4C2F-98EC-C8E5017A8C80}" presName="parentLin" presStyleCnt="0"/>
      <dgm:spPr/>
    </dgm:pt>
    <dgm:pt modelId="{6D5E2EFB-8CF6-4098-B67B-CCD310473EDC}" type="pres">
      <dgm:prSet presAssocID="{F4750A4E-2640-4C2F-98EC-C8E5017A8C80}" presName="parentLeftMargin" presStyleCnt="0"/>
      <dgm:spPr/>
      <dgm:t>
        <a:bodyPr/>
        <a:lstStyle/>
        <a:p>
          <a:endParaRPr lang="fr-FR"/>
        </a:p>
      </dgm:t>
    </dgm:pt>
    <dgm:pt modelId="{AD5DBD09-2DAD-4EEE-AA0F-683A259A85BD}" type="pres">
      <dgm:prSet presAssocID="{F4750A4E-2640-4C2F-98EC-C8E5017A8C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DD9DB-AE84-4CD6-B382-9D4E0404CEDA}" type="pres">
      <dgm:prSet presAssocID="{F4750A4E-2640-4C2F-98EC-C8E5017A8C80}" presName="negativeSpace" presStyleCnt="0"/>
      <dgm:spPr/>
    </dgm:pt>
    <dgm:pt modelId="{6198309F-F978-4894-820D-C05D2E51F0C8}" type="pres">
      <dgm:prSet presAssocID="{F4750A4E-2640-4C2F-98EC-C8E5017A8C8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501E00-A847-47EF-B40D-858569A12B30}" type="pres">
      <dgm:prSet presAssocID="{3EFBBDBB-65C1-4C1C-8BF3-2BC85CA95E6F}" presName="spaceBetweenRectangles" presStyleCnt="0"/>
      <dgm:spPr/>
    </dgm:pt>
    <dgm:pt modelId="{FFB4271B-CA6C-47B0-B864-D3659DE94E03}" type="pres">
      <dgm:prSet presAssocID="{24E4BAE9-655D-4D69-A51A-9B06A09BB253}" presName="parentLin" presStyleCnt="0"/>
      <dgm:spPr/>
    </dgm:pt>
    <dgm:pt modelId="{FA9BB8A8-E040-47C2-8450-5E5B8415E223}" type="pres">
      <dgm:prSet presAssocID="{24E4BAE9-655D-4D69-A51A-9B06A09BB253}" presName="parentLeftMargin" presStyleCnt="0"/>
      <dgm:spPr/>
      <dgm:t>
        <a:bodyPr/>
        <a:lstStyle/>
        <a:p>
          <a:endParaRPr lang="fr-FR"/>
        </a:p>
      </dgm:t>
    </dgm:pt>
    <dgm:pt modelId="{BFEDAEB9-8071-47CA-8B54-9A7E66E0EB0F}" type="pres">
      <dgm:prSet presAssocID="{24E4BAE9-655D-4D69-A51A-9B06A09BB25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04898E-D3E0-49E2-B0E0-FF345F99333D}" type="pres">
      <dgm:prSet presAssocID="{24E4BAE9-655D-4D69-A51A-9B06A09BB253}" presName="negativeSpace" presStyleCnt="0"/>
      <dgm:spPr/>
    </dgm:pt>
    <dgm:pt modelId="{C4B765BC-5010-4DB8-8ACB-52CC19E790FB}" type="pres">
      <dgm:prSet presAssocID="{24E4BAE9-655D-4D69-A51A-9B06A09BB25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4801B0-E9D5-4003-AFD2-6FDA8F712331}" type="pres">
      <dgm:prSet presAssocID="{2F1F165A-BAB2-4AB4-9436-592D248A3C37}" presName="spaceBetweenRectangles" presStyleCnt="0"/>
      <dgm:spPr/>
    </dgm:pt>
    <dgm:pt modelId="{B728394D-3C8A-4AE0-8294-AE5393C8D0D9}" type="pres">
      <dgm:prSet presAssocID="{5A7C3879-19E7-4F6D-A747-D4858DBDC6A9}" presName="parentLin" presStyleCnt="0"/>
      <dgm:spPr/>
    </dgm:pt>
    <dgm:pt modelId="{DE5ADBA8-5B5A-4A7D-9DAD-A092D13099C8}" type="pres">
      <dgm:prSet presAssocID="{5A7C3879-19E7-4F6D-A747-D4858DBDC6A9}" presName="parentLeftMargin" presStyleCnt="0"/>
      <dgm:spPr/>
      <dgm:t>
        <a:bodyPr/>
        <a:lstStyle/>
        <a:p>
          <a:endParaRPr lang="fr-FR"/>
        </a:p>
      </dgm:t>
    </dgm:pt>
    <dgm:pt modelId="{9343416B-AFBA-4A6F-B5A1-1BBB971CB2A1}" type="pres">
      <dgm:prSet presAssocID="{5A7C3879-19E7-4F6D-A747-D4858DBDC6A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2C1F9F-3283-41E6-A6E2-F38A872D77C0}" type="pres">
      <dgm:prSet presAssocID="{5A7C3879-19E7-4F6D-A747-D4858DBDC6A9}" presName="negativeSpace" presStyleCnt="0"/>
      <dgm:spPr/>
    </dgm:pt>
    <dgm:pt modelId="{708BCD9E-7380-4FE7-BA53-07CAE3E77169}" type="pres">
      <dgm:prSet presAssocID="{5A7C3879-19E7-4F6D-A747-D4858DBDC6A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B7ADF8-2B58-412C-87A7-8F7F26F9748A}" srcId="{26C320EB-5352-40AA-A0A9-C13066E1373C}" destId="{773C5012-55F9-436E-B78B-2A38D8AAA0C0}" srcOrd="0" destOrd="0" parTransId="{E1399106-9BE2-43F4-9430-F473CB36780F}" sibTransId="{507A6FE3-4D55-4ED6-A973-429D64C5DF28}"/>
    <dgm:cxn modelId="{33DB7F4E-4211-43C8-BCA0-34C1F9C26A41}" srcId="{773C5012-55F9-436E-B78B-2A38D8AAA0C0}" destId="{75D92372-4690-4F3F-B15A-948E91CC9B04}" srcOrd="0" destOrd="0" parTransId="{59E4A2B7-DCA4-452E-BC6B-F4FC61DA4C6F}" sibTransId="{C18D35C6-BCF4-4DEC-971E-3019115B415A}"/>
    <dgm:cxn modelId="{3988349B-26A8-436E-8F44-DF30E8E54893}" srcId="{26C320EB-5352-40AA-A0A9-C13066E1373C}" destId="{CA58FE74-4619-4E47-BA6C-E0CD35AF5AC2}" srcOrd="1" destOrd="0" parTransId="{EBAD4DA7-135F-4F4E-9475-804E7DC205D2}" sibTransId="{5723A07A-E737-45B0-B84E-97FB4DE86580}"/>
    <dgm:cxn modelId="{6DF47954-ECDC-4CAB-AD22-29E87CE13A17}" srcId="{CA58FE74-4619-4E47-BA6C-E0CD35AF5AC2}" destId="{77276297-4E00-4F32-B4BA-693F49CC3DD5}" srcOrd="0" destOrd="1" parTransId="{951B33AC-1785-47FE-B683-F241DE8D3FF5}" sibTransId="{4E52CB54-A7C8-4EE4-8E6C-F973B17DFF87}"/>
    <dgm:cxn modelId="{2D400245-DCCF-4256-B90A-C2F34A3F7480}" srcId="{26C320EB-5352-40AA-A0A9-C13066E1373C}" destId="{F4750A4E-2640-4C2F-98EC-C8E5017A8C80}" srcOrd="2" destOrd="0" parTransId="{6A82649C-D749-4A7B-AE0C-A035F56AC53B}" sibTransId="{3EFBBDBB-65C1-4C1C-8BF3-2BC85CA95E6F}"/>
    <dgm:cxn modelId="{EF9268B4-0E3D-4AE1-9288-DAD9603AFD96}" srcId="{F4750A4E-2640-4C2F-98EC-C8E5017A8C80}" destId="{4C70CC87-9424-473C-89C7-8B588365E3C5}" srcOrd="0" destOrd="2" parTransId="{43EFE301-8DF3-4C6C-8940-1EF0030EC4F1}" sibTransId="{AFDF73AD-6E9F-48F3-9021-26942E1CD9D4}"/>
    <dgm:cxn modelId="{0862B805-6C0B-46AD-8402-5DFB15556259}" srcId="{26C320EB-5352-40AA-A0A9-C13066E1373C}" destId="{24E4BAE9-655D-4D69-A51A-9B06A09BB253}" srcOrd="3" destOrd="0" parTransId="{41032E73-00E2-46BE-887D-ACBD2217743C}" sibTransId="{2F1F165A-BAB2-4AB4-9436-592D248A3C37}"/>
    <dgm:cxn modelId="{4214C536-CAF4-47C8-B243-D50DA3F755DB}" srcId="{24E4BAE9-655D-4D69-A51A-9B06A09BB253}" destId="{289E7E7E-F173-4E0A-8E40-3C30CCCE84CA}" srcOrd="0" destOrd="3" parTransId="{19D0D2ED-232A-4187-B5BC-11AD3394108A}" sibTransId="{3F601F67-26C1-463F-9A63-36332E310E12}"/>
    <dgm:cxn modelId="{35CB2873-561D-4268-A174-F2D76FC064BE}" srcId="{26C320EB-5352-40AA-A0A9-C13066E1373C}" destId="{5A7C3879-19E7-4F6D-A747-D4858DBDC6A9}" srcOrd="4" destOrd="0" parTransId="{F007E856-7023-4CCC-9F5D-68BFCEAE3004}" sibTransId="{C27D9C8C-38BD-4075-A0DB-82973CA33206}"/>
    <dgm:cxn modelId="{BAFC125C-BD9C-497F-B357-768829A95747}" srcId="{5A7C3879-19E7-4F6D-A747-D4858DBDC6A9}" destId="{87585840-3B30-4D71-A6EB-769B68EBCB98}" srcOrd="0" destOrd="4" parTransId="{824692BD-A142-4EB3-981F-1E4C2190FCF9}" sibTransId="{7284228F-3E88-419A-A707-509373E6644A}"/>
    <dgm:cxn modelId="{504032C0-9237-4C10-A71C-0B063C3063D6}" type="presOf" srcId="{26C320EB-5352-40AA-A0A9-C13066E1373C}" destId="{E5EECCA3-F875-4B71-92CC-9CCDFB7DBFEF}" srcOrd="0" destOrd="0" presId="urn:microsoft.com/office/officeart/2005/8/layout/list1#5"/>
    <dgm:cxn modelId="{84ED048B-B9B0-4EE0-92C1-3E6B0DE299B1}" type="presParOf" srcId="{E5EECCA3-F875-4B71-92CC-9CCDFB7DBFEF}" destId="{667CAF5C-37C0-43B7-8B7E-02CCA3754DB9}" srcOrd="0" destOrd="0" presId="urn:microsoft.com/office/officeart/2005/8/layout/list1#5"/>
    <dgm:cxn modelId="{DB2FCB01-C646-46FA-B23B-CA72B6426452}" type="presParOf" srcId="{667CAF5C-37C0-43B7-8B7E-02CCA3754DB9}" destId="{58B158CB-C1D2-4676-88E6-6B3937A00A96}" srcOrd="0" destOrd="0" presId="urn:microsoft.com/office/officeart/2005/8/layout/list1#5"/>
    <dgm:cxn modelId="{96EC73B1-CD52-4F54-832F-5D43CD8F8D19}" type="presOf" srcId="{773C5012-55F9-436E-B78B-2A38D8AAA0C0}" destId="{58B158CB-C1D2-4676-88E6-6B3937A00A96}" srcOrd="0" destOrd="0" presId="urn:microsoft.com/office/officeart/2005/8/layout/list1#5"/>
    <dgm:cxn modelId="{33748710-0A4E-41BA-BFDE-BA78770F887F}" type="presParOf" srcId="{667CAF5C-37C0-43B7-8B7E-02CCA3754DB9}" destId="{D0971512-D8E1-4E4B-89F4-FF2EB164C196}" srcOrd="1" destOrd="0" presId="urn:microsoft.com/office/officeart/2005/8/layout/list1#5"/>
    <dgm:cxn modelId="{02263045-D832-42A7-AA36-22E6EA955348}" type="presOf" srcId="{773C5012-55F9-436E-B78B-2A38D8AAA0C0}" destId="{D0971512-D8E1-4E4B-89F4-FF2EB164C196}" srcOrd="0" destOrd="0" presId="urn:microsoft.com/office/officeart/2005/8/layout/list1#5"/>
    <dgm:cxn modelId="{CA678628-350E-4C77-8B5E-8BB0FB62ECDD}" type="presParOf" srcId="{E5EECCA3-F875-4B71-92CC-9CCDFB7DBFEF}" destId="{05E10EBB-C85A-471E-9935-B48B9C39A12E}" srcOrd="1" destOrd="0" presId="urn:microsoft.com/office/officeart/2005/8/layout/list1#5"/>
    <dgm:cxn modelId="{C85ADA91-2B08-4E14-AEC5-78ED80BD6926}" type="presParOf" srcId="{E5EECCA3-F875-4B71-92CC-9CCDFB7DBFEF}" destId="{1F055725-8984-42CB-98CB-8E7728DD5EAB}" srcOrd="2" destOrd="0" presId="urn:microsoft.com/office/officeart/2005/8/layout/list1#5"/>
    <dgm:cxn modelId="{6EC4E549-4909-4B67-82C1-03755ABB8EBD}" type="presOf" srcId="{75D92372-4690-4F3F-B15A-948E91CC9B04}" destId="{1F055725-8984-42CB-98CB-8E7728DD5EAB}" srcOrd="0" destOrd="0" presId="urn:microsoft.com/office/officeart/2005/8/layout/list1#5"/>
    <dgm:cxn modelId="{384D8B23-A79C-452F-97FB-0A7C3BCF82F0}" type="presParOf" srcId="{E5EECCA3-F875-4B71-92CC-9CCDFB7DBFEF}" destId="{5785404B-F53E-4CF2-A702-90A46E89CED8}" srcOrd="3" destOrd="0" presId="urn:microsoft.com/office/officeart/2005/8/layout/list1#5"/>
    <dgm:cxn modelId="{DBF6A385-B2B7-4473-BE4B-4675928018CB}" type="presParOf" srcId="{E5EECCA3-F875-4B71-92CC-9CCDFB7DBFEF}" destId="{EF963990-07B7-4DBC-8CFE-C86D15B61BB6}" srcOrd="4" destOrd="0" presId="urn:microsoft.com/office/officeart/2005/8/layout/list1#5"/>
    <dgm:cxn modelId="{EE618799-B9D6-4A3D-ABBE-EFD5B62058C1}" type="presParOf" srcId="{EF963990-07B7-4DBC-8CFE-C86D15B61BB6}" destId="{AEA4B341-6C57-43B8-BC42-9813D43D1335}" srcOrd="0" destOrd="4" presId="urn:microsoft.com/office/officeart/2005/8/layout/list1#5"/>
    <dgm:cxn modelId="{58705FD4-6E67-46AC-9A32-81C9EF08E27B}" type="presOf" srcId="{CA58FE74-4619-4E47-BA6C-E0CD35AF5AC2}" destId="{AEA4B341-6C57-43B8-BC42-9813D43D1335}" srcOrd="0" destOrd="0" presId="urn:microsoft.com/office/officeart/2005/8/layout/list1#5"/>
    <dgm:cxn modelId="{6BE3A49B-9653-4B76-B574-1E632D25E77C}" type="presParOf" srcId="{EF963990-07B7-4DBC-8CFE-C86D15B61BB6}" destId="{DD07B078-3354-4F1B-9438-E4F95C4B43A6}" srcOrd="1" destOrd="4" presId="urn:microsoft.com/office/officeart/2005/8/layout/list1#5"/>
    <dgm:cxn modelId="{D5364932-B1FE-4DBE-B520-7CD03EFCA7F2}" type="presOf" srcId="{CA58FE74-4619-4E47-BA6C-E0CD35AF5AC2}" destId="{DD07B078-3354-4F1B-9438-E4F95C4B43A6}" srcOrd="0" destOrd="0" presId="urn:microsoft.com/office/officeart/2005/8/layout/list1#5"/>
    <dgm:cxn modelId="{44D472D4-1337-44E2-AD0B-6680602E42D2}" type="presParOf" srcId="{E5EECCA3-F875-4B71-92CC-9CCDFB7DBFEF}" destId="{98F9047E-C8BE-4990-B6F7-84F4581E1FEA}" srcOrd="5" destOrd="0" presId="urn:microsoft.com/office/officeart/2005/8/layout/list1#5"/>
    <dgm:cxn modelId="{BE272A54-368E-4D10-B57B-344B4BF48B31}" type="presParOf" srcId="{E5EECCA3-F875-4B71-92CC-9CCDFB7DBFEF}" destId="{FB20FF5F-D131-4A8A-AEBC-01A2B84D6655}" srcOrd="6" destOrd="0" presId="urn:microsoft.com/office/officeart/2005/8/layout/list1#5"/>
    <dgm:cxn modelId="{CDC7DA19-B54C-4703-81E1-B6EC3B2145C4}" type="presOf" srcId="{77276297-4E00-4F32-B4BA-693F49CC3DD5}" destId="{FB20FF5F-D131-4A8A-AEBC-01A2B84D6655}" srcOrd="0" destOrd="0" presId="urn:microsoft.com/office/officeart/2005/8/layout/list1#5"/>
    <dgm:cxn modelId="{D9B70DF4-0C3B-435D-9D8B-88675D3175A2}" type="presParOf" srcId="{E5EECCA3-F875-4B71-92CC-9CCDFB7DBFEF}" destId="{AC1FEB9E-7ED9-4E44-9D47-B63AE5862158}" srcOrd="7" destOrd="0" presId="urn:microsoft.com/office/officeart/2005/8/layout/list1#5"/>
    <dgm:cxn modelId="{A0C28F16-7218-4FA7-AEA6-F954B8284F38}" type="presParOf" srcId="{E5EECCA3-F875-4B71-92CC-9CCDFB7DBFEF}" destId="{6FFC9F25-612B-4C07-8539-8A5E443091A0}" srcOrd="8" destOrd="0" presId="urn:microsoft.com/office/officeart/2005/8/layout/list1#5"/>
    <dgm:cxn modelId="{C2891178-CF25-4CDE-BC11-E047BFAAC760}" type="presParOf" srcId="{6FFC9F25-612B-4C07-8539-8A5E443091A0}" destId="{6D5E2EFB-8CF6-4098-B67B-CCD310473EDC}" srcOrd="0" destOrd="8" presId="urn:microsoft.com/office/officeart/2005/8/layout/list1#5"/>
    <dgm:cxn modelId="{7C2FE37D-67EF-4536-8534-F3AB0566D23D}" type="presOf" srcId="{F4750A4E-2640-4C2F-98EC-C8E5017A8C80}" destId="{6D5E2EFB-8CF6-4098-B67B-CCD310473EDC}" srcOrd="0" destOrd="0" presId="urn:microsoft.com/office/officeart/2005/8/layout/list1#5"/>
    <dgm:cxn modelId="{883EB31A-964E-4333-B775-37F2B99355AD}" type="presParOf" srcId="{6FFC9F25-612B-4C07-8539-8A5E443091A0}" destId="{AD5DBD09-2DAD-4EEE-AA0F-683A259A85BD}" srcOrd="1" destOrd="8" presId="urn:microsoft.com/office/officeart/2005/8/layout/list1#5"/>
    <dgm:cxn modelId="{DFFD53E4-A573-439E-B0AA-C40A25AEB26D}" type="presOf" srcId="{F4750A4E-2640-4C2F-98EC-C8E5017A8C80}" destId="{AD5DBD09-2DAD-4EEE-AA0F-683A259A85BD}" srcOrd="0" destOrd="0" presId="urn:microsoft.com/office/officeart/2005/8/layout/list1#5"/>
    <dgm:cxn modelId="{745438CB-6691-4596-BE4F-8748A16E6E12}" type="presParOf" srcId="{E5EECCA3-F875-4B71-92CC-9CCDFB7DBFEF}" destId="{656DD9DB-AE84-4CD6-B382-9D4E0404CEDA}" srcOrd="9" destOrd="0" presId="urn:microsoft.com/office/officeart/2005/8/layout/list1#5"/>
    <dgm:cxn modelId="{E8E5EB83-93BE-4F63-8985-FBB272F2358C}" type="presParOf" srcId="{E5EECCA3-F875-4B71-92CC-9CCDFB7DBFEF}" destId="{6198309F-F978-4894-820D-C05D2E51F0C8}" srcOrd="10" destOrd="0" presId="urn:microsoft.com/office/officeart/2005/8/layout/list1#5"/>
    <dgm:cxn modelId="{9C20324E-CCB6-4F32-A30B-2321AC05BD47}" type="presOf" srcId="{4C70CC87-9424-473C-89C7-8B588365E3C5}" destId="{6198309F-F978-4894-820D-C05D2E51F0C8}" srcOrd="0" destOrd="0" presId="urn:microsoft.com/office/officeart/2005/8/layout/list1#5"/>
    <dgm:cxn modelId="{62736567-1D6F-4215-82AD-EAD86BBB7737}" type="presParOf" srcId="{E5EECCA3-F875-4B71-92CC-9CCDFB7DBFEF}" destId="{51501E00-A847-47EF-B40D-858569A12B30}" srcOrd="11" destOrd="0" presId="urn:microsoft.com/office/officeart/2005/8/layout/list1#5"/>
    <dgm:cxn modelId="{84E509FB-FFD8-4108-8D1B-F5B95B44E8F1}" type="presParOf" srcId="{E5EECCA3-F875-4B71-92CC-9CCDFB7DBFEF}" destId="{FFB4271B-CA6C-47B0-B864-D3659DE94E03}" srcOrd="12" destOrd="0" presId="urn:microsoft.com/office/officeart/2005/8/layout/list1#5"/>
    <dgm:cxn modelId="{06232C6A-A5D5-4E12-9973-86DFBE14BAF5}" type="presParOf" srcId="{FFB4271B-CA6C-47B0-B864-D3659DE94E03}" destId="{FA9BB8A8-E040-47C2-8450-5E5B8415E223}" srcOrd="0" destOrd="12" presId="urn:microsoft.com/office/officeart/2005/8/layout/list1#5"/>
    <dgm:cxn modelId="{86ECADF7-CE8A-4EB9-BE71-D4E7F55C1AB6}" type="presOf" srcId="{24E4BAE9-655D-4D69-A51A-9B06A09BB253}" destId="{FA9BB8A8-E040-47C2-8450-5E5B8415E223}" srcOrd="0" destOrd="0" presId="urn:microsoft.com/office/officeart/2005/8/layout/list1#5"/>
    <dgm:cxn modelId="{5CFF8797-C83B-49AB-9E0F-C12CA451DE45}" type="presParOf" srcId="{FFB4271B-CA6C-47B0-B864-D3659DE94E03}" destId="{BFEDAEB9-8071-47CA-8B54-9A7E66E0EB0F}" srcOrd="1" destOrd="12" presId="urn:microsoft.com/office/officeart/2005/8/layout/list1#5"/>
    <dgm:cxn modelId="{D6E1463F-A7AF-4ACC-B2C1-BE8BE8ECD8A5}" type="presOf" srcId="{24E4BAE9-655D-4D69-A51A-9B06A09BB253}" destId="{BFEDAEB9-8071-47CA-8B54-9A7E66E0EB0F}" srcOrd="0" destOrd="0" presId="urn:microsoft.com/office/officeart/2005/8/layout/list1#5"/>
    <dgm:cxn modelId="{68C33E7F-F93E-49D9-975A-15CC409C5F8B}" type="presParOf" srcId="{E5EECCA3-F875-4B71-92CC-9CCDFB7DBFEF}" destId="{7304898E-D3E0-49E2-B0E0-FF345F99333D}" srcOrd="13" destOrd="0" presId="urn:microsoft.com/office/officeart/2005/8/layout/list1#5"/>
    <dgm:cxn modelId="{F70D42EC-E04C-4313-9169-023805CC102A}" type="presParOf" srcId="{E5EECCA3-F875-4B71-92CC-9CCDFB7DBFEF}" destId="{C4B765BC-5010-4DB8-8ACB-52CC19E790FB}" srcOrd="14" destOrd="0" presId="urn:microsoft.com/office/officeart/2005/8/layout/list1#5"/>
    <dgm:cxn modelId="{2FD0D33F-2644-4811-AF09-CDFE3967D50A}" type="presOf" srcId="{289E7E7E-F173-4E0A-8E40-3C30CCCE84CA}" destId="{C4B765BC-5010-4DB8-8ACB-52CC19E790FB}" srcOrd="0" destOrd="0" presId="urn:microsoft.com/office/officeart/2005/8/layout/list1#5"/>
    <dgm:cxn modelId="{C6E38E05-3B05-4B51-A9A6-AC108949D2AB}" type="presParOf" srcId="{E5EECCA3-F875-4B71-92CC-9CCDFB7DBFEF}" destId="{B14801B0-E9D5-4003-AFD2-6FDA8F712331}" srcOrd="15" destOrd="0" presId="urn:microsoft.com/office/officeart/2005/8/layout/list1#5"/>
    <dgm:cxn modelId="{2BE684C0-D827-44B4-956C-01360DAD56B7}" type="presParOf" srcId="{E5EECCA3-F875-4B71-92CC-9CCDFB7DBFEF}" destId="{B728394D-3C8A-4AE0-8294-AE5393C8D0D9}" srcOrd="16" destOrd="0" presId="urn:microsoft.com/office/officeart/2005/8/layout/list1#5"/>
    <dgm:cxn modelId="{7BE2888C-D81B-4E5C-BBCD-49868AFD5C0A}" type="presParOf" srcId="{B728394D-3C8A-4AE0-8294-AE5393C8D0D9}" destId="{DE5ADBA8-5B5A-4A7D-9DAD-A092D13099C8}" srcOrd="0" destOrd="16" presId="urn:microsoft.com/office/officeart/2005/8/layout/list1#5"/>
    <dgm:cxn modelId="{87296810-8FC5-4993-8576-408911EC52B3}" type="presOf" srcId="{5A7C3879-19E7-4F6D-A747-D4858DBDC6A9}" destId="{DE5ADBA8-5B5A-4A7D-9DAD-A092D13099C8}" srcOrd="0" destOrd="0" presId="urn:microsoft.com/office/officeart/2005/8/layout/list1#5"/>
    <dgm:cxn modelId="{C8B4655D-7DDB-4CCE-832A-992FC8082C6F}" type="presParOf" srcId="{B728394D-3C8A-4AE0-8294-AE5393C8D0D9}" destId="{9343416B-AFBA-4A6F-B5A1-1BBB971CB2A1}" srcOrd="1" destOrd="16" presId="urn:microsoft.com/office/officeart/2005/8/layout/list1#5"/>
    <dgm:cxn modelId="{49D188C5-FFB7-4691-BA6C-C42E0DB476E5}" type="presOf" srcId="{5A7C3879-19E7-4F6D-A747-D4858DBDC6A9}" destId="{9343416B-AFBA-4A6F-B5A1-1BBB971CB2A1}" srcOrd="0" destOrd="0" presId="urn:microsoft.com/office/officeart/2005/8/layout/list1#5"/>
    <dgm:cxn modelId="{63566867-23A7-4BF1-8842-0756AFB9EDC9}" type="presParOf" srcId="{E5EECCA3-F875-4B71-92CC-9CCDFB7DBFEF}" destId="{562C1F9F-3283-41E6-A6E2-F38A872D77C0}" srcOrd="17" destOrd="0" presId="urn:microsoft.com/office/officeart/2005/8/layout/list1#5"/>
    <dgm:cxn modelId="{447BAF11-E7B5-4013-902A-18BB3005E31F}" type="presParOf" srcId="{E5EECCA3-F875-4B71-92CC-9CCDFB7DBFEF}" destId="{708BCD9E-7380-4FE7-BA53-07CAE3E77169}" srcOrd="18" destOrd="0" presId="urn:microsoft.com/office/officeart/2005/8/layout/list1#5"/>
    <dgm:cxn modelId="{56B6162A-B723-4AA1-A2B1-0BE20CD951AC}" type="presOf" srcId="{87585840-3B30-4D71-A6EB-769B68EBCB98}" destId="{708BCD9E-7380-4FE7-BA53-07CAE3E77169}" srcOrd="0" destOrd="0" presId="urn:microsoft.com/office/officeart/2005/8/layout/list1#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317482"/>
          <a:ext cx="792797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299" tIns="208280" rIns="6152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17482"/>
        <a:ext cx="7927975" cy="252000"/>
      </dsp:txXfrm>
    </dsp:sp>
    <dsp:sp modelId="{D0971512-D8E1-4E4B-89F4-FF2EB164C196}">
      <dsp:nvSpPr>
        <dsp:cNvPr id="0" name=""/>
        <dsp:cNvSpPr/>
      </dsp:nvSpPr>
      <dsp:spPr>
        <a:xfrm>
          <a:off x="396398" y="169882"/>
          <a:ext cx="554958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61" tIns="0" rIns="20976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Balises méta (title + description).</a:t>
          </a:r>
        </a:p>
      </dsp:txBody>
      <dsp:txXfrm>
        <a:off x="410808" y="184292"/>
        <a:ext cx="5520762" cy="266380"/>
      </dsp:txXfrm>
    </dsp:sp>
    <dsp:sp modelId="{FB20FF5F-D131-4A8A-AEBC-01A2B84D6655}">
      <dsp:nvSpPr>
        <dsp:cNvPr id="0" name=""/>
        <dsp:cNvSpPr/>
      </dsp:nvSpPr>
      <dsp:spPr>
        <a:xfrm>
          <a:off x="0" y="771082"/>
          <a:ext cx="792797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299" tIns="208280" rIns="6152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771082"/>
        <a:ext cx="7927975" cy="252000"/>
      </dsp:txXfrm>
    </dsp:sp>
    <dsp:sp modelId="{DD07B078-3354-4F1B-9438-E4F95C4B43A6}">
      <dsp:nvSpPr>
        <dsp:cNvPr id="0" name=""/>
        <dsp:cNvSpPr/>
      </dsp:nvSpPr>
      <dsp:spPr>
        <a:xfrm>
          <a:off x="396398" y="623482"/>
          <a:ext cx="554958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61" tIns="0" rIns="20976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H1.</a:t>
          </a:r>
          <a:endParaRPr lang="en-US" altLang="en-US" sz="1800" kern="1200">
            <a:sym typeface="+mn-ea"/>
          </a:endParaRPr>
        </a:p>
      </dsp:txBody>
      <dsp:txXfrm>
        <a:off x="410808" y="637892"/>
        <a:ext cx="5520762" cy="266380"/>
      </dsp:txXfrm>
    </dsp:sp>
    <dsp:sp modelId="{6198309F-F978-4894-820D-C05D2E51F0C8}">
      <dsp:nvSpPr>
        <dsp:cNvPr id="0" name=""/>
        <dsp:cNvSpPr/>
      </dsp:nvSpPr>
      <dsp:spPr>
        <a:xfrm>
          <a:off x="0" y="1224682"/>
          <a:ext cx="792797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299" tIns="208280" rIns="6152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1224682"/>
        <a:ext cx="7927975" cy="252000"/>
      </dsp:txXfrm>
    </dsp:sp>
    <dsp:sp modelId="{AD5DBD09-2DAD-4EEE-AA0F-683A259A85BD}">
      <dsp:nvSpPr>
        <dsp:cNvPr id="0" name=""/>
        <dsp:cNvSpPr/>
      </dsp:nvSpPr>
      <dsp:spPr>
        <a:xfrm>
          <a:off x="396398" y="1077082"/>
          <a:ext cx="554958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61" tIns="0" rIns="20976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Contenu édito.</a:t>
          </a:r>
          <a:endParaRPr lang="en-US" altLang="en-US" sz="1800" kern="1200">
            <a:sym typeface="+mn-ea"/>
          </a:endParaRPr>
        </a:p>
      </dsp:txBody>
      <dsp:txXfrm>
        <a:off x="410808" y="1091492"/>
        <a:ext cx="5520762" cy="266380"/>
      </dsp:txXfrm>
    </dsp:sp>
    <dsp:sp modelId="{BD171361-07D5-4CB6-AE36-E80AA7FC5628}">
      <dsp:nvSpPr>
        <dsp:cNvPr id="0" name=""/>
        <dsp:cNvSpPr/>
      </dsp:nvSpPr>
      <dsp:spPr>
        <a:xfrm>
          <a:off x="0" y="1678282"/>
          <a:ext cx="792797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299" tIns="208280" rIns="6152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1678282"/>
        <a:ext cx="7927975" cy="252000"/>
      </dsp:txXfrm>
    </dsp:sp>
    <dsp:sp modelId="{60AE31AD-4D1D-417A-A803-622AB01FD95E}">
      <dsp:nvSpPr>
        <dsp:cNvPr id="0" name=""/>
        <dsp:cNvSpPr/>
      </dsp:nvSpPr>
      <dsp:spPr>
        <a:xfrm>
          <a:off x="396398" y="1530682"/>
          <a:ext cx="554958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61" tIns="0" rIns="20976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Linking interne.</a:t>
          </a:r>
          <a:endParaRPr lang="en-US" altLang="en-US" sz="1800" kern="1200">
            <a:sym typeface="+mn-ea"/>
          </a:endParaRPr>
        </a:p>
      </dsp:txBody>
      <dsp:txXfrm>
        <a:off x="410808" y="1545092"/>
        <a:ext cx="5520762" cy="266380"/>
      </dsp:txXfrm>
    </dsp:sp>
    <dsp:sp modelId="{EDE9FB5D-5759-41F0-A6EE-05183821F96C}">
      <dsp:nvSpPr>
        <dsp:cNvPr id="0" name=""/>
        <dsp:cNvSpPr/>
      </dsp:nvSpPr>
      <dsp:spPr>
        <a:xfrm>
          <a:off x="0" y="2131882"/>
          <a:ext cx="792797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299" tIns="208280" rIns="6152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2131882"/>
        <a:ext cx="7927975" cy="252000"/>
      </dsp:txXfrm>
    </dsp:sp>
    <dsp:sp modelId="{74C2DFDC-90C4-4715-A57F-6E062B78FBC7}">
      <dsp:nvSpPr>
        <dsp:cNvPr id="0" name=""/>
        <dsp:cNvSpPr/>
      </dsp:nvSpPr>
      <dsp:spPr>
        <a:xfrm>
          <a:off x="396398" y="1984282"/>
          <a:ext cx="554958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61" tIns="0" rIns="20976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Header / Footer.</a:t>
          </a:r>
          <a:endParaRPr lang="en-US" altLang="en-US" sz="1800" kern="1200">
            <a:sym typeface="+mn-ea"/>
          </a:endParaRPr>
        </a:p>
      </dsp:txBody>
      <dsp:txXfrm>
        <a:off x="410808" y="1998692"/>
        <a:ext cx="5520762" cy="266380"/>
      </dsp:txXfrm>
    </dsp:sp>
    <dsp:sp modelId="{5A1E3BE5-0D03-4806-A72C-24BCCF76C980}">
      <dsp:nvSpPr>
        <dsp:cNvPr id="0" name=""/>
        <dsp:cNvSpPr/>
      </dsp:nvSpPr>
      <dsp:spPr>
        <a:xfrm>
          <a:off x="0" y="2585482"/>
          <a:ext cx="792797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299" tIns="208280" rIns="6152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2585482"/>
        <a:ext cx="7927975" cy="252000"/>
      </dsp:txXfrm>
    </dsp:sp>
    <dsp:sp modelId="{DBEA6075-FD81-4914-8D7C-150DCD483FF4}">
      <dsp:nvSpPr>
        <dsp:cNvPr id="0" name=""/>
        <dsp:cNvSpPr/>
      </dsp:nvSpPr>
      <dsp:spPr>
        <a:xfrm>
          <a:off x="396398" y="2437882"/>
          <a:ext cx="554958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61" tIns="0" rIns="20976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Hn (H2, H3 etc) (hiérarchisent le contenu).</a:t>
          </a:r>
          <a:endParaRPr lang="en-US" altLang="en-US" sz="1800" kern="1200">
            <a:sym typeface="+mn-ea"/>
          </a:endParaRPr>
        </a:p>
      </dsp:txBody>
      <dsp:txXfrm>
        <a:off x="410808" y="2452292"/>
        <a:ext cx="5520762" cy="266380"/>
      </dsp:txXfrm>
    </dsp:sp>
    <dsp:sp modelId="{C4B765BC-5010-4DB8-8ACB-52CC19E790FB}">
      <dsp:nvSpPr>
        <dsp:cNvPr id="0" name=""/>
        <dsp:cNvSpPr/>
      </dsp:nvSpPr>
      <dsp:spPr>
        <a:xfrm>
          <a:off x="0" y="3039082"/>
          <a:ext cx="792797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299" tIns="208280" rIns="6152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039082"/>
        <a:ext cx="7927975" cy="252000"/>
      </dsp:txXfrm>
    </dsp:sp>
    <dsp:sp modelId="{BFEDAEB9-8071-47CA-8B54-9A7E66E0EB0F}">
      <dsp:nvSpPr>
        <dsp:cNvPr id="0" name=""/>
        <dsp:cNvSpPr/>
      </dsp:nvSpPr>
      <dsp:spPr>
        <a:xfrm>
          <a:off x="396398" y="2891482"/>
          <a:ext cx="554958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61" tIns="0" rIns="20976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Fil d’Ariane.</a:t>
          </a:r>
          <a:endParaRPr lang="en-US" altLang="en-US" sz="1800" kern="1200">
            <a:sym typeface="+mn-ea"/>
          </a:endParaRPr>
        </a:p>
      </dsp:txBody>
      <dsp:txXfrm>
        <a:off x="410808" y="2905892"/>
        <a:ext cx="5520762" cy="266380"/>
      </dsp:txXfrm>
    </dsp:sp>
    <dsp:sp modelId="{708BCD9E-7380-4FE7-BA53-07CAE3E77169}">
      <dsp:nvSpPr>
        <dsp:cNvPr id="0" name=""/>
        <dsp:cNvSpPr/>
      </dsp:nvSpPr>
      <dsp:spPr>
        <a:xfrm>
          <a:off x="0" y="3492682"/>
          <a:ext cx="792797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299" tIns="208280" rIns="6152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492682"/>
        <a:ext cx="7927975" cy="252000"/>
      </dsp:txXfrm>
    </dsp:sp>
    <dsp:sp modelId="{9343416B-AFBA-4A6F-B5A1-1BBB971CB2A1}">
      <dsp:nvSpPr>
        <dsp:cNvPr id="0" name=""/>
        <dsp:cNvSpPr/>
      </dsp:nvSpPr>
      <dsp:spPr>
        <a:xfrm>
          <a:off x="396398" y="3345082"/>
          <a:ext cx="554958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61" tIns="0" rIns="20976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Microdata (= Rich Snippets).</a:t>
          </a:r>
          <a:endParaRPr lang="en-US" altLang="en-US" sz="1800" kern="1200">
            <a:sym typeface="+mn-ea"/>
          </a:endParaRPr>
        </a:p>
      </dsp:txBody>
      <dsp:txXfrm>
        <a:off x="410808" y="3359492"/>
        <a:ext cx="5520762" cy="266380"/>
      </dsp:txXfrm>
    </dsp:sp>
    <dsp:sp modelId="{F855875C-E8B4-4273-8C6C-6A8EC3091B3C}">
      <dsp:nvSpPr>
        <dsp:cNvPr id="0" name=""/>
        <dsp:cNvSpPr/>
      </dsp:nvSpPr>
      <dsp:spPr>
        <a:xfrm>
          <a:off x="0" y="3946282"/>
          <a:ext cx="792797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299" tIns="208280" rIns="6152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946282"/>
        <a:ext cx="7927975" cy="252000"/>
      </dsp:txXfrm>
    </dsp:sp>
    <dsp:sp modelId="{F8B30F84-9FC1-4455-B8FC-CA5DC2189586}">
      <dsp:nvSpPr>
        <dsp:cNvPr id="0" name=""/>
        <dsp:cNvSpPr/>
      </dsp:nvSpPr>
      <dsp:spPr>
        <a:xfrm>
          <a:off x="396398" y="3798682"/>
          <a:ext cx="554958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61" tIns="0" rIns="20976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Attributs alt.</a:t>
          </a:r>
        </a:p>
      </dsp:txBody>
      <dsp:txXfrm>
        <a:off x="410808" y="3813092"/>
        <a:ext cx="5520762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361222"/>
          <a:ext cx="80860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70" tIns="395732" rIns="62757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61222"/>
        <a:ext cx="8086090" cy="478800"/>
      </dsp:txXfrm>
    </dsp:sp>
    <dsp:sp modelId="{D0971512-D8E1-4E4B-89F4-FF2EB164C196}">
      <dsp:nvSpPr>
        <dsp:cNvPr id="0" name=""/>
        <dsp:cNvSpPr/>
      </dsp:nvSpPr>
      <dsp:spPr>
        <a:xfrm>
          <a:off x="404304" y="80782"/>
          <a:ext cx="5660263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44" tIns="0" rIns="213944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Contenu html (pas d’Ajax)</a:t>
          </a:r>
          <a:r>
            <a:rPr lang="fr-FR" altLang="en-US" sz="1800" kern="1200">
              <a:sym typeface="+mn-ea"/>
            </a:rPr>
            <a:t>.</a:t>
          </a:r>
        </a:p>
      </dsp:txBody>
      <dsp:txXfrm>
        <a:off x="431684" y="108162"/>
        <a:ext cx="5605503" cy="506120"/>
      </dsp:txXfrm>
    </dsp:sp>
    <dsp:sp modelId="{FB20FF5F-D131-4A8A-AEBC-01A2B84D6655}">
      <dsp:nvSpPr>
        <dsp:cNvPr id="0" name=""/>
        <dsp:cNvSpPr/>
      </dsp:nvSpPr>
      <dsp:spPr>
        <a:xfrm>
          <a:off x="0" y="1223062"/>
          <a:ext cx="80860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70" tIns="395732" rIns="62757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1223062"/>
        <a:ext cx="8086090" cy="478800"/>
      </dsp:txXfrm>
    </dsp:sp>
    <dsp:sp modelId="{DD07B078-3354-4F1B-9438-E4F95C4B43A6}">
      <dsp:nvSpPr>
        <dsp:cNvPr id="0" name=""/>
        <dsp:cNvSpPr/>
      </dsp:nvSpPr>
      <dsp:spPr>
        <a:xfrm>
          <a:off x="404304" y="942622"/>
          <a:ext cx="5660263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44" tIns="0" rIns="213944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Balises Hreflang.</a:t>
          </a:r>
          <a:endParaRPr lang="en-US" altLang="en-US" sz="1800" kern="1200">
            <a:sym typeface="+mn-ea"/>
          </a:endParaRPr>
        </a:p>
      </dsp:txBody>
      <dsp:txXfrm>
        <a:off x="431684" y="970002"/>
        <a:ext cx="5605503" cy="506120"/>
      </dsp:txXfrm>
    </dsp:sp>
    <dsp:sp modelId="{6198309F-F978-4894-820D-C05D2E51F0C8}">
      <dsp:nvSpPr>
        <dsp:cNvPr id="0" name=""/>
        <dsp:cNvSpPr/>
      </dsp:nvSpPr>
      <dsp:spPr>
        <a:xfrm>
          <a:off x="0" y="2084902"/>
          <a:ext cx="80860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70" tIns="395732" rIns="62757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2084902"/>
        <a:ext cx="8086090" cy="478800"/>
      </dsp:txXfrm>
    </dsp:sp>
    <dsp:sp modelId="{AD5DBD09-2DAD-4EEE-AA0F-683A259A85BD}">
      <dsp:nvSpPr>
        <dsp:cNvPr id="0" name=""/>
        <dsp:cNvSpPr/>
      </dsp:nvSpPr>
      <dsp:spPr>
        <a:xfrm>
          <a:off x="404304" y="1804462"/>
          <a:ext cx="5660263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44" tIns="0" rIns="213944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Balises rel canonical.</a:t>
          </a:r>
          <a:endParaRPr lang="en-US" altLang="en-US" sz="1800" kern="1200">
            <a:sym typeface="+mn-ea"/>
          </a:endParaRPr>
        </a:p>
      </dsp:txBody>
      <dsp:txXfrm>
        <a:off x="431684" y="1831842"/>
        <a:ext cx="5605503" cy="506120"/>
      </dsp:txXfrm>
    </dsp:sp>
    <dsp:sp modelId="{C4B765BC-5010-4DB8-8ACB-52CC19E790FB}">
      <dsp:nvSpPr>
        <dsp:cNvPr id="0" name=""/>
        <dsp:cNvSpPr/>
      </dsp:nvSpPr>
      <dsp:spPr>
        <a:xfrm>
          <a:off x="0" y="2946742"/>
          <a:ext cx="80860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70" tIns="395732" rIns="62757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2946742"/>
        <a:ext cx="8086090" cy="478800"/>
      </dsp:txXfrm>
    </dsp:sp>
    <dsp:sp modelId="{BFEDAEB9-8071-47CA-8B54-9A7E66E0EB0F}">
      <dsp:nvSpPr>
        <dsp:cNvPr id="0" name=""/>
        <dsp:cNvSpPr/>
      </dsp:nvSpPr>
      <dsp:spPr>
        <a:xfrm>
          <a:off x="404304" y="2666302"/>
          <a:ext cx="5660263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44" tIns="0" rIns="213944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Balises rel prev rel next (pour la pagination).</a:t>
          </a:r>
          <a:endParaRPr lang="en-US" altLang="en-US" sz="1800" kern="1200">
            <a:sym typeface="+mn-ea"/>
          </a:endParaRPr>
        </a:p>
      </dsp:txBody>
      <dsp:txXfrm>
        <a:off x="431684" y="2693682"/>
        <a:ext cx="5605503" cy="506120"/>
      </dsp:txXfrm>
    </dsp:sp>
    <dsp:sp modelId="{708BCD9E-7380-4FE7-BA53-07CAE3E77169}">
      <dsp:nvSpPr>
        <dsp:cNvPr id="0" name=""/>
        <dsp:cNvSpPr/>
      </dsp:nvSpPr>
      <dsp:spPr>
        <a:xfrm>
          <a:off x="0" y="3808582"/>
          <a:ext cx="80860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570" tIns="395732" rIns="62757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808582"/>
        <a:ext cx="8086090" cy="478800"/>
      </dsp:txXfrm>
    </dsp:sp>
    <dsp:sp modelId="{9343416B-AFBA-4A6F-B5A1-1BBB971CB2A1}">
      <dsp:nvSpPr>
        <dsp:cNvPr id="0" name=""/>
        <dsp:cNvSpPr/>
      </dsp:nvSpPr>
      <dsp:spPr>
        <a:xfrm>
          <a:off x="404304" y="3528142"/>
          <a:ext cx="5660263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944" tIns="0" rIns="213944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en-US" sz="1800" kern="1200">
              <a:sym typeface="+mn-ea"/>
            </a:rPr>
            <a:t>UI et e</a:t>
          </a:r>
          <a:r>
            <a:rPr lang="en-US" sz="1800" kern="1200">
              <a:sym typeface="+mn-ea"/>
            </a:rPr>
            <a:t>rgonomie web et mobile efficace.</a:t>
          </a:r>
          <a:endParaRPr lang="en-US" altLang="en-US" sz="1800" kern="1200">
            <a:sym typeface="+mn-ea"/>
          </a:endParaRPr>
        </a:p>
      </dsp:txBody>
      <dsp:txXfrm>
        <a:off x="431684" y="3555522"/>
        <a:ext cx="5605503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286162"/>
          <a:ext cx="8475980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830" tIns="333248" rIns="6578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286162"/>
        <a:ext cx="8475980" cy="403200"/>
      </dsp:txXfrm>
    </dsp:sp>
    <dsp:sp modelId="{D0971512-D8E1-4E4B-89F4-FF2EB164C196}">
      <dsp:nvSpPr>
        <dsp:cNvPr id="0" name=""/>
        <dsp:cNvSpPr/>
      </dsp:nvSpPr>
      <dsp:spPr>
        <a:xfrm>
          <a:off x="423799" y="50002"/>
          <a:ext cx="593318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260" tIns="0" rIns="22426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tx1"/>
              </a:solidFill>
              <a:sym typeface="+mn-ea"/>
            </a:rPr>
            <a:t>Structure seo-friendly = crawl efficace et profond pour les moteurs.</a:t>
          </a:r>
          <a:endParaRPr lang="en-US" altLang="en-US" sz="1800" kern="1200">
            <a:solidFill>
              <a:schemeClr val="tx1"/>
            </a:solidFill>
            <a:sym typeface="+mn-ea"/>
          </a:endParaRPr>
        </a:p>
      </dsp:txBody>
      <dsp:txXfrm>
        <a:off x="446856" y="73059"/>
        <a:ext cx="5887072" cy="426206"/>
      </dsp:txXfrm>
    </dsp:sp>
    <dsp:sp modelId="{6198309F-F978-4894-820D-C05D2E51F0C8}">
      <dsp:nvSpPr>
        <dsp:cNvPr id="0" name=""/>
        <dsp:cNvSpPr/>
      </dsp:nvSpPr>
      <dsp:spPr>
        <a:xfrm>
          <a:off x="0" y="1011922"/>
          <a:ext cx="8475980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830" tIns="333248" rIns="6578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1011922"/>
        <a:ext cx="8475980" cy="403200"/>
      </dsp:txXfrm>
    </dsp:sp>
    <dsp:sp modelId="{AD5DBD09-2DAD-4EEE-AA0F-683A259A85BD}">
      <dsp:nvSpPr>
        <dsp:cNvPr id="0" name=""/>
        <dsp:cNvSpPr/>
      </dsp:nvSpPr>
      <dsp:spPr>
        <a:xfrm>
          <a:off x="423799" y="775762"/>
          <a:ext cx="593318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260" tIns="0" rIns="22426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Gestion de la duplication de contenu (</a:t>
          </a:r>
          <a:r>
            <a:rPr lang="fr-FR" altLang="en-US" sz="1800" kern="1200">
              <a:sym typeface="+mn-ea"/>
            </a:rPr>
            <a:t>ex : </a:t>
          </a:r>
          <a:r>
            <a:rPr lang="en-US" sz="1800" kern="1200">
              <a:sym typeface="+mn-ea"/>
            </a:rPr>
            <a:t>Variables dans les url).</a:t>
          </a:r>
          <a:endParaRPr altLang="en-US" sz="1800" kern="1200"/>
        </a:p>
      </dsp:txBody>
      <dsp:txXfrm>
        <a:off x="446856" y="798819"/>
        <a:ext cx="5887072" cy="426206"/>
      </dsp:txXfrm>
    </dsp:sp>
    <dsp:sp modelId="{C4B765BC-5010-4DB8-8ACB-52CC19E790FB}">
      <dsp:nvSpPr>
        <dsp:cNvPr id="0" name=""/>
        <dsp:cNvSpPr/>
      </dsp:nvSpPr>
      <dsp:spPr>
        <a:xfrm>
          <a:off x="0" y="1737682"/>
          <a:ext cx="8475980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830" tIns="333248" rIns="6578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1737682"/>
        <a:ext cx="8475980" cy="403200"/>
      </dsp:txXfrm>
    </dsp:sp>
    <dsp:sp modelId="{BFEDAEB9-8071-47CA-8B54-9A7E66E0EB0F}">
      <dsp:nvSpPr>
        <dsp:cNvPr id="0" name=""/>
        <dsp:cNvSpPr/>
      </dsp:nvSpPr>
      <dsp:spPr>
        <a:xfrm>
          <a:off x="423799" y="1501522"/>
          <a:ext cx="593318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260" tIns="0" rIns="22426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Navigation descendante, remontante, et transversale.</a:t>
          </a:r>
          <a:endParaRPr lang="en-US" altLang="en-US" sz="1800" kern="1200">
            <a:sym typeface="+mn-ea"/>
          </a:endParaRPr>
        </a:p>
      </dsp:txBody>
      <dsp:txXfrm>
        <a:off x="446856" y="1524579"/>
        <a:ext cx="5887072" cy="426206"/>
      </dsp:txXfrm>
    </dsp:sp>
    <dsp:sp modelId="{708BCD9E-7380-4FE7-BA53-07CAE3E77169}">
      <dsp:nvSpPr>
        <dsp:cNvPr id="0" name=""/>
        <dsp:cNvSpPr/>
      </dsp:nvSpPr>
      <dsp:spPr>
        <a:xfrm>
          <a:off x="0" y="2463442"/>
          <a:ext cx="8475980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830" tIns="333248" rIns="6578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2463442"/>
        <a:ext cx="8475980" cy="403200"/>
      </dsp:txXfrm>
    </dsp:sp>
    <dsp:sp modelId="{9343416B-AFBA-4A6F-B5A1-1BBB971CB2A1}">
      <dsp:nvSpPr>
        <dsp:cNvPr id="0" name=""/>
        <dsp:cNvSpPr/>
      </dsp:nvSpPr>
      <dsp:spPr>
        <a:xfrm>
          <a:off x="423799" y="2227282"/>
          <a:ext cx="593318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260" tIns="0" rIns="22426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Structure des url (url uniques).</a:t>
          </a:r>
          <a:endParaRPr lang="en-US" altLang="en-US" sz="1800" kern="1200">
            <a:sym typeface="+mn-ea"/>
          </a:endParaRPr>
        </a:p>
      </dsp:txBody>
      <dsp:txXfrm>
        <a:off x="446856" y="2250339"/>
        <a:ext cx="5887072" cy="426206"/>
      </dsp:txXfrm>
    </dsp:sp>
    <dsp:sp modelId="{2AF9B5A4-5A4C-4179-A7EF-4B94D1B91951}">
      <dsp:nvSpPr>
        <dsp:cNvPr id="0" name=""/>
        <dsp:cNvSpPr/>
      </dsp:nvSpPr>
      <dsp:spPr>
        <a:xfrm>
          <a:off x="0" y="3189202"/>
          <a:ext cx="8475980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830" tIns="333248" rIns="6578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189202"/>
        <a:ext cx="8475980" cy="403200"/>
      </dsp:txXfrm>
    </dsp:sp>
    <dsp:sp modelId="{40FB1540-A859-41B1-874B-EF66FA0D9EBB}">
      <dsp:nvSpPr>
        <dsp:cNvPr id="0" name=""/>
        <dsp:cNvSpPr/>
      </dsp:nvSpPr>
      <dsp:spPr>
        <a:xfrm>
          <a:off x="423799" y="2953042"/>
          <a:ext cx="593318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260" tIns="0" rIns="22426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Robots.txt (ajout des </a:t>
          </a:r>
          <a:r>
            <a:rPr lang="fr-FR" altLang="en-US" sz="1800" kern="1200">
              <a:sym typeface="+mn-ea"/>
            </a:rPr>
            <a:t>variables d'</a:t>
          </a:r>
          <a:r>
            <a:rPr lang="en-US" sz="1800" kern="1200">
              <a:sym typeface="+mn-ea"/>
            </a:rPr>
            <a:t>url à bloquer au crawl de Google).</a:t>
          </a:r>
          <a:endParaRPr altLang="en-US" sz="1800" kern="1200"/>
        </a:p>
      </dsp:txBody>
      <dsp:txXfrm>
        <a:off x="446856" y="2976099"/>
        <a:ext cx="5887072" cy="426206"/>
      </dsp:txXfrm>
    </dsp:sp>
    <dsp:sp modelId="{2834673D-F3B3-4075-8B9A-C406859FDBE3}">
      <dsp:nvSpPr>
        <dsp:cNvPr id="0" name=""/>
        <dsp:cNvSpPr/>
      </dsp:nvSpPr>
      <dsp:spPr>
        <a:xfrm>
          <a:off x="0" y="3914962"/>
          <a:ext cx="8475980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830" tIns="333248" rIns="6578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914962"/>
        <a:ext cx="8475980" cy="403200"/>
      </dsp:txXfrm>
    </dsp:sp>
    <dsp:sp modelId="{CB030647-8668-4673-B1DE-6A29D96BE99A}">
      <dsp:nvSpPr>
        <dsp:cNvPr id="0" name=""/>
        <dsp:cNvSpPr/>
      </dsp:nvSpPr>
      <dsp:spPr>
        <a:xfrm>
          <a:off x="423799" y="3678802"/>
          <a:ext cx="593318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260" tIns="0" rIns="22426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Gestion des redirections 301 (</a:t>
          </a:r>
          <a:r>
            <a:rPr lang="fr-FR" altLang="en-US" sz="1800" kern="1200">
              <a:sym typeface="+mn-ea"/>
            </a:rPr>
            <a:t>liens </a:t>
          </a:r>
          <a:r>
            <a:rPr lang="en-US" sz="1800" kern="1200">
              <a:sym typeface="+mn-ea"/>
            </a:rPr>
            <a:t>présents dans la structure).</a:t>
          </a:r>
          <a:endParaRPr altLang="en-US" sz="1800" kern="1200"/>
        </a:p>
      </dsp:txBody>
      <dsp:txXfrm>
        <a:off x="446856" y="3701859"/>
        <a:ext cx="5887072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286162"/>
          <a:ext cx="7900035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0" tIns="333248" rIns="6131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286162"/>
        <a:ext cx="7900035" cy="403200"/>
      </dsp:txXfrm>
    </dsp:sp>
    <dsp:sp modelId="{D0971512-D8E1-4E4B-89F4-FF2EB164C196}">
      <dsp:nvSpPr>
        <dsp:cNvPr id="0" name=""/>
        <dsp:cNvSpPr/>
      </dsp:nvSpPr>
      <dsp:spPr>
        <a:xfrm>
          <a:off x="395001" y="50002"/>
          <a:ext cx="553002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022" tIns="0" rIns="20902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Gestion des erreurs 404.</a:t>
          </a:r>
          <a:endParaRPr lang="en-US" altLang="en-US" sz="1800" kern="1200">
            <a:sym typeface="+mn-ea"/>
          </a:endParaRPr>
        </a:p>
      </dsp:txBody>
      <dsp:txXfrm>
        <a:off x="418058" y="73059"/>
        <a:ext cx="5483910" cy="426206"/>
      </dsp:txXfrm>
    </dsp:sp>
    <dsp:sp modelId="{FB20FF5F-D131-4A8A-AEBC-01A2B84D6655}">
      <dsp:nvSpPr>
        <dsp:cNvPr id="0" name=""/>
        <dsp:cNvSpPr/>
      </dsp:nvSpPr>
      <dsp:spPr>
        <a:xfrm>
          <a:off x="0" y="1011922"/>
          <a:ext cx="7900035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0" tIns="333248" rIns="6131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1011922"/>
        <a:ext cx="7900035" cy="403200"/>
      </dsp:txXfrm>
    </dsp:sp>
    <dsp:sp modelId="{DD07B078-3354-4F1B-9438-E4F95C4B43A6}">
      <dsp:nvSpPr>
        <dsp:cNvPr id="0" name=""/>
        <dsp:cNvSpPr/>
      </dsp:nvSpPr>
      <dsp:spPr>
        <a:xfrm>
          <a:off x="395001" y="775762"/>
          <a:ext cx="553002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022" tIns="0" rIns="20902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Gestion du fichier sitemap.xml complet et sans erreur.</a:t>
          </a:r>
          <a:endParaRPr lang="en-US" altLang="en-US" sz="1800" kern="1200">
            <a:sym typeface="+mn-ea"/>
          </a:endParaRPr>
        </a:p>
      </dsp:txBody>
      <dsp:txXfrm>
        <a:off x="418058" y="798819"/>
        <a:ext cx="5483910" cy="426206"/>
      </dsp:txXfrm>
    </dsp:sp>
    <dsp:sp modelId="{6198309F-F978-4894-820D-C05D2E51F0C8}">
      <dsp:nvSpPr>
        <dsp:cNvPr id="0" name=""/>
        <dsp:cNvSpPr/>
      </dsp:nvSpPr>
      <dsp:spPr>
        <a:xfrm>
          <a:off x="0" y="1737682"/>
          <a:ext cx="7900035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0" tIns="333248" rIns="6131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1737682"/>
        <a:ext cx="7900035" cy="403200"/>
      </dsp:txXfrm>
    </dsp:sp>
    <dsp:sp modelId="{AD5DBD09-2DAD-4EEE-AA0F-683A259A85BD}">
      <dsp:nvSpPr>
        <dsp:cNvPr id="0" name=""/>
        <dsp:cNvSpPr/>
      </dsp:nvSpPr>
      <dsp:spPr>
        <a:xfrm>
          <a:off x="395001" y="1501522"/>
          <a:ext cx="553002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022" tIns="0" rIns="20902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Accès aux pages SEO aux moteurs de recherche.</a:t>
          </a:r>
          <a:endParaRPr lang="en-US" altLang="en-US" sz="1800" kern="1200">
            <a:sym typeface="+mn-ea"/>
          </a:endParaRPr>
        </a:p>
      </dsp:txBody>
      <dsp:txXfrm>
        <a:off x="418058" y="1524579"/>
        <a:ext cx="5483910" cy="426206"/>
      </dsp:txXfrm>
    </dsp:sp>
    <dsp:sp modelId="{708BCD9E-7380-4FE7-BA53-07CAE3E77169}">
      <dsp:nvSpPr>
        <dsp:cNvPr id="0" name=""/>
        <dsp:cNvSpPr/>
      </dsp:nvSpPr>
      <dsp:spPr>
        <a:xfrm>
          <a:off x="0" y="2463442"/>
          <a:ext cx="7900035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0" tIns="333248" rIns="6131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2463442"/>
        <a:ext cx="7900035" cy="403200"/>
      </dsp:txXfrm>
    </dsp:sp>
    <dsp:sp modelId="{9343416B-AFBA-4A6F-B5A1-1BBB971CB2A1}">
      <dsp:nvSpPr>
        <dsp:cNvPr id="0" name=""/>
        <dsp:cNvSpPr/>
      </dsp:nvSpPr>
      <dsp:spPr>
        <a:xfrm>
          <a:off x="395001" y="2227282"/>
          <a:ext cx="553002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022" tIns="0" rIns="20902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en-US" sz="1800" kern="1200">
              <a:sym typeface="+mn-ea"/>
            </a:rPr>
            <a:t>Gestion des pages orphelines (produits ou articles)</a:t>
          </a:r>
          <a:r>
            <a:rPr lang="en-US" sz="1800" kern="1200">
              <a:sym typeface="+mn-ea"/>
            </a:rPr>
            <a:t>.</a:t>
          </a:r>
          <a:endParaRPr altLang="en-US" sz="1800" kern="1200"/>
        </a:p>
      </dsp:txBody>
      <dsp:txXfrm>
        <a:off x="418058" y="2250339"/>
        <a:ext cx="5483910" cy="426206"/>
      </dsp:txXfrm>
    </dsp:sp>
    <dsp:sp modelId="{2AF9B5A4-5A4C-4179-A7EF-4B94D1B91951}">
      <dsp:nvSpPr>
        <dsp:cNvPr id="0" name=""/>
        <dsp:cNvSpPr/>
      </dsp:nvSpPr>
      <dsp:spPr>
        <a:xfrm>
          <a:off x="0" y="3189202"/>
          <a:ext cx="7900035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0" tIns="333248" rIns="6131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189202"/>
        <a:ext cx="7900035" cy="403200"/>
      </dsp:txXfrm>
    </dsp:sp>
    <dsp:sp modelId="{40FB1540-A859-41B1-874B-EF66FA0D9EBB}">
      <dsp:nvSpPr>
        <dsp:cNvPr id="0" name=""/>
        <dsp:cNvSpPr/>
      </dsp:nvSpPr>
      <dsp:spPr>
        <a:xfrm>
          <a:off x="395001" y="2953042"/>
          <a:ext cx="553002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022" tIns="0" rIns="20902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Html et non ajax (ajax pour les sections non </a:t>
          </a:r>
          <a:r>
            <a:rPr lang="fr-FR" altLang="en-US" sz="1800" kern="1200">
              <a:sym typeface="+mn-ea"/>
            </a:rPr>
            <a:t>SEO</a:t>
          </a:r>
          <a:r>
            <a:rPr lang="en-US" sz="1800" kern="1200">
              <a:sym typeface="+mn-ea"/>
            </a:rPr>
            <a:t>).</a:t>
          </a:r>
          <a:endParaRPr altLang="en-US" sz="1800" kern="1200"/>
        </a:p>
      </dsp:txBody>
      <dsp:txXfrm>
        <a:off x="418058" y="2976099"/>
        <a:ext cx="5483910" cy="426206"/>
      </dsp:txXfrm>
    </dsp:sp>
    <dsp:sp modelId="{2F2E35AC-9260-464C-B18F-DD21F9016A87}">
      <dsp:nvSpPr>
        <dsp:cNvPr id="0" name=""/>
        <dsp:cNvSpPr/>
      </dsp:nvSpPr>
      <dsp:spPr>
        <a:xfrm>
          <a:off x="0" y="3914962"/>
          <a:ext cx="7900035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130" tIns="333248" rIns="61313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914962"/>
        <a:ext cx="7900035" cy="403200"/>
      </dsp:txXfrm>
    </dsp:sp>
    <dsp:sp modelId="{310BD6B2-1352-40FB-B7E9-678568030E89}">
      <dsp:nvSpPr>
        <dsp:cNvPr id="0" name=""/>
        <dsp:cNvSpPr/>
      </dsp:nvSpPr>
      <dsp:spPr>
        <a:xfrm>
          <a:off x="395001" y="3678802"/>
          <a:ext cx="553002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022" tIns="0" rIns="20902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Gestion de la version RWD / Mobile (Mobile Index First).</a:t>
          </a:r>
        </a:p>
      </dsp:txBody>
      <dsp:txXfrm>
        <a:off x="418058" y="3701859"/>
        <a:ext cx="5483910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361222"/>
          <a:ext cx="7826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414" tIns="395732" rIns="6074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61222"/>
        <a:ext cx="7826375" cy="478800"/>
      </dsp:txXfrm>
    </dsp:sp>
    <dsp:sp modelId="{D0971512-D8E1-4E4B-89F4-FF2EB164C196}">
      <dsp:nvSpPr>
        <dsp:cNvPr id="0" name=""/>
        <dsp:cNvSpPr/>
      </dsp:nvSpPr>
      <dsp:spPr>
        <a:xfrm>
          <a:off x="391318" y="80782"/>
          <a:ext cx="5478462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73" tIns="0" rIns="207073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Concordance de contenu entre la page de départ et la page d’arrivée.</a:t>
          </a:r>
          <a:endParaRPr lang="en-US" altLang="en-US" sz="1800" kern="1200">
            <a:sym typeface="+mn-ea"/>
          </a:endParaRPr>
        </a:p>
      </dsp:txBody>
      <dsp:txXfrm>
        <a:off x="418698" y="108162"/>
        <a:ext cx="5423702" cy="506120"/>
      </dsp:txXfrm>
    </dsp:sp>
    <dsp:sp modelId="{FB20FF5F-D131-4A8A-AEBC-01A2B84D6655}">
      <dsp:nvSpPr>
        <dsp:cNvPr id="0" name=""/>
        <dsp:cNvSpPr/>
      </dsp:nvSpPr>
      <dsp:spPr>
        <a:xfrm>
          <a:off x="0" y="1223062"/>
          <a:ext cx="7826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414" tIns="395732" rIns="6074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1223062"/>
        <a:ext cx="7826375" cy="478800"/>
      </dsp:txXfrm>
    </dsp:sp>
    <dsp:sp modelId="{DD07B078-3354-4F1B-9438-E4F95C4B43A6}">
      <dsp:nvSpPr>
        <dsp:cNvPr id="0" name=""/>
        <dsp:cNvSpPr/>
      </dsp:nvSpPr>
      <dsp:spPr>
        <a:xfrm>
          <a:off x="391318" y="942622"/>
          <a:ext cx="5478462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73" tIns="0" rIns="207073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L’ancre du lien doit correspondre au contenu de la page d’arrivée.</a:t>
          </a:r>
          <a:endParaRPr lang="en-US" altLang="en-US" sz="1800" kern="1200">
            <a:sym typeface="+mn-ea"/>
          </a:endParaRPr>
        </a:p>
      </dsp:txBody>
      <dsp:txXfrm>
        <a:off x="418698" y="970002"/>
        <a:ext cx="5423702" cy="506120"/>
      </dsp:txXfrm>
    </dsp:sp>
    <dsp:sp modelId="{6198309F-F978-4894-820D-C05D2E51F0C8}">
      <dsp:nvSpPr>
        <dsp:cNvPr id="0" name=""/>
        <dsp:cNvSpPr/>
      </dsp:nvSpPr>
      <dsp:spPr>
        <a:xfrm>
          <a:off x="0" y="2084902"/>
          <a:ext cx="7826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414" tIns="395732" rIns="6074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2084902"/>
        <a:ext cx="7826375" cy="478800"/>
      </dsp:txXfrm>
    </dsp:sp>
    <dsp:sp modelId="{AD5DBD09-2DAD-4EEE-AA0F-683A259A85BD}">
      <dsp:nvSpPr>
        <dsp:cNvPr id="0" name=""/>
        <dsp:cNvSpPr/>
      </dsp:nvSpPr>
      <dsp:spPr>
        <a:xfrm>
          <a:off x="391318" y="1804462"/>
          <a:ext cx="5478462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73" tIns="0" rIns="207073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Le lien doit être au format html et dans le contenu éditorial de la page.</a:t>
          </a:r>
          <a:endParaRPr lang="en-US" altLang="en-US" sz="1800" kern="1200">
            <a:sym typeface="+mn-ea"/>
          </a:endParaRPr>
        </a:p>
      </dsp:txBody>
      <dsp:txXfrm>
        <a:off x="418698" y="1831842"/>
        <a:ext cx="5423702" cy="506120"/>
      </dsp:txXfrm>
    </dsp:sp>
    <dsp:sp modelId="{C4B765BC-5010-4DB8-8ACB-52CC19E790FB}">
      <dsp:nvSpPr>
        <dsp:cNvPr id="0" name=""/>
        <dsp:cNvSpPr/>
      </dsp:nvSpPr>
      <dsp:spPr>
        <a:xfrm>
          <a:off x="0" y="2946742"/>
          <a:ext cx="7826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414" tIns="395732" rIns="6074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2946742"/>
        <a:ext cx="7826375" cy="478800"/>
      </dsp:txXfrm>
    </dsp:sp>
    <dsp:sp modelId="{BFEDAEB9-8071-47CA-8B54-9A7E66E0EB0F}">
      <dsp:nvSpPr>
        <dsp:cNvPr id="0" name=""/>
        <dsp:cNvSpPr/>
      </dsp:nvSpPr>
      <dsp:spPr>
        <a:xfrm>
          <a:off x="391318" y="2666302"/>
          <a:ext cx="5478462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73" tIns="0" rIns="207073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Diversifier au maximum les sources de ses back-links</a:t>
          </a:r>
          <a:r>
            <a:rPr lang="fr-FR" altLang="en-US" sz="1800" kern="1200">
              <a:sym typeface="+mn-ea"/>
            </a:rPr>
            <a:t>.</a:t>
          </a:r>
        </a:p>
      </dsp:txBody>
      <dsp:txXfrm>
        <a:off x="418698" y="2693682"/>
        <a:ext cx="5423702" cy="506120"/>
      </dsp:txXfrm>
    </dsp:sp>
    <dsp:sp modelId="{708BCD9E-7380-4FE7-BA53-07CAE3E77169}">
      <dsp:nvSpPr>
        <dsp:cNvPr id="0" name=""/>
        <dsp:cNvSpPr/>
      </dsp:nvSpPr>
      <dsp:spPr>
        <a:xfrm>
          <a:off x="0" y="3808582"/>
          <a:ext cx="78263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7414" tIns="395732" rIns="6074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sz="1800" kern="1200"/>
        </a:p>
      </dsp:txBody>
      <dsp:txXfrm>
        <a:off x="0" y="3808582"/>
        <a:ext cx="7826375" cy="478800"/>
      </dsp:txXfrm>
    </dsp:sp>
    <dsp:sp modelId="{9343416B-AFBA-4A6F-B5A1-1BBB971CB2A1}">
      <dsp:nvSpPr>
        <dsp:cNvPr id="0" name=""/>
        <dsp:cNvSpPr/>
      </dsp:nvSpPr>
      <dsp:spPr>
        <a:xfrm>
          <a:off x="391318" y="3528142"/>
          <a:ext cx="5478462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73" tIns="0" rIns="207073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ym typeface="+mn-ea"/>
            </a:rPr>
            <a:t>Générer des BL vers les pages profondes de son site.</a:t>
          </a:r>
          <a:endParaRPr lang="en-US" altLang="en-US" sz="1800" kern="1200">
            <a:sym typeface="+mn-ea"/>
          </a:endParaRPr>
        </a:p>
      </dsp:txBody>
      <dsp:txXfrm>
        <a:off x="418698" y="3555522"/>
        <a:ext cx="542370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3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4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5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/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/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47" name="Shape 147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47" name="Shape 147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47" name="Shape 147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47" name="Shape 147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47" name="Shape 147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413" name="Shape 413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 idx="2"/>
          </p:nvPr>
        </p:nvSpPr>
        <p:spPr>
          <a:xfrm>
            <a:off x="92783" y="686420"/>
            <a:ext cx="6674100" cy="34278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/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/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4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4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 panose="020B0604020202020204"/>
              <a:buNone/>
            </a:pPr>
            <a:endParaRPr sz="1100" b="0" i="0" u="none" strike="noStrike" cap="none"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9" y="8685224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 panose="020F050202020403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mière pag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2650993">
            <a:off x="2763921" y="763771"/>
            <a:ext cx="3616156" cy="3615954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2015550" y="1785725"/>
            <a:ext cx="5112900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leway" panose="020B0503030101060003"/>
              <a:buNone/>
              <a:defRPr sz="3000" b="0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type="body" idx="1"/>
          </p:nvPr>
        </p:nvSpPr>
        <p:spPr>
          <a:xfrm>
            <a:off x="2496050" y="2531075"/>
            <a:ext cx="4114800" cy="88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9D9D9"/>
              </a:buClr>
              <a:buFont typeface="Raleway" panose="020B0503030101060003"/>
              <a:buNone/>
              <a:defRPr sz="1800" b="0" i="0" u="none" strike="noStrike" cap="none">
                <a:solidFill>
                  <a:srgbClr val="D9D9D9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4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2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1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0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9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7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marque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5650424" cy="30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-25" y="4883625"/>
            <a:ext cx="9144000" cy="259799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1969700" y="134200"/>
            <a:ext cx="7178099" cy="59010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2148900" y="142900"/>
            <a:ext cx="6995100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 panose="020B0503030101060003"/>
              <a:buNone/>
              <a:defRPr sz="2400" b="1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type="body" idx="1"/>
          </p:nvPr>
        </p:nvSpPr>
        <p:spPr>
          <a:xfrm>
            <a:off x="992025" y="2202275"/>
            <a:ext cx="3999899" cy="109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600" b="1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4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2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1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0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9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7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65" name="Shape 65"/>
          <p:cNvSpPr txBox="1"/>
          <p:nvPr/>
        </p:nvSpPr>
        <p:spPr>
          <a:xfrm>
            <a:off x="315450" y="2061150"/>
            <a:ext cx="784500" cy="102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Source Sans Pro" panose="020B0503030403020204"/>
              <a:buNone/>
            </a:pPr>
            <a:r>
              <a:rPr lang="en-US" sz="4800" b="1" i="0" u="none" strike="noStrike" cap="none">
                <a:solidFill>
                  <a:srgbClr val="21212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“</a:t>
            </a:r>
            <a:endParaRPr lang="en-US" sz="4800" b="1" i="0" u="none" strike="noStrike" cap="none">
              <a:solidFill>
                <a:srgbClr val="212121"/>
              </a:solidFill>
              <a:latin typeface="Source Sans Pro" panose="020B0503030403020204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marques côté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5650424" cy="30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-25" y="4883625"/>
            <a:ext cx="9144000" cy="259799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969700" y="134200"/>
            <a:ext cx="7178099" cy="59010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2148900" y="142900"/>
            <a:ext cx="6995100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 panose="020B0503030101060003"/>
              <a:buNone/>
              <a:defRPr sz="2400" b="1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type="body" idx="1"/>
          </p:nvPr>
        </p:nvSpPr>
        <p:spPr>
          <a:xfrm>
            <a:off x="1163550" y="3634700"/>
            <a:ext cx="3999899" cy="109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600" b="1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4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2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1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0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9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7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72" name="Shape 72"/>
          <p:cNvSpPr txBox="1"/>
          <p:nvPr/>
        </p:nvSpPr>
        <p:spPr>
          <a:xfrm>
            <a:off x="486975" y="3493575"/>
            <a:ext cx="784500" cy="102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Source Sans Pro" panose="020B0503030403020204"/>
              <a:buNone/>
            </a:pPr>
            <a:r>
              <a:rPr lang="en-US" sz="4800" b="1" i="0" u="none" strike="noStrike" cap="none">
                <a:solidFill>
                  <a:srgbClr val="21212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“</a:t>
            </a:r>
            <a:endParaRPr lang="en-US" sz="4800" b="1" i="0" u="none" strike="noStrike" cap="none">
              <a:solidFill>
                <a:srgbClr val="212121"/>
              </a:solidFill>
              <a:latin typeface="Source Sans Pro" panose="020B0503030403020204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anose="020B06040202020202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C3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1" tIns="47889" rIns="95781" bIns="47889" anchor="ctr"/>
          <a:lstStyle/>
          <a:p>
            <a:pPr algn="ctr" defTabSz="574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010627"/>
            <a:ext cx="9144000" cy="132873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1" tIns="47889" rIns="95781" bIns="47889" anchor="ctr"/>
          <a:lstStyle/>
          <a:p>
            <a:pPr algn="ctr" defTabSz="574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75"/>
          </a:p>
        </p:txBody>
      </p:sp>
      <p:sp>
        <p:nvSpPr>
          <p:cNvPr id="12" name="Freeform 11">
            <a:hlinkClick r:id="" action="ppaction://noaction"/>
          </p:cNvPr>
          <p:cNvSpPr>
            <a:spLocks noChangeAspect="1"/>
          </p:cNvSpPr>
          <p:nvPr userDrawn="1"/>
        </p:nvSpPr>
        <p:spPr bwMode="auto">
          <a:xfrm>
            <a:off x="177166" y="102870"/>
            <a:ext cx="588644" cy="388620"/>
          </a:xfrm>
          <a:custGeom>
            <a:avLst/>
            <a:gdLst>
              <a:gd name="T0" fmla="*/ 2147483647 w 367"/>
              <a:gd name="T1" fmla="*/ 2147483647 h 324"/>
              <a:gd name="T2" fmla="*/ 2147483647 w 367"/>
              <a:gd name="T3" fmla="*/ 2147483647 h 324"/>
              <a:gd name="T4" fmla="*/ 2147483647 w 367"/>
              <a:gd name="T5" fmla="*/ 2147483647 h 324"/>
              <a:gd name="T6" fmla="*/ 2147483647 w 367"/>
              <a:gd name="T7" fmla="*/ 2147483647 h 324"/>
              <a:gd name="T8" fmla="*/ 2147483647 w 367"/>
              <a:gd name="T9" fmla="*/ 2147483647 h 324"/>
              <a:gd name="T10" fmla="*/ 2147483647 w 367"/>
              <a:gd name="T11" fmla="*/ 2147483647 h 324"/>
              <a:gd name="T12" fmla="*/ 2147483647 w 367"/>
              <a:gd name="T13" fmla="*/ 2147483647 h 324"/>
              <a:gd name="T14" fmla="*/ 2147483647 w 367"/>
              <a:gd name="T15" fmla="*/ 2147483647 h 324"/>
              <a:gd name="T16" fmla="*/ 2147483647 w 367"/>
              <a:gd name="T17" fmla="*/ 2147483647 h 324"/>
              <a:gd name="T18" fmla="*/ 2147483647 w 367"/>
              <a:gd name="T19" fmla="*/ 2147483647 h 324"/>
              <a:gd name="T20" fmla="*/ 2147483647 w 367"/>
              <a:gd name="T21" fmla="*/ 2147483647 h 324"/>
              <a:gd name="T22" fmla="*/ 2147483647 w 367"/>
              <a:gd name="T23" fmla="*/ 2147483647 h 324"/>
              <a:gd name="T24" fmla="*/ 2147483647 w 367"/>
              <a:gd name="T25" fmla="*/ 2147483647 h 324"/>
              <a:gd name="T26" fmla="*/ 2147483647 w 367"/>
              <a:gd name="T27" fmla="*/ 2147483647 h 324"/>
              <a:gd name="T28" fmla="*/ 2147483647 w 367"/>
              <a:gd name="T29" fmla="*/ 2147483647 h 324"/>
              <a:gd name="T30" fmla="*/ 2147483647 w 367"/>
              <a:gd name="T31" fmla="*/ 2147483647 h 324"/>
              <a:gd name="T32" fmla="*/ 2147483647 w 367"/>
              <a:gd name="T33" fmla="*/ 2147483647 h 3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0348" tIns="30174" rIns="60348" bIns="30174"/>
          <a:lstStyle/>
          <a:p>
            <a:endParaRPr lang="fr-FR" sz="1050"/>
          </a:p>
        </p:txBody>
      </p:sp>
      <p:sp>
        <p:nvSpPr>
          <p:cNvPr id="15" name="Round Same Side Corner Rectangle 3"/>
          <p:cNvSpPr/>
          <p:nvPr userDrawn="1"/>
        </p:nvSpPr>
        <p:spPr>
          <a:xfrm rot="10800000">
            <a:off x="3301364" y="-1"/>
            <a:ext cx="2541270" cy="21045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1" tIns="47889" rIns="95781" bIns="47889" anchor="ctr"/>
          <a:lstStyle/>
          <a:p>
            <a:pPr algn="ctr" defTabSz="574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75"/>
          </a:p>
        </p:txBody>
      </p:sp>
      <p:sp>
        <p:nvSpPr>
          <p:cNvPr id="16" name="Oval 4"/>
          <p:cNvSpPr/>
          <p:nvPr userDrawn="1"/>
        </p:nvSpPr>
        <p:spPr>
          <a:xfrm>
            <a:off x="3470910" y="321470"/>
            <a:ext cx="2205990" cy="1654493"/>
          </a:xfrm>
          <a:prstGeom prst="ellipse">
            <a:avLst/>
          </a:prstGeom>
          <a:solidFill>
            <a:srgbClr val="FC3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1" tIns="47889" rIns="95781" bIns="47889" anchor="ctr"/>
          <a:lstStyle/>
          <a:p>
            <a:pPr algn="ctr" defTabSz="574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75"/>
          </a:p>
        </p:txBody>
      </p:sp>
      <p:sp>
        <p:nvSpPr>
          <p:cNvPr id="18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3973985" y="608646"/>
            <a:ext cx="1196029" cy="1080139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384458" y="2247714"/>
            <a:ext cx="8574491" cy="85725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20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84458" y="3219822"/>
            <a:ext cx="8574491" cy="1404566"/>
          </a:xfr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chemeClr val="bg1"/>
                </a:solidFill>
              </a:defRPr>
            </a:lvl1pPr>
            <a:lvl2pPr marL="0" indent="0" algn="ctr">
              <a:buNone/>
              <a:defRPr sz="1125">
                <a:solidFill>
                  <a:schemeClr val="bg1"/>
                </a:solidFill>
              </a:defRPr>
            </a:lvl2pPr>
            <a:lvl3pPr marL="0" indent="0" algn="ctr">
              <a:buNone/>
              <a:defRPr sz="1125">
                <a:solidFill>
                  <a:schemeClr val="bg1"/>
                </a:solidFill>
              </a:defRPr>
            </a:lvl3pPr>
            <a:lvl4pPr marL="0" indent="0" algn="ctr">
              <a:buNone/>
              <a:defRPr sz="1125">
                <a:solidFill>
                  <a:schemeClr val="bg1"/>
                </a:solidFill>
              </a:defRPr>
            </a:lvl4pPr>
            <a:lvl5pPr marL="0" indent="0" algn="ctr">
              <a:buNone/>
              <a:defRPr sz="1125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AVEC puc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8" y="1221581"/>
            <a:ext cx="8241323" cy="3402806"/>
          </a:xfrm>
        </p:spPr>
        <p:txBody>
          <a:bodyPr/>
          <a:lstStyle>
            <a:lvl2pPr marL="535940" indent="-264160">
              <a:defRPr/>
            </a:lvl2pPr>
            <a:lvl3pPr marL="808990" indent="-271145">
              <a:defRPr/>
            </a:lvl3pPr>
            <a:lvl4pPr marL="1080135" indent="-271145">
              <a:defRPr/>
            </a:lvl4pPr>
            <a:lvl5pPr marL="1344295" indent="-264160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pied de page 4"/>
          <p:cNvSpPr txBox="1"/>
          <p:nvPr userDrawn="1"/>
        </p:nvSpPr>
        <p:spPr>
          <a:xfrm>
            <a:off x="2318238" y="4834997"/>
            <a:ext cx="5087815" cy="273844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/>
                <a:ea typeface="MS PGothic" panose="020B0600070205080204" charset="-128"/>
                <a:cs typeface="Tahoma" panose="020B060403050404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rgbClr val="454545"/>
                </a:solidFill>
              </a:rPr>
              <a:t>Titre du stage</a:t>
            </a:r>
            <a:endParaRPr lang="fr-FR" sz="900" dirty="0">
              <a:solidFill>
                <a:srgbClr val="454545"/>
              </a:solidFill>
            </a:endParaRPr>
          </a:p>
        </p:txBody>
      </p:sp>
      <p:sp>
        <p:nvSpPr>
          <p:cNvPr id="12" name="Espace réservé de la date 3"/>
          <p:cNvSpPr txBox="1"/>
          <p:nvPr userDrawn="1"/>
        </p:nvSpPr>
        <p:spPr>
          <a:xfrm>
            <a:off x="0" y="4830235"/>
            <a:ext cx="2299189" cy="273844"/>
          </a:xfrm>
          <a:prstGeom prst="rect">
            <a:avLst/>
          </a:prstGeom>
        </p:spPr>
        <p:txBody>
          <a:bodyPr wrap="none" tIns="3510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rgbClr val="89898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rgbClr val="454545"/>
                </a:solidFill>
              </a:rPr>
              <a:t>© Prénom-nom</a:t>
            </a:r>
            <a:r>
              <a:rPr lang="fr-FR" sz="900" baseline="0" dirty="0" smtClean="0">
                <a:solidFill>
                  <a:srgbClr val="454545"/>
                </a:solidFill>
              </a:rPr>
              <a:t> Intervenant</a:t>
            </a:r>
            <a:endParaRPr lang="fr-FR" sz="900" dirty="0" smtClean="0">
              <a:solidFill>
                <a:srgbClr val="454545"/>
              </a:solidFill>
            </a:endParaRPr>
          </a:p>
        </p:txBody>
      </p:sp>
      <p:sp>
        <p:nvSpPr>
          <p:cNvPr id="13" name="Espace réservé du numéro de diapositive 5"/>
          <p:cNvSpPr txBox="1"/>
          <p:nvPr userDrawn="1"/>
        </p:nvSpPr>
        <p:spPr>
          <a:xfrm>
            <a:off x="8028384" y="4836188"/>
            <a:ext cx="697523" cy="273844"/>
          </a:xfrm>
          <a:prstGeom prst="rect">
            <a:avLst/>
          </a:prstGeom>
        </p:spPr>
        <p:txBody>
          <a:bodyPr tIns="3510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11CCA09-3BA3-4404-8698-CC07372F7648}" type="slidenum">
              <a:rPr lang="fr-FR" sz="900" smtClean="0">
                <a:solidFill>
                  <a:srgbClr val="454545"/>
                </a:solidFill>
              </a:rPr>
            </a:fld>
            <a:endParaRPr lang="fr-FR" sz="900" dirty="0" smtClean="0">
              <a:solidFill>
                <a:srgbClr val="4545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- HO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290" y="2567465"/>
            <a:ext cx="7966710" cy="865823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1" tIns="47889" rIns="95781" bIns="47889" anchor="ctr"/>
          <a:lstStyle/>
          <a:p>
            <a:pPr algn="ctr" defTabSz="574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75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426721" y="3013235"/>
            <a:ext cx="3602356" cy="315595"/>
          </a:xfrm>
          <a:prstGeom prst="rect">
            <a:avLst/>
          </a:prstGeom>
          <a:noFill/>
        </p:spPr>
        <p:txBody>
          <a:bodyPr lIns="86211" tIns="43106" rIns="86211" bIns="43106">
            <a:spAutoFit/>
          </a:bodyPr>
          <a:lstStyle/>
          <a:p>
            <a:pPr algn="ctr">
              <a:defRPr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MS PGothic" panose="020B0600070205080204" charset="-128"/>
                <a:cs typeface="Tahoma" panose="020B0604030504040204" pitchFamily="34" charset="0"/>
              </a:rPr>
              <a:t>Votre consultant-formateur 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MS PGothic" panose="020B0600070205080204" charset="-128"/>
              <a:cs typeface="Tahoma" panose="020B0604030504040204" pitchFamily="34" charset="0"/>
            </a:endParaRPr>
          </a:p>
        </p:txBody>
      </p:sp>
      <p:sp>
        <p:nvSpPr>
          <p:cNvPr id="10" name="Bulle ronde 9"/>
          <p:cNvSpPr>
            <a:spLocks noChangeAspect="1"/>
          </p:cNvSpPr>
          <p:nvPr userDrawn="1"/>
        </p:nvSpPr>
        <p:spPr bwMode="auto">
          <a:xfrm rot="4922763">
            <a:off x="2848126" y="3127256"/>
            <a:ext cx="997049" cy="1544232"/>
          </a:xfrm>
          <a:prstGeom prst="wedgeEllipseCallout">
            <a:avLst>
              <a:gd name="adj1" fmla="val -24702"/>
              <a:gd name="adj2" fmla="val 57052"/>
            </a:avLst>
          </a:prstGeom>
          <a:solidFill>
            <a:schemeClr val="bg1">
              <a:lumMod val="90000"/>
            </a:schemeClr>
          </a:solidFill>
          <a:ln w="0">
            <a:noFill/>
            <a:prstDash val="solid"/>
            <a:round/>
          </a:ln>
        </p:spPr>
        <p:txBody>
          <a:bodyPr lIns="86211" tIns="43106" rIns="86211" bIns="43106" anchor="ctr"/>
          <a:lstStyle/>
          <a:p>
            <a:pPr algn="ctr">
              <a:defRPr/>
            </a:pPr>
            <a:endParaRPr lang="en-US" sz="1125" b="1" dirty="0">
              <a:solidFill>
                <a:schemeClr val="bg1"/>
              </a:solidFill>
              <a:latin typeface="Tahoma" panose="020B0604030504040204" pitchFamily="34" charset="0"/>
              <a:ea typeface="ChunkFive" pitchFamily="2" charset="0"/>
              <a:cs typeface="Tahoma" panose="020B0604030504040204" pitchFamily="34" charset="0"/>
            </a:endParaRPr>
          </a:p>
        </p:txBody>
      </p:sp>
      <p:pic>
        <p:nvPicPr>
          <p:cNvPr id="12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5410" cy="11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e 20"/>
          <p:cNvGrpSpPr/>
          <p:nvPr userDrawn="1"/>
        </p:nvGrpSpPr>
        <p:grpSpPr>
          <a:xfrm>
            <a:off x="1150621" y="3327560"/>
            <a:ext cx="1179196" cy="1258728"/>
            <a:chOff x="1246506" y="4436746"/>
            <a:chExt cx="1277462" cy="1678304"/>
          </a:xfrm>
        </p:grpSpPr>
        <p:sp>
          <p:nvSpPr>
            <p:cNvPr id="13" name="Shape 375"/>
            <p:cNvSpPr/>
            <p:nvPr userDrawn="1"/>
          </p:nvSpPr>
          <p:spPr bwMode="auto">
            <a:xfrm>
              <a:off x="1448753" y="4438650"/>
              <a:ext cx="908050" cy="836296"/>
            </a:xfrm>
            <a:custGeom>
              <a:avLst/>
              <a:gdLst>
                <a:gd name="T0" fmla="*/ 438985722 w 19679"/>
                <a:gd name="T1" fmla="*/ 438135239 h 19679"/>
                <a:gd name="T2" fmla="*/ 438985722 w 19679"/>
                <a:gd name="T3" fmla="*/ 438135239 h 19679"/>
                <a:gd name="T4" fmla="*/ 438985722 w 19679"/>
                <a:gd name="T5" fmla="*/ 438135239 h 19679"/>
                <a:gd name="T6" fmla="*/ 438985722 w 19679"/>
                <a:gd name="T7" fmla="*/ 438135239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C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fr-FR" sz="105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Shape 374"/>
            <p:cNvSpPr/>
            <p:nvPr userDrawn="1"/>
          </p:nvSpPr>
          <p:spPr bwMode="auto">
            <a:xfrm>
              <a:off x="1246506" y="5198746"/>
              <a:ext cx="1277462" cy="916304"/>
            </a:xfrm>
            <a:custGeom>
              <a:avLst/>
              <a:gdLst>
                <a:gd name="T0" fmla="*/ 1023021471 w 21543"/>
                <a:gd name="T1" fmla="*/ 487157233 h 21404"/>
                <a:gd name="T2" fmla="*/ 1023021471 w 21543"/>
                <a:gd name="T3" fmla="*/ 487157233 h 21404"/>
                <a:gd name="T4" fmla="*/ 1023021471 w 21543"/>
                <a:gd name="T5" fmla="*/ 487157233 h 21404"/>
                <a:gd name="T6" fmla="*/ 1023021471 w 21543"/>
                <a:gd name="T7" fmla="*/ 487157233 h 2140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3" h="21404" extrusionOk="0">
                  <a:moveTo>
                    <a:pt x="10462" y="137"/>
                  </a:moveTo>
                  <a:cubicBezTo>
                    <a:pt x="9430" y="120"/>
                    <a:pt x="8402" y="275"/>
                    <a:pt x="7402" y="598"/>
                  </a:cubicBezTo>
                  <a:cubicBezTo>
                    <a:pt x="6789" y="796"/>
                    <a:pt x="6188" y="1057"/>
                    <a:pt x="5626" y="1425"/>
                  </a:cubicBezTo>
                  <a:cubicBezTo>
                    <a:pt x="4989" y="1841"/>
                    <a:pt x="4410" y="2389"/>
                    <a:pt x="3913" y="3046"/>
                  </a:cubicBezTo>
                  <a:cubicBezTo>
                    <a:pt x="2749" y="4852"/>
                    <a:pt x="1818" y="6884"/>
                    <a:pt x="1156" y="9066"/>
                  </a:cubicBezTo>
                  <a:cubicBezTo>
                    <a:pt x="540" y="11093"/>
                    <a:pt x="163" y="13226"/>
                    <a:pt x="38" y="15395"/>
                  </a:cubicBezTo>
                  <a:cubicBezTo>
                    <a:pt x="-57" y="15962"/>
                    <a:pt x="26" y="16555"/>
                    <a:pt x="270" y="17045"/>
                  </a:cubicBezTo>
                  <a:cubicBezTo>
                    <a:pt x="447" y="17400"/>
                    <a:pt x="697" y="17680"/>
                    <a:pt x="969" y="17917"/>
                  </a:cubicBezTo>
                  <a:cubicBezTo>
                    <a:pt x="1881" y="18714"/>
                    <a:pt x="2999" y="19031"/>
                    <a:pt x="4090" y="18802"/>
                  </a:cubicBezTo>
                  <a:cubicBezTo>
                    <a:pt x="5050" y="19661"/>
                    <a:pt x="6109" y="20324"/>
                    <a:pt x="7229" y="20766"/>
                  </a:cubicBezTo>
                  <a:cubicBezTo>
                    <a:pt x="8447" y="21246"/>
                    <a:pt x="9719" y="21458"/>
                    <a:pt x="10992" y="21393"/>
                  </a:cubicBezTo>
                  <a:cubicBezTo>
                    <a:pt x="12252" y="21341"/>
                    <a:pt x="13498" y="21036"/>
                    <a:pt x="14683" y="20490"/>
                  </a:cubicBezTo>
                  <a:cubicBezTo>
                    <a:pt x="15710" y="20016"/>
                    <a:pt x="16681" y="19367"/>
                    <a:pt x="17570" y="18558"/>
                  </a:cubicBezTo>
                  <a:cubicBezTo>
                    <a:pt x="18402" y="18761"/>
                    <a:pt x="19260" y="18680"/>
                    <a:pt x="20059" y="18325"/>
                  </a:cubicBezTo>
                  <a:cubicBezTo>
                    <a:pt x="20446" y="18152"/>
                    <a:pt x="20814" y="17916"/>
                    <a:pt x="21091" y="17534"/>
                  </a:cubicBezTo>
                  <a:cubicBezTo>
                    <a:pt x="21380" y="17135"/>
                    <a:pt x="21542" y="16615"/>
                    <a:pt x="21543" y="16066"/>
                  </a:cubicBezTo>
                  <a:cubicBezTo>
                    <a:pt x="21498" y="13823"/>
                    <a:pt x="21161" y="11605"/>
                    <a:pt x="20545" y="9504"/>
                  </a:cubicBezTo>
                  <a:cubicBezTo>
                    <a:pt x="19858" y="7157"/>
                    <a:pt x="18835" y="4995"/>
                    <a:pt x="17528" y="3126"/>
                  </a:cubicBezTo>
                  <a:cubicBezTo>
                    <a:pt x="17043" y="2523"/>
                    <a:pt x="16507" y="1991"/>
                    <a:pt x="15931" y="1540"/>
                  </a:cubicBezTo>
                  <a:cubicBezTo>
                    <a:pt x="15432" y="1150"/>
                    <a:pt x="14906" y="822"/>
                    <a:pt x="14355" y="573"/>
                  </a:cubicBezTo>
                  <a:cubicBezTo>
                    <a:pt x="13107" y="8"/>
                    <a:pt x="11767" y="-142"/>
                    <a:pt x="10462" y="137"/>
                  </a:cubicBezTo>
                  <a:close/>
                </a:path>
              </a:pathLst>
            </a:custGeom>
            <a:solidFill>
              <a:srgbClr val="FC3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fr-FR" sz="105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Shape 378"/>
            <p:cNvSpPr/>
            <p:nvPr userDrawn="1"/>
          </p:nvSpPr>
          <p:spPr bwMode="auto">
            <a:xfrm>
              <a:off x="1828483" y="5311140"/>
              <a:ext cx="138272" cy="495300"/>
            </a:xfrm>
            <a:custGeom>
              <a:avLst/>
              <a:gdLst>
                <a:gd name="T0" fmla="*/ 1298027 w 21600"/>
                <a:gd name="T1" fmla="*/ 75915450 h 21536"/>
                <a:gd name="T2" fmla="*/ 1298027 w 21600"/>
                <a:gd name="T3" fmla="*/ 75915450 h 21536"/>
                <a:gd name="T4" fmla="*/ 1298027 w 21600"/>
                <a:gd name="T5" fmla="*/ 75915450 h 21536"/>
                <a:gd name="T6" fmla="*/ 1298027 w 21600"/>
                <a:gd name="T7" fmla="*/ 75915450 h 2153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36" extrusionOk="0">
                  <a:moveTo>
                    <a:pt x="5530" y="0"/>
                  </a:moveTo>
                  <a:lnTo>
                    <a:pt x="0" y="19596"/>
                  </a:lnTo>
                  <a:cubicBezTo>
                    <a:pt x="1763" y="20816"/>
                    <a:pt x="6397" y="21600"/>
                    <a:pt x="11443" y="21532"/>
                  </a:cubicBezTo>
                  <a:cubicBezTo>
                    <a:pt x="16029" y="21470"/>
                    <a:pt x="20028" y="20708"/>
                    <a:pt x="21600" y="19596"/>
                  </a:cubicBezTo>
                  <a:lnTo>
                    <a:pt x="15658" y="26"/>
                  </a:lnTo>
                  <a:lnTo>
                    <a:pt x="55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fr-FR" sz="105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Shape 377"/>
            <p:cNvSpPr/>
            <p:nvPr userDrawn="1"/>
          </p:nvSpPr>
          <p:spPr bwMode="auto">
            <a:xfrm>
              <a:off x="1820228" y="5242560"/>
              <a:ext cx="160973" cy="85726"/>
            </a:xfrm>
            <a:custGeom>
              <a:avLst/>
              <a:gdLst>
                <a:gd name="T0" fmla="*/ 2072573 w 21600"/>
                <a:gd name="T1" fmla="*/ 375903 h 21600"/>
                <a:gd name="T2" fmla="*/ 2072573 w 21600"/>
                <a:gd name="T3" fmla="*/ 375903 h 21600"/>
                <a:gd name="T4" fmla="*/ 2072573 w 21600"/>
                <a:gd name="T5" fmla="*/ 375903 h 21600"/>
                <a:gd name="T6" fmla="*/ 2072573 w 21600"/>
                <a:gd name="T7" fmla="*/ 3759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2991"/>
                  </a:moveTo>
                  <a:lnTo>
                    <a:pt x="21600" y="8609"/>
                  </a:lnTo>
                  <a:cubicBezTo>
                    <a:pt x="21600" y="3854"/>
                    <a:pt x="19439" y="0"/>
                    <a:pt x="16774" y="0"/>
                  </a:cubicBezTo>
                  <a:lnTo>
                    <a:pt x="4826" y="0"/>
                  </a:lnTo>
                  <a:cubicBezTo>
                    <a:pt x="2161" y="0"/>
                    <a:pt x="0" y="3854"/>
                    <a:pt x="0" y="8609"/>
                  </a:cubicBezTo>
                  <a:lnTo>
                    <a:pt x="0" y="12991"/>
                  </a:lnTo>
                  <a:cubicBezTo>
                    <a:pt x="0" y="17746"/>
                    <a:pt x="2161" y="21600"/>
                    <a:pt x="4826" y="21600"/>
                  </a:cubicBezTo>
                  <a:lnTo>
                    <a:pt x="16774" y="21600"/>
                  </a:lnTo>
                  <a:cubicBezTo>
                    <a:pt x="19439" y="21600"/>
                    <a:pt x="21600" y="17746"/>
                    <a:pt x="21600" y="129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fr-FR" sz="105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Shape 376"/>
            <p:cNvSpPr/>
            <p:nvPr userDrawn="1"/>
          </p:nvSpPr>
          <p:spPr bwMode="auto">
            <a:xfrm>
              <a:off x="1452881" y="4436746"/>
              <a:ext cx="897732" cy="392430"/>
            </a:xfrm>
            <a:custGeom>
              <a:avLst/>
              <a:gdLst>
                <a:gd name="T0" fmla="*/ 353106506 w 21600"/>
                <a:gd name="T1" fmla="*/ 39392752 h 21128"/>
                <a:gd name="T2" fmla="*/ 353106506 w 21600"/>
                <a:gd name="T3" fmla="*/ 39392752 h 21128"/>
                <a:gd name="T4" fmla="*/ 353106506 w 21600"/>
                <a:gd name="T5" fmla="*/ 39392752 h 21128"/>
                <a:gd name="T6" fmla="*/ 353106506 w 21600"/>
                <a:gd name="T7" fmla="*/ 39392752 h 2112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128" extrusionOk="0">
                  <a:moveTo>
                    <a:pt x="0" y="19988"/>
                  </a:moveTo>
                  <a:cubicBezTo>
                    <a:pt x="1735" y="16033"/>
                    <a:pt x="4213" y="13837"/>
                    <a:pt x="6795" y="13971"/>
                  </a:cubicBezTo>
                  <a:cubicBezTo>
                    <a:pt x="8534" y="14062"/>
                    <a:pt x="10220" y="15224"/>
                    <a:pt x="11636" y="17307"/>
                  </a:cubicBezTo>
                  <a:cubicBezTo>
                    <a:pt x="12954" y="19511"/>
                    <a:pt x="14568" y="20829"/>
                    <a:pt x="16261" y="21083"/>
                  </a:cubicBezTo>
                  <a:cubicBezTo>
                    <a:pt x="18155" y="21367"/>
                    <a:pt x="20038" y="20309"/>
                    <a:pt x="21600" y="18085"/>
                  </a:cubicBezTo>
                  <a:cubicBezTo>
                    <a:pt x="21267" y="13925"/>
                    <a:pt x="20346" y="10061"/>
                    <a:pt x="18955" y="6969"/>
                  </a:cubicBezTo>
                  <a:cubicBezTo>
                    <a:pt x="16982" y="2584"/>
                    <a:pt x="14227" y="67"/>
                    <a:pt x="11333" y="12"/>
                  </a:cubicBezTo>
                  <a:cubicBezTo>
                    <a:pt x="7616" y="-233"/>
                    <a:pt x="4088" y="3387"/>
                    <a:pt x="1928" y="9653"/>
                  </a:cubicBezTo>
                  <a:cubicBezTo>
                    <a:pt x="875" y="12710"/>
                    <a:pt x="210" y="16263"/>
                    <a:pt x="0" y="19988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fr-FR" sz="105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Espace réservé du titre 1"/>
          <p:cNvSpPr>
            <a:spLocks noGrp="1"/>
          </p:cNvSpPr>
          <p:nvPr>
            <p:ph type="title"/>
          </p:nvPr>
        </p:nvSpPr>
        <p:spPr>
          <a:xfrm>
            <a:off x="645650" y="1383618"/>
            <a:ext cx="8229600" cy="140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500">
                <a:solidFill>
                  <a:srgbClr val="FC39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40820" r="2769" b="55862"/>
          <a:stretch>
            <a:fillRect/>
          </a:stretch>
        </p:blipFill>
        <p:spPr bwMode="auto">
          <a:xfrm>
            <a:off x="3091817" y="0"/>
            <a:ext cx="6052184" cy="2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texte 18"/>
          <p:cNvSpPr>
            <a:spLocks noGrp="1"/>
          </p:cNvSpPr>
          <p:nvPr>
            <p:ph type="body" sz="quarter" idx="12" hasCustomPrompt="1"/>
          </p:nvPr>
        </p:nvSpPr>
        <p:spPr>
          <a:xfrm>
            <a:off x="2511463" y="3621882"/>
            <a:ext cx="1728192" cy="547211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45454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1338" y="1221581"/>
            <a:ext cx="8241323" cy="3402806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 txBox="1"/>
          <p:nvPr userDrawn="1"/>
        </p:nvSpPr>
        <p:spPr>
          <a:xfrm>
            <a:off x="2318238" y="4834997"/>
            <a:ext cx="5087815" cy="273844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/>
                <a:ea typeface="MS PGothic" panose="020B0600070205080204" charset="-128"/>
                <a:cs typeface="Tahoma" panose="020B060403050404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rgbClr val="454545"/>
                </a:solidFill>
              </a:rPr>
              <a:t>Titre du stage</a:t>
            </a:r>
            <a:endParaRPr lang="fr-FR" sz="900" dirty="0">
              <a:solidFill>
                <a:srgbClr val="454545"/>
              </a:solidFill>
            </a:endParaRPr>
          </a:p>
        </p:txBody>
      </p:sp>
      <p:sp>
        <p:nvSpPr>
          <p:cNvPr id="11" name="Espace réservé de la date 3"/>
          <p:cNvSpPr txBox="1"/>
          <p:nvPr userDrawn="1"/>
        </p:nvSpPr>
        <p:spPr>
          <a:xfrm>
            <a:off x="0" y="4830235"/>
            <a:ext cx="2299189" cy="273844"/>
          </a:xfrm>
          <a:prstGeom prst="rect">
            <a:avLst/>
          </a:prstGeom>
        </p:spPr>
        <p:txBody>
          <a:bodyPr wrap="none" tIns="3510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rgbClr val="89898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solidFill>
                  <a:srgbClr val="454545"/>
                </a:solidFill>
              </a:rPr>
              <a:t>© Prénom-nom</a:t>
            </a:r>
            <a:r>
              <a:rPr lang="fr-FR" sz="900" baseline="0" dirty="0" smtClean="0">
                <a:solidFill>
                  <a:srgbClr val="454545"/>
                </a:solidFill>
              </a:rPr>
              <a:t> Intervenant</a:t>
            </a:r>
            <a:endParaRPr lang="fr-FR" sz="900" dirty="0" smtClean="0">
              <a:solidFill>
                <a:srgbClr val="454545"/>
              </a:solidFill>
            </a:endParaRPr>
          </a:p>
        </p:txBody>
      </p:sp>
      <p:sp>
        <p:nvSpPr>
          <p:cNvPr id="12" name="Espace réservé du numéro de diapositive 5"/>
          <p:cNvSpPr txBox="1"/>
          <p:nvPr userDrawn="1"/>
        </p:nvSpPr>
        <p:spPr>
          <a:xfrm>
            <a:off x="8028384" y="4836188"/>
            <a:ext cx="697523" cy="273844"/>
          </a:xfrm>
          <a:prstGeom prst="rect">
            <a:avLst/>
          </a:prstGeom>
        </p:spPr>
        <p:txBody>
          <a:bodyPr tIns="3510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11CCA09-3BA3-4404-8698-CC07372F7648}" type="slidenum">
              <a:rPr lang="fr-FR" sz="900" smtClean="0">
                <a:solidFill>
                  <a:srgbClr val="454545"/>
                </a:solidFill>
              </a:rPr>
            </a:fld>
            <a:endParaRPr lang="fr-FR" sz="900" dirty="0" smtClean="0">
              <a:solidFill>
                <a:srgbClr val="4545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566175" y="0"/>
            <a:ext cx="4577700" cy="5143499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Shape 15"/>
          <p:cNvSpPr txBox="1"/>
          <p:nvPr>
            <p:ph type="body" idx="1"/>
          </p:nvPr>
        </p:nvSpPr>
        <p:spPr>
          <a:xfrm>
            <a:off x="4865023" y="863550"/>
            <a:ext cx="39900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aleway" panose="020B0503030101060003"/>
              <a:buAutoNum type="arabicPeriod"/>
              <a:defRPr sz="1800" b="0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marL="457200" marR="0" lvl="1" indent="889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aleway" panose="020B0503030101060003"/>
              <a:buAutoNum type="alphaLcPeriod"/>
              <a:defRPr sz="1400" b="0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2pPr>
            <a:lvl3pPr marL="914400" marR="0" lvl="2" indent="762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aleway" panose="020B0503030101060003"/>
              <a:buAutoNum type="romanLcPeriod"/>
              <a:defRPr sz="1200" b="0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3pPr>
            <a:lvl4pPr marL="1371600" marR="0" lvl="3" indent="6985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aleway" panose="020B0503030101060003"/>
              <a:buAutoNum type="arabicPeriod"/>
              <a:defRPr sz="1100" b="0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4pPr>
            <a:lvl5pPr marL="1828800" marR="0" lvl="4" indent="635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aleway" panose="020B0503030101060003"/>
              <a:buAutoNum type="alphaLcPeriod"/>
              <a:defRPr sz="1000" b="0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5pPr>
            <a:lvl6pPr marL="2286000" marR="0" lvl="5" indent="5715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aleway" panose="020B0503030101060003"/>
              <a:buAutoNum type="romanLcPeriod"/>
              <a:defRPr sz="900" b="0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6pPr>
            <a:lvl7pPr marL="2743200" marR="0" lvl="6" indent="508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aleway" panose="020B0503030101060003"/>
              <a:buAutoNum type="arabicPeriod"/>
              <a:defRPr sz="800" b="0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7pPr>
            <a:lvl8pPr marL="3200400" marR="0" lvl="7" indent="4445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aleway" panose="020B0503030101060003"/>
              <a:buAutoNum type="alphaLcPeriod"/>
              <a:defRPr sz="700" b="0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8pPr>
            <a:lvl9pPr marL="3657600" marR="0" lvl="8" indent="381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aleway" panose="020B0503030101060003"/>
              <a:buAutoNum type="romanLcPeriod"/>
              <a:defRPr sz="600" b="0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9pPr>
          </a:lstStyle>
          <a:p/>
        </p:txBody>
      </p:sp>
      <p:sp>
        <p:nvSpPr>
          <p:cNvPr id="16" name="Shape 16"/>
          <p:cNvSpPr/>
          <p:nvPr/>
        </p:nvSpPr>
        <p:spPr>
          <a:xfrm>
            <a:off x="897725" y="1779300"/>
            <a:ext cx="3023099" cy="1584899"/>
          </a:xfrm>
          <a:prstGeom prst="rect">
            <a:avLst/>
          </a:prstGeom>
          <a:noFill/>
          <a:ln w="76200" cap="flat" cmpd="sng">
            <a:solidFill>
              <a:srgbClr val="00447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Shape 17"/>
          <p:cNvSpPr txBox="1"/>
          <p:nvPr>
            <p:ph type="subTitle" idx="2"/>
          </p:nvPr>
        </p:nvSpPr>
        <p:spPr>
          <a:xfrm>
            <a:off x="897725" y="2199600"/>
            <a:ext cx="3023099" cy="74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 panose="020B0503030101060003"/>
              <a:buNone/>
              <a:defRPr sz="2800" b="1" i="0" u="none" strike="noStrike" cap="none">
                <a:solidFill>
                  <a:schemeClr val="dk2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 panose="020B0604020202020204"/>
              <a:buNone/>
              <a:defRPr sz="21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bg>
      <p:bgPr>
        <a:solidFill>
          <a:srgbClr val="004479"/>
        </a:solidFill>
        <a:effectLst/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121000" y="1417500"/>
            <a:ext cx="4901999" cy="2918099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3687000" y="1209274"/>
            <a:ext cx="1769999" cy="41850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2120900" y="2150850"/>
            <a:ext cx="4901999" cy="2128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 panose="020B0503030101060003"/>
              <a:buNone/>
              <a:defRPr sz="4800" b="1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25" y="4883625"/>
            <a:ext cx="9144000" cy="259799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5650424" cy="30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/>
          <p:nvPr/>
        </p:nvSpPr>
        <p:spPr>
          <a:xfrm>
            <a:off x="1969700" y="134200"/>
            <a:ext cx="7178099" cy="59010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2148900" y="142900"/>
            <a:ext cx="6995100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 panose="020B0503030101060003"/>
              <a:buNone/>
              <a:defRPr sz="2400" b="1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type="body" idx="1"/>
          </p:nvPr>
        </p:nvSpPr>
        <p:spPr>
          <a:xfrm>
            <a:off x="1134850" y="994225"/>
            <a:ext cx="7697399" cy="357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4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2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1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0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9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7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ous-titr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952050"/>
            <a:ext cx="9144000" cy="323940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121000" y="1659000"/>
            <a:ext cx="4901999" cy="2130299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2121000" y="2126400"/>
            <a:ext cx="4901999" cy="1622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 panose="020B0503030101060003"/>
              <a:buNone/>
              <a:defRPr sz="3500" b="1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Arial" panose="020B0604020202020204"/>
              <a:buNone/>
              <a:defRPr sz="3600">
                <a:solidFill>
                  <a:srgbClr val="FFFFFF"/>
                </a:solidFill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Arial" panose="020B0604020202020204"/>
              <a:buNone/>
              <a:defRPr sz="3600">
                <a:solidFill>
                  <a:srgbClr val="FFFFFF"/>
                </a:solidFill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Arial" panose="020B0604020202020204"/>
              <a:buNone/>
              <a:defRPr sz="3600">
                <a:solidFill>
                  <a:srgbClr val="FFFFFF"/>
                </a:solidFill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Arial" panose="020B0604020202020204"/>
              <a:buNone/>
              <a:defRPr sz="3600">
                <a:solidFill>
                  <a:srgbClr val="FFFFFF"/>
                </a:solidFill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Arial" panose="020B0604020202020204"/>
              <a:buNone/>
              <a:defRPr sz="3600">
                <a:solidFill>
                  <a:srgbClr val="FFFFFF"/>
                </a:solidFill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Arial" panose="020B0604020202020204"/>
              <a:buNone/>
              <a:defRPr sz="3600">
                <a:solidFill>
                  <a:srgbClr val="FFFFFF"/>
                </a:solidFill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Arial" panose="020B0604020202020204"/>
              <a:buNone/>
              <a:defRPr sz="3600">
                <a:solidFill>
                  <a:srgbClr val="FFFFFF"/>
                </a:solidFill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Arial" panose="020B0604020202020204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2" name="Shape 32"/>
          <p:cNvSpPr/>
          <p:nvPr/>
        </p:nvSpPr>
        <p:spPr>
          <a:xfrm>
            <a:off x="3823950" y="1476000"/>
            <a:ext cx="1496099" cy="39360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-corps-sourc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25" y="4883625"/>
            <a:ext cx="9144000" cy="259799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5650424" cy="30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>
            <a:off x="1969700" y="134200"/>
            <a:ext cx="7178099" cy="59010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148900" y="142900"/>
            <a:ext cx="6995100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 panose="020B0503030101060003"/>
              <a:buNone/>
              <a:defRPr sz="2400" b="1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type="body" idx="1"/>
          </p:nvPr>
        </p:nvSpPr>
        <p:spPr>
          <a:xfrm>
            <a:off x="1134850" y="994225"/>
            <a:ext cx="7697399" cy="357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4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2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1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0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9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7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39" name="Shape 39"/>
          <p:cNvSpPr txBox="1"/>
          <p:nvPr>
            <p:ph type="body" idx="2"/>
          </p:nvPr>
        </p:nvSpPr>
        <p:spPr>
          <a:xfrm>
            <a:off x="0" y="4838950"/>
            <a:ext cx="7697399" cy="25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9D9D9"/>
              </a:buClr>
              <a:buFont typeface="Source Sans Pro" panose="020B0503030403020204"/>
              <a:buNone/>
              <a:defRPr sz="900" b="0" i="0" u="none" strike="noStrike" cap="none">
                <a:solidFill>
                  <a:srgbClr val="D9D9D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4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2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1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0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9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7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2 corp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25" y="4883625"/>
            <a:ext cx="9144000" cy="259799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5650424" cy="30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1969700" y="134200"/>
            <a:ext cx="7178099" cy="59010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2148900" y="142900"/>
            <a:ext cx="6995100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 panose="020B0503030101060003"/>
              <a:buNone/>
              <a:defRPr sz="2400" b="1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type="body" idx="1"/>
          </p:nvPr>
        </p:nvSpPr>
        <p:spPr>
          <a:xfrm>
            <a:off x="1134850" y="994225"/>
            <a:ext cx="7697399" cy="1162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4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2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1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0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9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7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46" name="Shape 46"/>
          <p:cNvSpPr txBox="1"/>
          <p:nvPr>
            <p:ph type="body" idx="2"/>
          </p:nvPr>
        </p:nvSpPr>
        <p:spPr>
          <a:xfrm>
            <a:off x="723250" y="2246125"/>
            <a:ext cx="8109000" cy="2548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4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2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1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0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9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7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5650424" cy="30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>
            <p:ph type="body" idx="1"/>
          </p:nvPr>
        </p:nvSpPr>
        <p:spPr>
          <a:xfrm>
            <a:off x="825262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4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2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1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0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9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7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50" name="Shape 50"/>
          <p:cNvSpPr/>
          <p:nvPr/>
        </p:nvSpPr>
        <p:spPr>
          <a:xfrm>
            <a:off x="-25" y="4883625"/>
            <a:ext cx="9144000" cy="259799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969700" y="134200"/>
            <a:ext cx="7178099" cy="59010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2148900" y="142900"/>
            <a:ext cx="6995100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 panose="020B0503030101060003"/>
              <a:buNone/>
              <a:defRPr sz="2400" b="1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type="body" idx="2"/>
          </p:nvPr>
        </p:nvSpPr>
        <p:spPr>
          <a:xfrm>
            <a:off x="5011212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4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2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1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10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9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7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 panose="020B0503030403020204"/>
              <a:buNone/>
              <a:defRPr sz="600" b="0" i="0" u="none" strike="noStrike" cap="none">
                <a:solidFill>
                  <a:schemeClr val="dk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5650424" cy="30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-25" y="4883625"/>
            <a:ext cx="9144000" cy="259799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1969700" y="134200"/>
            <a:ext cx="7178099" cy="590100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2148900" y="142900"/>
            <a:ext cx="6995100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 panose="020B0503030101060003"/>
              <a:buNone/>
              <a:defRPr sz="2400" b="1" i="0" u="none" strike="noStrike" cap="none">
                <a:solidFill>
                  <a:srgbClr val="FFFFFF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 panose="020B0604020202020204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8"/>
          <p:cNvSpPr txBox="1"/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 panose="020B0604020202020204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000" b="0" i="0" u="none" strike="noStrike" cap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1.bin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9.w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5.bin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2.wmf"/><Relationship Id="rId2" Type="http://schemas.openxmlformats.org/officeDocument/2006/relationships/oleObject" Target="../embeddings/oleObject16.bin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4.wmf"/><Relationship Id="rId2" Type="http://schemas.openxmlformats.org/officeDocument/2006/relationships/oleObject" Target="../embeddings/oleObject18.bin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31.wmf"/><Relationship Id="rId2" Type="http://schemas.openxmlformats.org/officeDocument/2006/relationships/oleObject" Target="../embeddings/oleObject20.bin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32.wmf"/><Relationship Id="rId2" Type="http://schemas.openxmlformats.org/officeDocument/2006/relationships/oleObject" Target="../embeddings/oleObject21.bin"/><Relationship Id="rId1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34.wmf"/><Relationship Id="rId2" Type="http://schemas.openxmlformats.org/officeDocument/2006/relationships/oleObject" Target="../embeddings/oleObject22.bin"/><Relationship Id="rId1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3.jpeg"/><Relationship Id="rId1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091750" y="3319425"/>
            <a:ext cx="51129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leway" panose="020B0503030101060003"/>
              <a:buNone/>
            </a:pPr>
            <a:r>
              <a:rPr lang="fr-FR" altLang="en-US" sz="1800" b="1"/>
              <a:t>Ateliers-digitaux.com</a:t>
            </a:r>
            <a:br>
              <a:rPr lang="fr-FR" altLang="en-US" sz="1800" b="1"/>
            </a:br>
            <a:br>
              <a:rPr lang="fr-FR" altLang="en-US" sz="1800" b="1"/>
            </a:br>
            <a:r>
              <a:rPr lang="en-US" sz="1800"/>
              <a:t>Nicolas Vidal</a:t>
            </a:r>
            <a:endParaRPr lang="en-US" sz="1800"/>
          </a:p>
        </p:txBody>
      </p:sp>
      <p:sp>
        <p:nvSpPr>
          <p:cNvPr id="80" name="Shape 80"/>
          <p:cNvSpPr txBox="1"/>
          <p:nvPr/>
        </p:nvSpPr>
        <p:spPr>
          <a:xfrm>
            <a:off x="1835375" y="2175670"/>
            <a:ext cx="5422800" cy="64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 sz="2400">
                <a:solidFill>
                  <a:srgbClr val="FFFFFF"/>
                </a:solidFill>
              </a:rPr>
              <a:t>Formation SEO “Débutants”</a:t>
            </a:r>
            <a:endParaRPr lang="fr-FR" altLang="en-US" sz="2400">
              <a:solidFill>
                <a:srgbClr val="FFFFFF"/>
              </a:solidFill>
            </a:endParaRPr>
          </a:p>
        </p:txBody>
      </p:sp>
      <p:graphicFrame>
        <p:nvGraphicFramePr>
          <p:cNvPr id="5" name="Object 4"/>
          <p:cNvGraphicFramePr/>
          <p:nvPr/>
        </p:nvGraphicFramePr>
        <p:xfrm>
          <a:off x="20320" y="-5715"/>
          <a:ext cx="2804795" cy="136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889500" imgH="2489200" progId="Paint.Picture">
                  <p:embed/>
                </p:oleObj>
              </mc:Choice>
              <mc:Fallback>
                <p:oleObj name="" r:id="rId1" imgW="4889500" imgH="24892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320" y="-5715"/>
                        <a:ext cx="2804795" cy="1369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/>
          <p:nvPr/>
        </p:nvGraphicFramePr>
        <p:xfrm>
          <a:off x="6322060" y="3731895"/>
          <a:ext cx="2776220" cy="136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4889500" imgH="2489200" progId="Paint.Picture">
                  <p:embed/>
                </p:oleObj>
              </mc:Choice>
              <mc:Fallback>
                <p:oleObj name="" r:id="rId3" imgW="4889500" imgH="24892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22060" y="3731895"/>
                        <a:ext cx="2776220" cy="136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/>
              <a:t>SEO </a:t>
            </a:r>
            <a:r>
              <a:rPr lang="fr-FR" altLang="en-US"/>
              <a:t>versus SEA</a:t>
            </a:r>
            <a:r>
              <a:rPr lang="en-US"/>
              <a:t> </a:t>
            </a:r>
            <a:endParaRPr 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/>
          <p:nvPr/>
        </p:nvGraphicFramePr>
        <p:xfrm>
          <a:off x="1564601" y="1382514"/>
          <a:ext cx="6248003" cy="2844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" r:id="rId2" imgW="7683500" imgH="3498850" progId="Paint.Picture">
                  <p:embed/>
                </p:oleObj>
              </mc:Choice>
              <mc:Fallback>
                <p:oleObj name="" r:id="rId2" imgW="7683500" imgH="34988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4601" y="1382514"/>
                        <a:ext cx="6248003" cy="2844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/>
              <a:t>Triptyque du marketing digital </a:t>
            </a:r>
            <a:endParaRPr lang="fr-FR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695466" y="1308093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1465" b="1">
                <a:solidFill>
                  <a:srgbClr val="FF0000"/>
                </a:solidFill>
              </a:rPr>
              <a:t>Acquisition</a:t>
            </a:r>
            <a:r>
              <a:rPr lang="fr-FR" sz="1465"/>
              <a:t> &gt; Conversion &gt; Engagement à la marque &gt; Fidélisation.</a:t>
            </a:r>
            <a:r>
              <a:rPr lang="fr-FR" sz="1465" b="1"/>
              <a:t> </a:t>
            </a:r>
            <a:endParaRPr lang="fr-FR" sz="1465" b="1"/>
          </a:p>
        </p:txBody>
      </p:sp>
      <p:graphicFrame>
        <p:nvGraphicFramePr>
          <p:cNvPr id="1" name="Object 0"/>
          <p:cNvGraphicFramePr/>
          <p:nvPr/>
        </p:nvGraphicFramePr>
        <p:xfrm>
          <a:off x="1752401" y="2048590"/>
          <a:ext cx="5638681" cy="232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6934200" imgH="2863850" progId="Paint.Picture">
                  <p:embed/>
                </p:oleObj>
              </mc:Choice>
              <mc:Fallback>
                <p:oleObj name="" r:id="rId2" imgW="6934200" imgH="2863850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2401" y="2048590"/>
                        <a:ext cx="5638681" cy="2328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/>
              <a:t>Sources d’information du SEO </a:t>
            </a:r>
            <a:endParaRPr lang="en-US"/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1695466" y="1144025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en-US" b="1"/>
              <a:t>France</a:t>
            </a:r>
            <a:endParaRPr lang="en-US" b="1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en-US"/>
              <a:t>Abondance.</a:t>
            </a:r>
            <a:endParaRPr lang="en-US"/>
          </a:p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/>
          </a:p>
          <a:p>
            <a:pPr marL="971550" lvl="1" indent="-285750" rtl="0">
              <a:spcBef>
                <a:spcPts val="0"/>
              </a:spcBef>
              <a:buClr>
                <a:srgbClr val="333333"/>
              </a:buClr>
              <a:buFont typeface="Wingdings" panose="05000000000000000000" charset="0"/>
              <a:buChar char=""/>
            </a:pPr>
            <a:r>
              <a:rPr lang="en-US"/>
              <a:t>WebRankInfo.</a:t>
            </a:r>
            <a:endParaRPr lang="en-US"/>
          </a:p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/>
          </a:p>
          <a:p>
            <a:pPr marL="971550" lvl="1" indent="-285750" rtl="0">
              <a:spcBef>
                <a:spcPts val="0"/>
              </a:spcBef>
              <a:buClr>
                <a:srgbClr val="333333"/>
              </a:buClr>
              <a:buFont typeface="Wingdings" panose="05000000000000000000" charset="0"/>
              <a:buChar char=""/>
            </a:pPr>
            <a:r>
              <a:rPr lang="en-US"/>
              <a:t>JournalduNet.</a:t>
            </a:r>
            <a:endParaRPr lang="en-US"/>
          </a:p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/>
          </a:p>
          <a:p>
            <a:pPr marL="971550" lvl="1" indent="-285750" rtl="0">
              <a:spcBef>
                <a:spcPts val="0"/>
              </a:spcBef>
              <a:buClr>
                <a:srgbClr val="333333"/>
              </a:buClr>
              <a:buFont typeface="Wingdings" panose="05000000000000000000" charset="0"/>
              <a:buChar char=""/>
            </a:pPr>
            <a:r>
              <a:rPr lang="en-US"/>
              <a:t>FrenchWeb.</a:t>
            </a:r>
            <a:endParaRPr lang="en-US"/>
          </a:p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/>
          </a:p>
          <a:p>
            <a:pPr marL="971550" lvl="1" indent="-285750" rtl="0">
              <a:spcBef>
                <a:spcPts val="0"/>
              </a:spcBef>
              <a:buClr>
                <a:srgbClr val="333333"/>
              </a:buClr>
              <a:buFont typeface="Wingdings" panose="05000000000000000000" charset="0"/>
              <a:buChar char=""/>
            </a:pPr>
            <a:r>
              <a:rPr lang="en-US"/>
              <a:t>ThenextWeb.</a:t>
            </a:r>
            <a:endParaRPr lang="en-US"/>
          </a:p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/>
          </a:p>
          <a:p>
            <a:pPr marL="514350" lvl="0" indent="-285750" rtl="0">
              <a:spcBef>
                <a:spcPts val="0"/>
              </a:spcBef>
              <a:buClr>
                <a:srgbClr val="333333"/>
              </a:buClr>
              <a:buFont typeface="Wingdings" panose="05000000000000000000" charset="0"/>
              <a:buChar char=""/>
            </a:pPr>
            <a:r>
              <a:rPr lang="en-US" b="1"/>
              <a:t>US</a:t>
            </a:r>
            <a:endParaRPr lang="en-US" b="1"/>
          </a:p>
          <a:p>
            <a:pPr marL="971550" lvl="1" indent="-285750" rtl="0">
              <a:spcBef>
                <a:spcPts val="0"/>
              </a:spcBef>
              <a:buClr>
                <a:srgbClr val="333333"/>
              </a:buClr>
              <a:buFont typeface="Wingdings" panose="05000000000000000000" charset="0"/>
              <a:buChar char=""/>
            </a:pPr>
            <a:r>
              <a:rPr lang="en-US"/>
              <a:t>SearchEngineLand.</a:t>
            </a:r>
            <a:endParaRPr lang="en-US"/>
          </a:p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/>
          </a:p>
          <a:p>
            <a:pPr marL="971550" lvl="1" indent="-285750" rtl="0">
              <a:spcBef>
                <a:spcPts val="0"/>
              </a:spcBef>
              <a:buClr>
                <a:srgbClr val="333333"/>
              </a:buClr>
              <a:buFont typeface="Wingdings" panose="05000000000000000000" charset="0"/>
              <a:buChar char=""/>
            </a:pPr>
            <a:r>
              <a:rPr lang="en-US"/>
              <a:t>Searchenginejournal.</a:t>
            </a:r>
            <a:endParaRPr lang="en-US"/>
          </a:p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/>
          </a:p>
          <a:p>
            <a:pPr marL="971550" lvl="1" indent="-285750" rtl="0">
              <a:spcBef>
                <a:spcPts val="0"/>
              </a:spcBef>
              <a:buClr>
                <a:srgbClr val="333333"/>
              </a:buClr>
              <a:buFont typeface="Wingdings" panose="05000000000000000000" charset="0"/>
              <a:buChar char=""/>
            </a:pPr>
            <a:r>
              <a:rPr lang="en-US"/>
              <a:t>SEO By The SEA.</a:t>
            </a:r>
            <a:endParaRPr lang="en-US"/>
          </a:p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/>
          </a:p>
          <a:p>
            <a:pPr marL="342900" lvl="0" indent="-342900" rtl="0">
              <a:spcBef>
                <a:spcPts val="0"/>
              </a:spcBef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60354" tIns="60354" rIns="60354" bIns="60354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La recette miracle du SEO</a:t>
            </a:r>
            <a:endParaRPr lang="fr-FR" altLang="en-US"/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53158" y="1032521"/>
            <a:ext cx="1409500" cy="24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774587" y="1160780"/>
            <a:ext cx="6144815" cy="1463199"/>
          </a:xfrm>
          <a:prstGeom prst="rect">
            <a:avLst/>
          </a:prstGeom>
          <a:noFill/>
          <a:ln>
            <a:noFill/>
          </a:ln>
        </p:spPr>
        <p:txBody>
          <a:bodyPr wrap="square" lIns="60354" tIns="60354" rIns="60354" bIns="60354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1500"/>
              <a:t>Attention : </a:t>
            </a:r>
            <a:endParaRPr lang="fr-FR" sz="1500"/>
          </a:p>
          <a:p>
            <a:pPr marL="285750" lvl="0" indent="-285750" rtl="0">
              <a:spcBef>
                <a:spcPts val="0"/>
              </a:spcBef>
              <a:buNone/>
            </a:pPr>
            <a:endParaRPr lang="fr-FR" sz="1500"/>
          </a:p>
          <a:p>
            <a:pPr marL="285750" lvl="0" indent="-285750" rtl="0">
              <a:spcBef>
                <a:spcPts val="0"/>
              </a:spcBef>
              <a:buNone/>
            </a:pPr>
            <a:r>
              <a:rPr lang="fr-FR" sz="1500">
                <a:solidFill>
                  <a:schemeClr val="tx1"/>
                </a:solidFill>
              </a:rPr>
              <a:t>Il n'y a pas de recette miracle :</a:t>
            </a:r>
            <a:endParaRPr lang="fr-FR" sz="1500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0"/>
              </a:spcBef>
              <a:buNone/>
            </a:pPr>
            <a:endParaRPr lang="fr-FR" sz="1500">
              <a:solidFill>
                <a:srgbClr val="FF0000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 sz="1500">
                <a:solidFill>
                  <a:schemeClr val="tx1"/>
                </a:solidFill>
              </a:rPr>
              <a:t>Pistes d'analyses et d'améliorations.</a:t>
            </a:r>
            <a:endParaRPr lang="fr-FR" sz="150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 sz="150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 sz="1500">
                <a:solidFill>
                  <a:schemeClr val="tx1"/>
                </a:solidFill>
              </a:rPr>
              <a:t>Guidelines officielles.</a:t>
            </a:r>
            <a:endParaRPr lang="fr-FR" sz="150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 sz="150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 sz="1500">
                <a:solidFill>
                  <a:schemeClr val="tx1"/>
                </a:solidFill>
              </a:rPr>
              <a:t>... Pas de recette miracle, car les améliorations sont différentes d'un site à un autre.</a:t>
            </a:r>
            <a:r>
              <a:rPr lang="fr-FR" sz="1500">
                <a:solidFill>
                  <a:srgbClr val="FF0000"/>
                </a:solidFill>
              </a:rPr>
              <a:t> </a:t>
            </a:r>
            <a:endParaRPr lang="fr-FR" sz="15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 sz="1625">
                <a:sym typeface="+mn-ea"/>
              </a:rPr>
              <a:t>Différents types de résulats : Résultats classiques</a:t>
            </a:r>
            <a:endParaRPr lang="en-US" sz="1625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" name="Object 0"/>
          <p:cNvGraphicFramePr/>
          <p:nvPr/>
        </p:nvGraphicFramePr>
        <p:xfrm>
          <a:off x="1439744" y="1063665"/>
          <a:ext cx="3025457" cy="335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3721100" imgH="4127500" progId="Paint.Picture">
                  <p:embed/>
                </p:oleObj>
              </mc:Choice>
              <mc:Fallback>
                <p:oleObj name="" r:id="rId2" imgW="3721100" imgH="4127500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9744" y="1063665"/>
                        <a:ext cx="3025457" cy="3356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/>
          <p:nvPr/>
        </p:nvGraphicFramePr>
        <p:xfrm>
          <a:off x="5706031" y="1196261"/>
          <a:ext cx="1899682" cy="328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2990850" imgH="4705350" progId="Paint.Picture">
                  <p:embed/>
                </p:oleObj>
              </mc:Choice>
              <mc:Fallback>
                <p:oleObj name="" r:id="rId4" imgW="2990850" imgH="470535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6031" y="1196261"/>
                        <a:ext cx="1899682" cy="3288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 sz="1625">
                <a:sym typeface="+mn-ea"/>
              </a:rPr>
              <a:t>Différents types de résulats : </a:t>
            </a:r>
            <a:r>
              <a:rPr lang="fr-FR" sz="1625">
                <a:sym typeface="+mn-ea"/>
              </a:rPr>
              <a:t>Knowledge Graph</a:t>
            </a:r>
            <a:endParaRPr lang="fr-FR" sz="1625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/>
          <p:nvPr/>
        </p:nvGraphicFramePr>
        <p:xfrm>
          <a:off x="3412688" y="1133316"/>
          <a:ext cx="2613224" cy="3289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3568700" imgH="4552950" progId="Paint.Picture">
                  <p:embed/>
                </p:oleObj>
              </mc:Choice>
              <mc:Fallback>
                <p:oleObj name="" r:id="rId2" imgW="3568700" imgH="45529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2688" y="1133316"/>
                        <a:ext cx="2613224" cy="3289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 sz="1625"/>
              <a:t>Différents types de résulats : Recherches associées</a:t>
            </a:r>
            <a:endParaRPr lang="fr-FR" altLang="en-US" sz="1625"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" name="Object 0"/>
          <p:cNvGraphicFramePr/>
          <p:nvPr/>
        </p:nvGraphicFramePr>
        <p:xfrm>
          <a:off x="2231708" y="1143635"/>
          <a:ext cx="4578430" cy="143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6159500" imgH="2152650" progId="Paint.Picture">
                  <p:embed/>
                </p:oleObj>
              </mc:Choice>
              <mc:Fallback>
                <p:oleObj name="" r:id="rId2" imgW="6159500" imgH="2152650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31708" y="1143635"/>
                        <a:ext cx="4578430" cy="143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/>
          <p:nvPr/>
        </p:nvGraphicFramePr>
        <p:xfrm>
          <a:off x="2297231" y="2819916"/>
          <a:ext cx="3846830" cy="112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4730750" imgH="1377950" progId="Paint.Picture">
                  <p:embed/>
                </p:oleObj>
              </mc:Choice>
              <mc:Fallback>
                <p:oleObj name="" r:id="rId4" imgW="4730750" imgH="137795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7231" y="2819916"/>
                        <a:ext cx="3846830" cy="1120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Différents types de résulats - PAA</a:t>
            </a:r>
            <a:endParaRPr lang="fr-FR" altLang="en-US"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/>
          <p:nvPr/>
        </p:nvGraphicFramePr>
        <p:xfrm>
          <a:off x="2074862" y="1105972"/>
          <a:ext cx="4436546" cy="161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6102350" imgH="2216150" progId="Paint.Picture">
                  <p:embed/>
                </p:oleObj>
              </mc:Choice>
              <mc:Fallback>
                <p:oleObj name="" r:id="rId2" imgW="6102350" imgH="22161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4862" y="1105972"/>
                        <a:ext cx="4436546" cy="1614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" name="Object 0"/>
          <p:cNvGraphicFramePr/>
          <p:nvPr/>
        </p:nvGraphicFramePr>
        <p:xfrm>
          <a:off x="2088277" y="2841585"/>
          <a:ext cx="4967447" cy="15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6108700" imgH="1917700" progId="Paint.Picture">
                  <p:embed/>
                </p:oleObj>
              </mc:Choice>
              <mc:Fallback>
                <p:oleObj name="" r:id="rId4" imgW="6108700" imgH="1917700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8277" y="2841585"/>
                        <a:ext cx="4967447" cy="155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Différents types de résulats : Autocomplétion</a:t>
            </a:r>
            <a:endParaRPr lang="fr-FR" altLang="en-US"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" name="Object 0"/>
          <p:cNvGraphicFramePr/>
          <p:nvPr/>
        </p:nvGraphicFramePr>
        <p:xfrm>
          <a:off x="1801416" y="1499116"/>
          <a:ext cx="5540653" cy="1445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6813550" imgH="1778000" progId="Paint.Picture">
                  <p:embed/>
                </p:oleObj>
              </mc:Choice>
              <mc:Fallback>
                <p:oleObj name="" r:id="rId2" imgW="6813550" imgH="1778000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1416" y="1499116"/>
                        <a:ext cx="5540653" cy="1445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Différents types de résulats : Position 0</a:t>
            </a:r>
            <a:endParaRPr lang="fr-FR" altLang="en-US"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" name="Object 0"/>
          <p:cNvGraphicFramePr/>
          <p:nvPr/>
        </p:nvGraphicFramePr>
        <p:xfrm>
          <a:off x="4438373" y="1063665"/>
          <a:ext cx="3848378" cy="20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6159500" imgH="3403600" progId="Paint.Picture">
                  <p:embed/>
                </p:oleObj>
              </mc:Choice>
              <mc:Fallback>
                <p:oleObj name="" r:id="rId2" imgW="6159500" imgH="3403600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8373" y="1063665"/>
                        <a:ext cx="3848378" cy="209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/>
          <p:nvPr/>
        </p:nvGraphicFramePr>
        <p:xfrm>
          <a:off x="1025962" y="2252901"/>
          <a:ext cx="3327281" cy="216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6089650" imgH="4597400" progId="Paint.Picture">
                  <p:embed/>
                </p:oleObj>
              </mc:Choice>
              <mc:Fallback>
                <p:oleObj name="" r:id="rId4" imgW="6089650" imgH="459740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5962" y="2252901"/>
                        <a:ext cx="3327281" cy="2164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60354" tIns="60354" rIns="60354" bIns="60354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/>
              <a:t>Qu</a:t>
            </a:r>
            <a:r>
              <a:rPr lang="fr-FR" altLang="en-US"/>
              <a:t>i suis-je </a:t>
            </a:r>
            <a:r>
              <a:rPr lang="en-US"/>
              <a:t>? </a:t>
            </a:r>
            <a:endParaRPr 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53158" y="1032521"/>
            <a:ext cx="1409500" cy="24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215390" y="883920"/>
            <a:ext cx="6605111" cy="1463516"/>
          </a:xfrm>
          <a:prstGeom prst="rect">
            <a:avLst/>
          </a:prstGeom>
          <a:noFill/>
          <a:ln>
            <a:noFill/>
          </a:ln>
        </p:spPr>
        <p:txBody>
          <a:bodyPr wrap="square" lIns="60354" tIns="60354" rIns="60354" bIns="60354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5" b="1"/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 altLang="en-US" sz="1465" b="1">
                <a:solidFill>
                  <a:schemeClr val="tx1"/>
                </a:solidFill>
              </a:rPr>
              <a:t>Nicolas Vidal | </a:t>
            </a:r>
            <a:r>
              <a:rPr lang="fr-FR" altLang="en-US" sz="1465" b="1">
                <a:solidFill>
                  <a:schemeClr val="tx1"/>
                </a:solidFill>
                <a:sym typeface="+mn-ea"/>
              </a:rPr>
              <a:t>Expert SEO depuis 13 ans</a:t>
            </a:r>
            <a:r>
              <a:rPr lang="en-US" sz="1465" b="1">
                <a:solidFill>
                  <a:schemeClr val="tx1"/>
                </a:solidFill>
                <a:sym typeface="+mn-ea"/>
              </a:rPr>
              <a:t>.</a:t>
            </a:r>
            <a:endParaRPr lang="en-US" sz="1465" b="1">
              <a:solidFill>
                <a:schemeClr val="tx1"/>
              </a:solidFill>
              <a:sym typeface="+mn-ea"/>
            </a:endParaRPr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 altLang="en-US" sz="1465" b="1">
                <a:solidFill>
                  <a:schemeClr val="tx1"/>
                </a:solidFill>
                <a:sym typeface="+mn-ea"/>
              </a:rPr>
              <a:t>https://ateliers-digitaux.com</a:t>
            </a:r>
            <a:endParaRPr lang="fr-FR" altLang="en-US" sz="1465" b="1">
              <a:solidFill>
                <a:schemeClr val="tx1"/>
              </a:solidFill>
              <a:sym typeface="+mn-ea"/>
            </a:endParaRPr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 altLang="en-US" sz="1465" b="1">
                <a:solidFill>
                  <a:schemeClr val="tx1"/>
                </a:solidFill>
                <a:sym typeface="+mn-ea"/>
              </a:rPr>
              <a:t>https://ateliers-digitaux.teachable.com/</a:t>
            </a:r>
            <a:endParaRPr lang="fr-FR" altLang="en-US" sz="1465" b="1">
              <a:solidFill>
                <a:schemeClr val="tx1"/>
              </a:solidFill>
              <a:sym typeface="+mn-ea"/>
            </a:endParaRPr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 sz="1465">
              <a:sym typeface="+mn-ea"/>
            </a:endParaRPr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 altLang="en-US" sz="1465">
                <a:sym typeface="+mn-ea"/>
              </a:rPr>
              <a:t>==&gt; Conseil, coaching et formation en SEO / SEA / Rédaction web / Gestion de projet Agile.</a:t>
            </a:r>
            <a:endParaRPr lang="fr-FR" altLang="en-US" sz="1465">
              <a:sym typeface="+mn-ea"/>
            </a:endParaRPr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 sz="1465">
              <a:sym typeface="+mn-ea"/>
            </a:endParaRPr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 sz="1465"/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 altLang="en-US" sz="1465"/>
              <a:t>Passionné par la conception centrée utilisateur des interfaces web et mobile et par les méthodes de conception UX.</a:t>
            </a:r>
            <a:endParaRPr lang="fr-FR" altLang="en-US" sz="1465"/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 altLang="en-US" sz="1465"/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 altLang="en-US" sz="1465"/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 altLang="en-US" sz="1465"/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 altLang="en-US" sz="1465"/>
              <a:t>https://www.linkedin.com/in/nicolas-vidal/</a:t>
            </a:r>
            <a:endParaRPr lang="fr-FR" altLang="en-US" sz="1465"/>
          </a:p>
          <a:p>
            <a:pPr lvl="0" rtl="0">
              <a:spcBef>
                <a:spcPts val="0"/>
              </a:spcBef>
              <a:buNone/>
            </a:pPr>
            <a:endParaRPr lang="fr-FR" altLang="en-US" sz="1465"/>
          </a:p>
          <a:p>
            <a:pPr marL="228600" lvl="0" indent="0" rtl="0">
              <a:spcBef>
                <a:spcPts val="0"/>
              </a:spcBef>
            </a:pPr>
            <a:endParaRPr sz="1465" b="1"/>
          </a:p>
        </p:txBody>
      </p:sp>
      <p:pic>
        <p:nvPicPr>
          <p:cNvPr id="2" name="Picture 1" descr="img_0082v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805" y="3139440"/>
            <a:ext cx="1410970" cy="1806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Fonctions de recherche</a:t>
            </a:r>
            <a:endParaRPr lang="fr-FR" altLang="en-US"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049780" y="1413510"/>
            <a:ext cx="5981700" cy="3251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 sz="1465" b="1">
                <a:solidFill>
                  <a:srgbClr val="FF0000"/>
                </a:solidFill>
              </a:rPr>
              <a:t>“Site:”</a:t>
            </a:r>
            <a:r>
              <a:rPr lang="fr-FR" altLang="en-US" sz="1465"/>
              <a:t> Indique les pages d'un site. =&gt; Site:http://domaine.com/</a:t>
            </a:r>
            <a:endParaRPr lang="fr-FR" altLang="en-US" sz="1465"/>
          </a:p>
          <a:p>
            <a:endParaRPr lang="fr-FR" altLang="en-US" sz="1465"/>
          </a:p>
          <a:p>
            <a:r>
              <a:rPr lang="fr-FR" altLang="en-US" sz="1465" b="1">
                <a:solidFill>
                  <a:srgbClr val="FF0000"/>
                </a:solidFill>
              </a:rPr>
              <a:t>“Intitle:”</a:t>
            </a:r>
            <a:r>
              <a:rPr lang="fr-FR" altLang="en-US" sz="1465"/>
              <a:t> Indique les titres. =&gt; Intitle:barack Obama.</a:t>
            </a:r>
            <a:endParaRPr lang="fr-FR" altLang="en-US" sz="1465"/>
          </a:p>
          <a:p>
            <a:endParaRPr lang="fr-FR" altLang="en-US" sz="1465"/>
          </a:p>
          <a:p>
            <a:r>
              <a:rPr lang="fr-FR" altLang="en-US" sz="1465" b="1">
                <a:solidFill>
                  <a:srgbClr val="FF0000"/>
                </a:solidFill>
              </a:rPr>
              <a:t>“Inurl:” </a:t>
            </a:r>
            <a:r>
              <a:rPr lang="fr-FR" altLang="en-US" sz="1465">
                <a:solidFill>
                  <a:schemeClr val="tx1"/>
                </a:solidFill>
              </a:rPr>
              <a:t>Indique les url. =&gt; inurl:/partenaires/</a:t>
            </a:r>
            <a:endParaRPr lang="fr-FR" altLang="en-US" sz="1465">
              <a:solidFill>
                <a:schemeClr val="tx1"/>
              </a:solidFill>
            </a:endParaRPr>
          </a:p>
          <a:p>
            <a:endParaRPr lang="fr-FR" altLang="en-US" sz="1465"/>
          </a:p>
          <a:p>
            <a:r>
              <a:rPr lang="fr-FR" altLang="en-US" sz="1465" b="1">
                <a:solidFill>
                  <a:srgbClr val="FF0000"/>
                </a:solidFill>
              </a:rPr>
              <a:t>“Intext:” </a:t>
            </a:r>
            <a:r>
              <a:rPr lang="fr-FR" altLang="en-US" sz="1465">
                <a:solidFill>
                  <a:schemeClr val="tx1"/>
                </a:solidFill>
              </a:rPr>
              <a:t>Indique le texte. =&gt; intext:Barack Obama.</a:t>
            </a:r>
            <a:endParaRPr lang="fr-FR" altLang="en-US" sz="1465">
              <a:solidFill>
                <a:schemeClr val="tx1"/>
              </a:solidFill>
            </a:endParaRPr>
          </a:p>
          <a:p>
            <a:endParaRPr lang="fr-FR" altLang="en-US" sz="1465"/>
          </a:p>
          <a:p>
            <a:r>
              <a:rPr lang="fr-FR" altLang="en-US" sz="1465" b="1">
                <a:solidFill>
                  <a:srgbClr val="FF0000"/>
                </a:solidFill>
              </a:rPr>
              <a:t>“Cache:”</a:t>
            </a:r>
            <a:r>
              <a:rPr lang="fr-FR" altLang="en-US" sz="1465"/>
              <a:t> Indique les pages cachées. =&gt; cache:</a:t>
            </a:r>
            <a:r>
              <a:rPr lang="fr-FR" altLang="en-US" sz="1465">
                <a:sym typeface="+mn-ea"/>
              </a:rPr>
              <a:t>http://domaine.com</a:t>
            </a:r>
            <a:endParaRPr lang="fr-FR" altLang="en-US" sz="1465"/>
          </a:p>
          <a:p>
            <a:endParaRPr lang="fr-FR" altLang="en-US" sz="1465"/>
          </a:p>
          <a:p>
            <a:r>
              <a:rPr lang="fr-FR" altLang="en-US" sz="1465" b="1">
                <a:solidFill>
                  <a:srgbClr val="FF0000"/>
                </a:solidFill>
              </a:rPr>
              <a:t>“Filetype:” </a:t>
            </a:r>
            <a:r>
              <a:rPr lang="fr-FR" altLang="en-US" sz="1465"/>
              <a:t>site:</a:t>
            </a:r>
            <a:r>
              <a:rPr lang="fr-FR" altLang="en-US" sz="1465">
                <a:sym typeface="+mn-ea"/>
              </a:rPr>
              <a:t>http://domaine.com filetype:pdf</a:t>
            </a:r>
            <a:endParaRPr lang="fr-FR" altLang="en-US" sz="1465"/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r>
              <a:rPr lang="fr-FR" altLang="en-US" sz="1465" b="1">
                <a:solidFill>
                  <a:srgbClr val="FF0000"/>
                </a:solidFill>
              </a:rPr>
              <a:t>“Related:</a:t>
            </a:r>
            <a:r>
              <a:rPr lang="fr-FR" altLang="en-US" sz="1465">
                <a:sym typeface="+mn-ea"/>
              </a:rPr>
              <a:t>http://domaine.com” (pages similaires).</a:t>
            </a:r>
            <a:endParaRPr lang="fr-FR" altLang="en-US" sz="1465"/>
          </a:p>
          <a:p>
            <a:endParaRPr lang="fr-FR" altLang="en-US" sz="1465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Le </a:t>
            </a:r>
            <a:r>
              <a:rPr lang="en-US"/>
              <a:t>SEO </a:t>
            </a:r>
            <a:r>
              <a:rPr lang="fr-FR" altLang="en-US"/>
              <a:t>au sein de la conception des interfaces</a:t>
            </a:r>
            <a:r>
              <a:rPr lang="en-US"/>
              <a:t> </a:t>
            </a:r>
            <a:endParaRPr lang="en-US"/>
          </a:p>
        </p:txBody>
      </p:sp>
      <p:sp>
        <p:nvSpPr>
          <p:cNvPr id="118" name="Shape 118"/>
          <p:cNvSpPr txBox="1"/>
          <p:nvPr/>
        </p:nvSpPr>
        <p:spPr>
          <a:xfrm>
            <a:off x="1695466" y="958288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La conception des interfaces se compose de :</a:t>
            </a: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Ergonomie.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Accessibilité.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Architecture de l'information.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Développements web.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Design des interfaces et des interactions.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Charte graphique.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SEO.</a:t>
            </a: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fr-FR" altLang="en-US"/>
              <a:t>2. Les piliers du SEO</a:t>
            </a:r>
            <a:endParaRPr lang="fr-F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/>
              <a:t>Les piliers du SEO </a:t>
            </a:r>
            <a:endParaRPr lang="en-US"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4321255" y="4296291"/>
            <a:ext cx="1078826" cy="577850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275" b="1">
                <a:solidFill>
                  <a:srgbClr val="FF0000"/>
                </a:solidFill>
              </a:rPr>
              <a:t>+UX</a:t>
            </a:r>
            <a:endParaRPr lang="en-US" sz="2275" b="1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/>
          <p:nvPr/>
        </p:nvGraphicFramePr>
        <p:xfrm>
          <a:off x="1534478" y="984409"/>
          <a:ext cx="6060281" cy="325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6318250" imgH="3295650" progId="Paint.Picture">
                  <p:embed/>
                </p:oleObj>
              </mc:Choice>
              <mc:Fallback>
                <p:oleObj name="" r:id="rId2" imgW="6318250" imgH="32956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4478" y="984409"/>
                        <a:ext cx="6060281" cy="3258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fr-FR" altLang="en-US"/>
              <a:t>Pilier templating</a:t>
            </a:r>
            <a:endParaRPr lang="fr-F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ym typeface="+mn-ea"/>
              </a:rPr>
              <a:t>Templating #1</a:t>
            </a:r>
            <a:br>
              <a:rPr lang="en-US"/>
            </a:b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651159" y="1143953"/>
          <a:ext cx="5945981" cy="327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ym typeface="+mn-ea"/>
              </a:rPr>
              <a:t>Templating #</a:t>
            </a:r>
            <a:r>
              <a:rPr lang="fr-FR" altLang="en-US">
                <a:sym typeface="+mn-ea"/>
              </a:rPr>
              <a:t>2</a:t>
            </a:r>
            <a:br>
              <a:rPr lang="en-US"/>
            </a:b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32573" y="1143953"/>
          <a:ext cx="6064568" cy="327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>
                <a:sym typeface="+mn-ea"/>
              </a:rPr>
              <a:t>Exemple balises hreflang</a:t>
            </a:r>
            <a:endParaRPr lang="fr-FR"/>
          </a:p>
        </p:txBody>
      </p:sp>
      <p:sp>
        <p:nvSpPr>
          <p:cNvPr id="3" name="Text Box 2"/>
          <p:cNvSpPr txBox="1"/>
          <p:nvPr/>
        </p:nvSpPr>
        <p:spPr>
          <a:xfrm>
            <a:off x="1796415" y="760095"/>
            <a:ext cx="58699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 b="1">
                <a:solidFill>
                  <a:srgbClr val="FF0000"/>
                </a:solidFill>
              </a:rPr>
              <a:t>Exemple avec la page : https://www.sarenza.com/baskets-homme</a:t>
            </a:r>
            <a:endParaRPr lang="fr-FR" altLang="en-US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60755" y="2021840"/>
            <a:ext cx="801751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        </a:t>
            </a:r>
            <a:r>
              <a:rPr lang="en-US"/>
              <a:t>&lt;link rel="alternate" hreflang="fr-FR" href="https://www.sarenza.com/baskets-homme" /&gt;</a:t>
            </a:r>
            <a:endParaRPr lang="en-US"/>
          </a:p>
          <a:p>
            <a:endParaRPr lang="en-US"/>
          </a:p>
          <a:p>
            <a:r>
              <a:rPr lang="en-US"/>
              <a:t>        &lt;link rel="alternate" hreflang="fr-BE" href="https://fr.sarenza.be/baskets-homme" /&gt;</a:t>
            </a:r>
            <a:endParaRPr lang="en-US"/>
          </a:p>
          <a:p>
            <a:endParaRPr lang="en-US"/>
          </a:p>
          <a:p>
            <a:r>
              <a:rPr lang="en-US"/>
              <a:t>        &lt;link rel="alternate" hreflang="nl-BE" href="https://nl.sarenza.be/herenschoenen-sneakers" /&gt;</a:t>
            </a:r>
            <a:endParaRPr lang="en-US"/>
          </a:p>
          <a:p>
            <a:endParaRPr lang="en-US"/>
          </a:p>
          <a:p>
            <a:r>
              <a:rPr lang="en-US"/>
              <a:t>        &lt;link rel="alternate" hreflang="en-GB" href="https://www.sarenza.co.uk/men-trainers" /&gt;</a:t>
            </a:r>
            <a:endParaRPr lang="en-US"/>
          </a:p>
          <a:p>
            <a:endParaRPr lang="en-US"/>
          </a:p>
          <a:p>
            <a:r>
              <a:rPr lang="en-US"/>
              <a:t>        &lt;link rel="alternate" hreflang="es-ES" href="https://www.sarenza.es/deportivas-hombre" /&gt;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>
                <a:sym typeface="+mn-ea"/>
              </a:rPr>
              <a:t>Exemple balise rel canonical</a:t>
            </a:r>
            <a:endParaRPr lang="fr-FR"/>
          </a:p>
        </p:txBody>
      </p:sp>
      <p:sp>
        <p:nvSpPr>
          <p:cNvPr id="3" name="Text Box 2"/>
          <p:cNvSpPr txBox="1"/>
          <p:nvPr/>
        </p:nvSpPr>
        <p:spPr>
          <a:xfrm>
            <a:off x="1796415" y="760095"/>
            <a:ext cx="58699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 b="1">
                <a:solidFill>
                  <a:srgbClr val="FF0000"/>
                </a:solidFill>
              </a:rPr>
              <a:t>Exemple avec la page : https://www.sarenza.com/baskets-homme</a:t>
            </a:r>
            <a:endParaRPr lang="fr-FR" altLang="en-US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391285" y="2021840"/>
            <a:ext cx="6762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&lt;link rel="canonical" href="https://www.sarenza.com/baskets-homme"&gt;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>
                <a:sym typeface="+mn-ea"/>
              </a:rPr>
              <a:t>Exemple balises rel prev rel next</a:t>
            </a:r>
            <a:endParaRPr lang="fr-FR"/>
          </a:p>
        </p:txBody>
      </p:sp>
      <p:sp>
        <p:nvSpPr>
          <p:cNvPr id="3" name="Text Box 2"/>
          <p:cNvSpPr txBox="1"/>
          <p:nvPr/>
        </p:nvSpPr>
        <p:spPr>
          <a:xfrm>
            <a:off x="901700" y="760095"/>
            <a:ext cx="78092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 b="1">
                <a:solidFill>
                  <a:srgbClr val="FF0000"/>
                </a:solidFill>
              </a:rPr>
              <a:t>Exemple avec la page : https://www.laredoute.fr/pplp/100/157938/244/cat-258.aspx?pgnt=2</a:t>
            </a:r>
            <a:endParaRPr lang="fr-FR" altLang="en-US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217930" y="2021840"/>
            <a:ext cx="74936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&lt;link rel="prev" href="https://www.laredoute.fr/pplp/100/157938/244/cat-258.aspx"&gt;</a:t>
            </a:r>
          </a:p>
          <a:p/>
          <a:p/>
          <a:p>
            <a:r>
              <a:t>&lt;link rel="next" href="https://www.laredoute.fr/pplp/100/157938/244/cat-258.aspx?pgnt=3"&gt;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Sommaire</a:t>
            </a:r>
            <a:endParaRPr lang="fr-FR" alt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534001" y="958215"/>
            <a:ext cx="6539865" cy="1801178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None/>
            </a:pPr>
            <a:r>
              <a:rPr lang="fr-FR"/>
              <a:t>-1- Définition du référencement naturel.</a:t>
            </a: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r>
              <a:rPr lang="fr-FR"/>
              <a:t>-2- Piliers du référencement naturel.</a:t>
            </a: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r>
              <a:rPr lang="fr-FR"/>
              <a:t>	Templating.</a:t>
            </a: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r>
              <a:rPr lang="fr-FR"/>
              <a:t>	Structurel.</a:t>
            </a: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r>
              <a:rPr lang="fr-FR"/>
              <a:t>	Sémantique / éditorial.</a:t>
            </a: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r>
              <a:rPr lang="fr-FR"/>
              <a:t>	Notoriété.</a:t>
            </a: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r>
              <a:rPr lang="fr-FR"/>
              <a:t>	Social.</a:t>
            </a: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r>
              <a:rPr lang="fr-FR"/>
              <a:t>-3- Mobile Index First.</a:t>
            </a: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altLang="en-US">
                <a:sym typeface="+mn-ea"/>
              </a:rPr>
              <a:t>Exemple balises title</a:t>
            </a:r>
            <a:endParaRPr lang="fr-F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2325" y="843915"/>
            <a:ext cx="5513705" cy="38887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altLang="en-US">
                <a:sym typeface="+mn-ea"/>
              </a:rPr>
              <a:t>Exemple balises title</a:t>
            </a:r>
            <a:endParaRPr lang="fr-FR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642745" y="875665"/>
            <a:ext cx="65182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Exemple avec la page </a:t>
            </a:r>
            <a:r>
              <a:rPr lang="en-US"/>
              <a:t>https://www.laredoute.fr/ppdp/prod-505845237.aspx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148840" y="2094865"/>
            <a:ext cx="57969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&lt;title&gt;Pantalon chino adrien coupe droite  La Redoute Collections | La Redoute&lt;/title&gt;</a:t>
            </a:r>
            <a:endParaRPr lang="en-US"/>
          </a:p>
          <a:p>
            <a:endParaRPr lang="en-US"/>
          </a:p>
          <a:p>
            <a:r>
              <a:rPr lang="en-US"/>
              <a:t>&lt;meta name="description" content="Pantalon chino ADRIEN coupe droite  LA REDOUTE COLLECTIONS -Détails produit •  Chino •  Taille standardComposition et Entretien •  Matière principale : 97% coton,  3% élasthanne •  Secondaire : 100%..."&gt;</a:t>
            </a:r>
            <a:endParaRPr lang="en-US"/>
          </a:p>
          <a:p>
            <a:r>
              <a:rPr lang="en-US"/>
              <a:t>    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altLang="en-US">
                <a:sym typeface="+mn-ea"/>
              </a:rPr>
              <a:t>Exemple balises Hn</a:t>
            </a:r>
            <a:endParaRPr lang="fr-FR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642745" y="875665"/>
            <a:ext cx="7278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Exemple avec la page https://www.cegos.fr/formations/marketing/optimiser-le-referencement-naturel-seo-2019</a:t>
            </a:r>
            <a:endParaRPr lang="fr-FR" altLang="en-US"/>
          </a:p>
        </p:txBody>
      </p:sp>
      <p:graphicFrame>
        <p:nvGraphicFramePr>
          <p:cNvPr id="5" name="Object 4"/>
          <p:cNvGraphicFramePr/>
          <p:nvPr/>
        </p:nvGraphicFramePr>
        <p:xfrm>
          <a:off x="323850" y="2005965"/>
          <a:ext cx="8782685" cy="285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775700" imgH="2851150" progId="Paint.Picture">
                  <p:embed/>
                </p:oleObj>
              </mc:Choice>
              <mc:Fallback>
                <p:oleObj name="" r:id="rId1" imgW="8775700" imgH="28511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850" y="2005965"/>
                        <a:ext cx="8782685" cy="2853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altLang="en-US">
                <a:sym typeface="+mn-ea"/>
              </a:rPr>
              <a:t>Exemple Attribut alt</a:t>
            </a:r>
            <a:endParaRPr lang="fr-FR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642745" y="875665"/>
            <a:ext cx="727837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Exemple avec la page https://www.laredoute.fr/ppdp/prod-505845237.aspx</a:t>
            </a:r>
            <a:endParaRPr lang="fr-FR" altLang="en-US"/>
          </a:p>
          <a:p>
            <a:endParaRPr lang="fr-FR" altLang="en-US"/>
          </a:p>
          <a:p>
            <a:r>
              <a:rPr lang="fr-FR" altLang="en-US" b="1"/>
              <a:t>“Pantalon chino ADRIEN coupe droite”</a:t>
            </a:r>
            <a:endParaRPr lang="fr-FR" altLang="en-US" b="1"/>
          </a:p>
          <a:p>
            <a:endParaRPr lang="fr-FR" altLang="en-US" b="1"/>
          </a:p>
          <a:p>
            <a:r>
              <a:rPr lang="fr-FR" altLang="en-US"/>
              <a:t>==&gt; alt="Pantalon chino ADRIEN coupe droite LA REDOUTE COLLECTIONS (1)"</a:t>
            </a:r>
            <a:endParaRPr lang="fr-F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9100" y="2106930"/>
            <a:ext cx="3954780" cy="28848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altLang="en-US">
                <a:sym typeface="+mn-ea"/>
              </a:rPr>
              <a:t>Exemple Fil d'Ariane</a:t>
            </a:r>
            <a:endParaRPr lang="fr-FR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642745" y="875665"/>
            <a:ext cx="727837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Exemple avec la page https://www.laredoute.fr/ppdp/prod-505845237.aspx</a:t>
            </a:r>
            <a:endParaRPr lang="fr-FR" altLang="en-US"/>
          </a:p>
          <a:p>
            <a:endParaRPr lang="fr-FR" altLang="en-US"/>
          </a:p>
          <a:p>
            <a:r>
              <a:rPr lang="fr-FR" altLang="en-US" b="1"/>
              <a:t>“Pantalon chino ADRIEN coupe droite”</a:t>
            </a:r>
            <a:endParaRPr lang="fr-FR" altLang="en-US" b="1"/>
          </a:p>
          <a:p>
            <a:endParaRPr lang="fr-FR" altLang="en-US" b="1"/>
          </a:p>
          <a:p>
            <a:endParaRPr lang="fr-F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8470" y="1887855"/>
            <a:ext cx="6204585" cy="20777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altLang="en-US">
                <a:sym typeface="+mn-ea"/>
              </a:rPr>
              <a:t>Exemple Micodatas</a:t>
            </a:r>
            <a:endParaRPr lang="fr-FR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642745" y="875665"/>
            <a:ext cx="727837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Exemple avec la page https://www.marmiton.org/recettes/recette_tarte-aux-pommes_18588.aspx</a:t>
            </a:r>
            <a:endParaRPr lang="fr-FR" altLang="en-US"/>
          </a:p>
          <a:p>
            <a:endParaRPr lang="fr-FR" altLang="en-US" b="1"/>
          </a:p>
          <a:p>
            <a:endParaRPr lang="fr-FR" altLang="en-US" b="1"/>
          </a:p>
          <a:p>
            <a:endParaRPr lang="fr-F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265" y="1862455"/>
            <a:ext cx="588645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altLang="en-US">
                <a:sym typeface="+mn-ea"/>
              </a:rPr>
              <a:t>Exemple Micodatas</a:t>
            </a:r>
            <a:endParaRPr lang="fr-FR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1642745" y="875665"/>
            <a:ext cx="727837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/>
              <a:t>Exemple avec la page https://www.marmiton.org/recettes/recette_tarte-aux-pommes_18588.aspx</a:t>
            </a:r>
            <a:endParaRPr lang="fr-FR" altLang="en-US"/>
          </a:p>
          <a:p>
            <a:endParaRPr lang="fr-FR" altLang="en-US" b="1"/>
          </a:p>
          <a:p>
            <a:endParaRPr lang="fr-FR" altLang="en-US" b="1"/>
          </a:p>
          <a:p>
            <a:endParaRPr lang="fr-F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5025" y="1531620"/>
            <a:ext cx="493395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fr-FR" altLang="en-US"/>
              <a:t>Pilier structure et navigation</a:t>
            </a:r>
            <a:endParaRPr lang="fr-FR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ym typeface="+mn-ea"/>
              </a:rPr>
              <a:t>Structure / Navigation #</a:t>
            </a:r>
            <a:r>
              <a:rPr lang="fr-FR" altLang="en-US">
                <a:sym typeface="+mn-ea"/>
              </a:rPr>
              <a:t>1</a:t>
            </a:r>
            <a:r>
              <a:rPr lang="en-US">
                <a:sym typeface="+mn-ea"/>
              </a:rPr>
              <a:t> </a:t>
            </a:r>
            <a:br>
              <a:rPr lang="en-US"/>
            </a:b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699260" y="1144270"/>
          <a:ext cx="6908165" cy="327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ym typeface="+mn-ea"/>
              </a:rPr>
              <a:t>Structure / Navigation #2 </a:t>
            </a:r>
            <a:br>
              <a:rPr lang="en-US"/>
            </a:b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089025" y="1144270"/>
          <a:ext cx="7364095" cy="327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fr-FR" altLang="en-US"/>
              <a:t>1. Définition du référencement naturel (SEO)</a:t>
            </a:r>
            <a:endParaRPr lang="fr-FR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74282" tIns="74282" rIns="74282" bIns="74282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lt1"/>
              </a:buClr>
              <a:buSzPct val="25000"/>
              <a:buFont typeface="Raleway" panose="020B0503030101060003"/>
              <a:buNone/>
            </a:pPr>
            <a:r>
              <a:rPr lang="en-US"/>
              <a:t>Structure / Navigation #</a:t>
            </a:r>
            <a:r>
              <a:rPr lang="fr-FR" altLang="en-US"/>
              <a:t>3</a:t>
            </a:r>
            <a:endParaRPr lang="fr-FR" altLang="en-US"/>
          </a:p>
        </p:txBody>
      </p:sp>
      <p:sp>
        <p:nvSpPr>
          <p:cNvPr id="230" name="Shape 230"/>
          <p:cNvSpPr txBox="1">
            <a:spLocks noGrp="1"/>
          </p:cNvSpPr>
          <p:nvPr>
            <p:ph type="body" idx="4294967295"/>
          </p:nvPr>
        </p:nvSpPr>
        <p:spPr>
          <a:xfrm>
            <a:off x="2889885" y="1290320"/>
            <a:ext cx="6254115" cy="2903855"/>
          </a:xfrm>
          <a:prstGeom prst="rect">
            <a:avLst/>
          </a:prstGeom>
        </p:spPr>
        <p:txBody>
          <a:bodyPr wrap="square" lIns="74282" tIns="74282" rIns="74282" bIns="74282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00"/>
              <a:buFont typeface="Arial" panose="020B0604020202020204"/>
              <a:buNone/>
            </a:pPr>
            <a:r>
              <a:rPr lang="en-US" sz="1350" b="1">
                <a:solidFill>
                  <a:srgbClr val="B45F06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Gestion du temps de chargement de page</a:t>
            </a:r>
            <a:endParaRPr lang="en-US" sz="1350" b="1">
              <a:solidFill>
                <a:srgbClr val="B45F06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00"/>
              <a:buFont typeface="Arial" panose="020B0604020202020204"/>
              <a:buNone/>
            </a:pPr>
            <a:endParaRPr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00"/>
              <a:buFont typeface="Arial" panose="020B0604020202020204"/>
              <a:buNone/>
            </a:pPr>
            <a:r>
              <a:rPr lang="en-US" sz="1350">
                <a:solidFill>
                  <a:schemeClr val="dk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Voici quelques unes des actions correctrices à mettre en place :</a:t>
            </a:r>
            <a:endParaRPr lang="en-US"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000"/>
              <a:buFont typeface="Arial" panose="020B0604020202020204"/>
              <a:buNone/>
            </a:pPr>
            <a:endParaRPr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0287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charset="0"/>
              <a:buChar char=""/>
            </a:pPr>
            <a:r>
              <a:rPr lang="en-US" sz="1350">
                <a:solidFill>
                  <a:schemeClr val="dk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Activer la compression des ressources.</a:t>
            </a:r>
            <a:endParaRPr lang="en-US"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0287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charset="0"/>
              <a:buChar char=""/>
            </a:pPr>
            <a:r>
              <a:rPr lang="en-US" sz="1350">
                <a:solidFill>
                  <a:schemeClr val="dk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Utiliser les sprite css pour limiter le volume de requêtes serveurs.</a:t>
            </a:r>
            <a:endParaRPr lang="en-US"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0287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charset="0"/>
              <a:buChar char=""/>
            </a:pPr>
            <a:r>
              <a:rPr lang="en-US" sz="1350">
                <a:solidFill>
                  <a:schemeClr val="dk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Différer le js.</a:t>
            </a:r>
            <a:endParaRPr lang="en-US"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0287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charset="0"/>
              <a:buChar char=""/>
            </a:pPr>
            <a:r>
              <a:rPr lang="en-US" sz="1350">
                <a:solidFill>
                  <a:schemeClr val="dk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Choisir le format approprié aux images. </a:t>
            </a:r>
            <a:endParaRPr lang="en-US"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0287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charset="0"/>
              <a:buChar char=""/>
            </a:pPr>
            <a:r>
              <a:rPr lang="en-US" sz="1350">
                <a:solidFill>
                  <a:schemeClr val="dk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Limiter le volume de fichiers css en les regroupant.</a:t>
            </a:r>
            <a:endParaRPr lang="en-US"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0287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charset="0"/>
              <a:buChar char=""/>
            </a:pPr>
            <a:r>
              <a:rPr lang="en-US" sz="1350">
                <a:solidFill>
                  <a:schemeClr val="dk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Minifier les fichiers js. </a:t>
            </a:r>
            <a:endParaRPr lang="en-US"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0287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charset="0"/>
              <a:buChar char=""/>
            </a:pPr>
            <a:r>
              <a:rPr lang="en-US" sz="1350">
                <a:solidFill>
                  <a:schemeClr val="dk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Eviter les commentaires dan le code.</a:t>
            </a:r>
            <a:endParaRPr lang="en-US"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0287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charset="0"/>
              <a:buChar char=""/>
            </a:pPr>
            <a:r>
              <a:rPr lang="en-US" sz="1350">
                <a:solidFill>
                  <a:schemeClr val="dk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Eviter la duplication de fichiers css.</a:t>
            </a:r>
            <a:endParaRPr lang="en-US"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0287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charset="0"/>
              <a:buChar char=""/>
            </a:pPr>
            <a:r>
              <a:rPr lang="en-US" sz="1350">
                <a:solidFill>
                  <a:schemeClr val="dk1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Limiter au possible le volume de requêtes serveurs.</a:t>
            </a:r>
            <a:endParaRPr lang="en-US" sz="1350">
              <a:solidFill>
                <a:schemeClr val="dk1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/>
              <a:t>Structure / Navigation #</a:t>
            </a:r>
            <a:r>
              <a:rPr lang="fr-FR" altLang="en-US"/>
              <a:t>4</a:t>
            </a:r>
            <a:r>
              <a:rPr lang="en-US"/>
              <a:t> </a:t>
            </a:r>
            <a:endParaRPr lang="en-US"/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6549390" y="984250"/>
            <a:ext cx="2193925" cy="3103880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/>
              <a:t>HP.</a:t>
            </a:r>
            <a:endParaRPr lang="en-US"/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457200" lvl="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/>
              <a:t>Univers.</a:t>
            </a:r>
            <a:endParaRPr lang="en-US"/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457200" lvl="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/>
              <a:t>Catégorie.</a:t>
            </a:r>
            <a:endParaRPr lang="en-US"/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457200" lvl="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/>
              <a:t>Sous-catégorie.</a:t>
            </a:r>
            <a:endParaRPr lang="en-US"/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en-US"/>
          </a:p>
          <a:p>
            <a:pPr marL="457200" lvl="0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/>
              <a:t>Article / Produit.</a:t>
            </a:r>
            <a:endParaRPr lang="en-US"/>
          </a:p>
          <a:p>
            <a:pPr lvl="0">
              <a:spcBef>
                <a:spcPts val="0"/>
              </a:spcBef>
              <a:buNone/>
            </a:pPr>
          </a:p>
        </p:txBody>
      </p:sp>
      <p:graphicFrame>
        <p:nvGraphicFramePr>
          <p:cNvPr id="2" name="Object 1"/>
          <p:cNvGraphicFramePr/>
          <p:nvPr/>
        </p:nvGraphicFramePr>
        <p:xfrm>
          <a:off x="750570" y="1214120"/>
          <a:ext cx="5570220" cy="259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6915150" imgH="2940050" progId="Paint.Picture">
                  <p:embed/>
                </p:oleObj>
              </mc:Choice>
              <mc:Fallback>
                <p:oleObj name="" r:id="rId2" imgW="6915150" imgH="29400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570" y="1214120"/>
                        <a:ext cx="5570220" cy="2599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fr-FR" altLang="en-US"/>
              <a:t>Pilier sémantique</a:t>
            </a:r>
            <a:endParaRPr lang="fr-F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Typologies de contenus (à adater au personna)</a:t>
            </a:r>
            <a:endParaRPr lang="fr-FR" altLang="en-US"/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2216745" y="1341596"/>
            <a:ext cx="2521387" cy="2891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Fiches produits.</a:t>
            </a:r>
            <a:endParaRPr lang="en-US" altLang="zh-CN">
              <a:cs typeface="Arial" panose="020B0604020202020204" pitchFamily="34" charset="0"/>
            </a:endParaRPr>
          </a:p>
          <a:p>
            <a:pPr marL="0" indent="0">
              <a:buFont typeface="Wingdings" panose="05000000000000000000" charset="0"/>
            </a:pP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Articles </a:t>
            </a:r>
            <a:r>
              <a:rPr lang="fr-FR" altLang="en-US">
                <a:cs typeface="Arial" panose="020B0604020202020204" pitchFamily="34" charset="0"/>
              </a:rPr>
              <a:t>(chauds / froids).</a:t>
            </a:r>
            <a:endParaRPr lang="fr-FR" altLang="en-US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Interviews.</a:t>
            </a: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Quizz / Sondages.</a:t>
            </a: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Définitions.</a:t>
            </a: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Infographies.</a:t>
            </a: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Vidéos.</a:t>
            </a:r>
            <a:endParaRPr lang="en-US"/>
          </a:p>
        </p:txBody>
      </p:sp>
      <p:sp>
        <p:nvSpPr>
          <p:cNvPr id="2" name="Text Box 0"/>
          <p:cNvSpPr txBox="1"/>
          <p:nvPr/>
        </p:nvSpPr>
        <p:spPr>
          <a:xfrm>
            <a:off x="4768572" y="1328182"/>
            <a:ext cx="2773164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Fiches conseils / Guides pratiques.</a:t>
            </a:r>
            <a:endParaRPr lang="en-US" altLang="zh-CN">
              <a:cs typeface="Arial" panose="020B0604020202020204" pitchFamily="34" charset="0"/>
            </a:endParaRPr>
          </a:p>
          <a:p>
            <a:pPr marL="0" indent="0">
              <a:buFont typeface="Wingdings" panose="05000000000000000000" charset="0"/>
            </a:pPr>
            <a:r>
              <a:rPr lang="en-US" altLang="zh-CN">
                <a:cs typeface="Arial" panose="020B0604020202020204" pitchFamily="34" charset="0"/>
              </a:rPr>
              <a:t> </a:t>
            </a: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Livres blancs. </a:t>
            </a: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Actualités.</a:t>
            </a: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Concours.</a:t>
            </a: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Check-list.</a:t>
            </a: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Études de cas. </a:t>
            </a: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endParaRPr lang="en-US" altLang="zh-CN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altLang="zh-CN">
                <a:cs typeface="Arial" panose="020B0604020202020204" pitchFamily="34" charset="0"/>
              </a:rPr>
              <a:t>Podcasts.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Contenus : Cas de l'UGC</a:t>
            </a:r>
            <a:endParaRPr lang="fr-FR" altLang="en-US"/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42461" y="3234055"/>
            <a:ext cx="5322570" cy="154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buFont typeface="Wingdings" panose="05000000000000000000" charset="0"/>
            </a:pPr>
            <a:r>
              <a:rPr lang="fr-FR" altLang="en-US" sz="1050"/>
              <a:t>UGC = User-Generated Content.</a:t>
            </a:r>
            <a:endParaRPr lang="fr-FR" altLang="en-US" sz="1050"/>
          </a:p>
          <a:p>
            <a:pPr marL="0" indent="0">
              <a:buFont typeface="Wingdings" panose="05000000000000000000" charset="0"/>
            </a:pPr>
            <a:endParaRPr lang="fr-FR" altLang="en-US" sz="1050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 sz="1050"/>
              <a:t>Commentaires.</a:t>
            </a:r>
            <a:endParaRPr lang="fr-FR" altLang="en-US" sz="1050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 sz="1050"/>
              <a:t>Avis.</a:t>
            </a:r>
            <a:endParaRPr lang="fr-FR" altLang="en-US" sz="1050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 sz="1050"/>
              <a:t>Notes</a:t>
            </a:r>
            <a:endParaRPr lang="fr-FR" altLang="en-US" sz="1050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 sz="1050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 sz="1050"/>
              <a:t>Permet de différencier des contenus (fiches produits).</a:t>
            </a:r>
            <a:endParaRPr lang="fr-FR" altLang="en-US" sz="1050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 sz="1050"/>
              <a:t>Commentaires Facebook, Twitter.</a:t>
            </a:r>
            <a:endParaRPr lang="fr-FR" altLang="en-US" sz="1050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 sz="1050"/>
              <a:t>Photos Instagram. </a:t>
            </a:r>
            <a:endParaRPr lang="fr-FR" altLang="en-US" sz="1050"/>
          </a:p>
        </p:txBody>
      </p:sp>
      <p:graphicFrame>
        <p:nvGraphicFramePr>
          <p:cNvPr id="3" name="Object 2"/>
          <p:cNvGraphicFramePr/>
          <p:nvPr/>
        </p:nvGraphicFramePr>
        <p:xfrm>
          <a:off x="2171700" y="1124585"/>
          <a:ext cx="5412740" cy="1938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6311900" imgH="2330450" progId="Paint.Picture">
                  <p:embed/>
                </p:oleObj>
              </mc:Choice>
              <mc:Fallback>
                <p:oleObj name="" r:id="rId2" imgW="6311900" imgH="233045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1700" y="1124585"/>
                        <a:ext cx="5412740" cy="1938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ym typeface="+mn-ea"/>
              </a:rPr>
              <a:t>Ecrire pour le web: Principales Guidelines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2028190" y="1044575"/>
            <a:ext cx="588962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Temps de chargement.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Hiérarchiser le contenu visuellement (arborescence claire).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Supprimer le superflu.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Informations à jour, et sans erreurs.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Qui ? Quoi ? Comment ? Où ? Pourquoi? Quand?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Phrases courtes.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Mode actif, concret.</a:t>
            </a:r>
            <a:endParaRPr lang="fr-FR" altLang="en-US"/>
          </a:p>
          <a:p>
            <a:pPr marL="0" indent="0">
              <a:buFont typeface="Wingdings" panose="05000000000000000000" charset="0"/>
            </a:pPr>
            <a:r>
              <a:rPr lang="fr-FR" altLang="en-US"/>
              <a:t>	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Ton positif.</a:t>
            </a:r>
            <a:endParaRPr lang="fr-FR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ym typeface="+mn-ea"/>
              </a:rPr>
              <a:t>Ecrire pour le web: Principales Guidelines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2028190" y="1242060"/>
            <a:ext cx="62515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charset="0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Titre clair, précis, et compréhensible.</a:t>
            </a:r>
            <a:endParaRPr lang="fr-FR" altLang="en-US"/>
          </a:p>
          <a:p>
            <a:pPr marL="0" indent="0">
              <a:buFont typeface="Wingdings" panose="05000000000000000000" charset="0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Chapô engageant.</a:t>
            </a:r>
            <a:endParaRPr lang="fr-FR" altLang="en-US"/>
          </a:p>
          <a:p>
            <a:pPr marL="0" indent="0">
              <a:buFont typeface="Wingdings" panose="05000000000000000000" charset="0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Apporter de la valeur ajoutée.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Susciter une émotion ( =&gt; Engagement).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Fil d'Ariane, liens connexes et externes, présence d'interactions (NL).</a:t>
            </a:r>
            <a:endParaRPr lang="fr-FR" altLang="en-US"/>
          </a:p>
          <a:p>
            <a:pPr marL="0" indent="0">
              <a:buFont typeface="Wingdings" panose="05000000000000000000" charset="0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Pyramide inversée.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Crédibilité, Clarté, Concision, Cohérence.</a:t>
            </a:r>
            <a:endParaRPr lang="fr-FR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ym typeface="+mn-ea"/>
              </a:rPr>
              <a:t>Ecrire pour le web: Principales Guidelines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2027912" y="1125578"/>
            <a:ext cx="5809973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charset="0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Ecrire pour l'internaute (Répondre aux besoins précis de vos personnas).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Content marketing : faire venir l'internaute à soi via du contenu de qualité.	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Pas pour les moteurs.</a:t>
            </a: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endParaRPr lang="fr-FR" altLang="en-US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fr-FR" altLang="en-US"/>
              <a:t>Règle des 900 signes. Mais écrire surtout ce qui est utile et intéressant.</a:t>
            </a:r>
            <a:endParaRPr lang="fr-F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0086" y="3279656"/>
            <a:ext cx="4283829" cy="152614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/>
              <a:t>Ecrire pour le web: La pyramide inversée </a:t>
            </a:r>
            <a:endParaRPr lang="en-US"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/>
          <p:nvPr/>
        </p:nvGraphicFramePr>
        <p:xfrm>
          <a:off x="805815" y="715645"/>
          <a:ext cx="704596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8655050" imgH="4254500" progId="Paint.Picture">
                  <p:embed/>
                </p:oleObj>
              </mc:Choice>
              <mc:Fallback>
                <p:oleObj name="" r:id="rId2" imgW="8655050" imgH="42545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5815" y="715645"/>
                        <a:ext cx="7045960" cy="307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Focus sur les outils : Recherche de mots-clés</a:t>
            </a:r>
            <a:endParaRPr lang="fr-FR" altLang="en-US"/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296829" y="1108234"/>
            <a:ext cx="5934551" cy="505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1465" b="1">
                <a:solidFill>
                  <a:srgbClr val="FF0000"/>
                </a:solidFill>
              </a:rPr>
              <a:t>Outils à disposition :</a:t>
            </a:r>
            <a:endParaRPr lang="fr-FR" altLang="en-US" sz="1465" b="1">
              <a:solidFill>
                <a:srgbClr val="FF0000"/>
              </a:solidFill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r>
              <a:rPr lang="fr-FR" altLang="en-US" sz="1465">
                <a:solidFill>
                  <a:schemeClr val="tx1"/>
                </a:solidFill>
              </a:rPr>
              <a:t>Keyword Shitter</a:t>
            </a:r>
            <a:endParaRPr lang="fr-FR" altLang="en-US" sz="1465">
              <a:solidFill>
                <a:schemeClr val="tx1"/>
              </a:solidFill>
            </a:endParaRPr>
          </a:p>
          <a:p>
            <a:r>
              <a:rPr lang="fr-FR" altLang="en-US" sz="1465">
                <a:solidFill>
                  <a:schemeClr val="tx1"/>
                </a:solidFill>
              </a:rPr>
              <a:t>Ubersuggest</a:t>
            </a:r>
            <a:endParaRPr lang="fr-FR" altLang="en-US" sz="1465">
              <a:solidFill>
                <a:schemeClr val="tx1"/>
              </a:solidFill>
            </a:endParaRPr>
          </a:p>
          <a:p>
            <a:r>
              <a:rPr lang="fr-FR" altLang="en-US" sz="1465">
                <a:solidFill>
                  <a:schemeClr val="tx1"/>
                </a:solidFill>
                <a:sym typeface="+mn-ea"/>
              </a:rPr>
              <a:t>SemRush</a:t>
            </a:r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r>
              <a:rPr lang="fr-FR" altLang="en-US" sz="1465">
                <a:solidFill>
                  <a:schemeClr val="tx1"/>
                </a:solidFill>
                <a:sym typeface="+mn-ea"/>
              </a:rPr>
              <a:t>Google Trends</a:t>
            </a:r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r>
              <a:rPr lang="fr-FR" altLang="en-US" sz="1465">
                <a:solidFill>
                  <a:schemeClr val="tx1"/>
                </a:solidFill>
                <a:sym typeface="+mn-ea"/>
              </a:rPr>
              <a:t>Recherches associées Google</a:t>
            </a:r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r>
              <a:rPr lang="fr-FR" altLang="en-US" sz="1465">
                <a:solidFill>
                  <a:schemeClr val="tx1"/>
                </a:solidFill>
                <a:sym typeface="+mn-ea"/>
              </a:rPr>
              <a:t>Autocompletion Google</a:t>
            </a:r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r>
              <a:rPr lang="fr-FR" altLang="en-US" sz="1465">
                <a:solidFill>
                  <a:schemeClr val="tx1"/>
                </a:solidFill>
                <a:sym typeface="+mn-ea"/>
              </a:rPr>
              <a:t>Answer The Public</a:t>
            </a:r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r>
              <a:rPr lang="fr-FR" altLang="en-US" sz="1465">
                <a:solidFill>
                  <a:schemeClr val="tx1"/>
                </a:solidFill>
                <a:sym typeface="+mn-ea"/>
              </a:rPr>
              <a:t>Yooda Insights</a:t>
            </a:r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r>
              <a:rPr lang="fr-FR" altLang="en-US" sz="1465">
                <a:solidFill>
                  <a:schemeClr val="tx1"/>
                </a:solidFill>
                <a:sym typeface="+mn-ea"/>
              </a:rPr>
              <a:t>RanxPlorer</a:t>
            </a:r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r>
              <a:rPr lang="fr-FR" altLang="en-US" sz="1465">
                <a:solidFill>
                  <a:schemeClr val="tx1"/>
                </a:solidFill>
                <a:sym typeface="+mn-ea"/>
              </a:rPr>
              <a:t>1.fr</a:t>
            </a:r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r>
              <a:rPr lang="fr-FR" altLang="en-US" sz="1465">
                <a:solidFill>
                  <a:schemeClr val="tx1"/>
                </a:solidFill>
                <a:sym typeface="+mn-ea"/>
              </a:rPr>
              <a:t>https://lsigraph.com/</a:t>
            </a:r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r>
              <a:rPr lang="fr-FR" altLang="en-US" sz="1465">
                <a:solidFill>
                  <a:schemeClr val="tx1"/>
                </a:solidFill>
                <a:sym typeface="+mn-ea"/>
              </a:rPr>
              <a:t>+ Voir les concurrents</a:t>
            </a:r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endParaRPr lang="fr-FR" altLang="en-US" sz="1465" b="1">
              <a:solidFill>
                <a:srgbClr val="FF0000"/>
              </a:solidFill>
              <a:sym typeface="+mn-ea"/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/>
              <a:t>Qu’est-ce que le SEO? </a:t>
            </a:r>
            <a:endParaRPr 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534001" y="958215"/>
            <a:ext cx="6539865" cy="1801178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b="1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en-US" b="1"/>
              <a:t>Search Engine Optimization</a:t>
            </a:r>
            <a:r>
              <a:rPr lang="en-US"/>
              <a:t> </a:t>
            </a:r>
            <a:r>
              <a:rPr lang="fr-FR" altLang="en-US"/>
              <a:t>:</a:t>
            </a:r>
            <a:r>
              <a:rPr lang="en-US"/>
              <a:t> Améliorer et développer la visibilité d’un site sur les moteurs de recherche </a:t>
            </a:r>
            <a:r>
              <a:rPr lang="fr-FR" altLang="en-US"/>
              <a:t>sur un certain nombre de requêtes, propres à son secteur.</a:t>
            </a:r>
            <a:endParaRPr lang="en-US"/>
          </a:p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en-US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en-US" b="1"/>
              <a:t>Objectif </a:t>
            </a:r>
            <a:r>
              <a:rPr lang="en-US"/>
              <a:t>: Développer le trafic et le chiffre d'affaires de votre site.</a:t>
            </a:r>
            <a:endParaRPr lang="en-US"/>
          </a:p>
          <a:p>
            <a:pPr marL="285750" lvl="0" indent="-28575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119" name="Shape 1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004233" y="2358518"/>
            <a:ext cx="3373540" cy="243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Focus sur les outils : Outils de positionnement</a:t>
            </a:r>
            <a:endParaRPr lang="fr-FR" altLang="en-US"/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296829" y="1108234"/>
            <a:ext cx="5934551" cy="302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1465" b="1">
                <a:solidFill>
                  <a:srgbClr val="FF0000"/>
                </a:solidFill>
              </a:rPr>
              <a:t>Outils à disposition :</a:t>
            </a:r>
            <a:endParaRPr lang="fr-FR" altLang="en-US" sz="1465" b="1">
              <a:solidFill>
                <a:srgbClr val="FF0000"/>
              </a:solidFill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r>
              <a:rPr lang="fr-FR" altLang="en-US" sz="1465">
                <a:solidFill>
                  <a:schemeClr val="tx1"/>
                </a:solidFill>
              </a:rPr>
              <a:t>Yooda - SeeYourank</a:t>
            </a:r>
            <a:endParaRPr lang="fr-FR" altLang="en-US" sz="1465">
              <a:solidFill>
                <a:schemeClr val="tx1"/>
              </a:solidFill>
            </a:endParaRPr>
          </a:p>
          <a:p>
            <a:r>
              <a:rPr lang="fr-FR" altLang="en-US" sz="1465">
                <a:solidFill>
                  <a:schemeClr val="tx1"/>
                </a:solidFill>
              </a:rPr>
              <a:t>Ranks</a:t>
            </a:r>
            <a:endParaRPr lang="fr-FR" altLang="en-US" sz="1465">
              <a:solidFill>
                <a:schemeClr val="tx1"/>
              </a:solidFill>
            </a:endParaRPr>
          </a:p>
          <a:p>
            <a:r>
              <a:rPr lang="fr-FR" altLang="en-US" sz="1465">
                <a:solidFill>
                  <a:schemeClr val="tx1"/>
                </a:solidFill>
              </a:rPr>
              <a:t>Myposeo</a:t>
            </a:r>
            <a:endParaRPr lang="fr-FR" altLang="en-US" sz="1465">
              <a:solidFill>
                <a:schemeClr val="tx1"/>
              </a:solidFill>
            </a:endParaRPr>
          </a:p>
          <a:p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endParaRPr lang="fr-FR" altLang="en-US" sz="1465">
              <a:solidFill>
                <a:schemeClr val="tx1"/>
              </a:solidFill>
              <a:sym typeface="+mn-ea"/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  <a:p>
            <a:endParaRPr lang="fr-FR" altLang="en-US" sz="1465" b="1">
              <a:solidFill>
                <a:srgbClr val="FF0000"/>
              </a:solidFill>
              <a:sym typeface="+mn-ea"/>
            </a:endParaRPr>
          </a:p>
          <a:p>
            <a:endParaRPr lang="fr-FR" altLang="en-US" sz="1465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fr-FR" altLang="en-US"/>
              <a:t>Pilier net linking notoriété</a:t>
            </a:r>
            <a:endParaRPr lang="fr-FR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sym typeface="+mn-ea"/>
              </a:rPr>
              <a:t>Qu’est-ce qu</a:t>
            </a:r>
            <a:r>
              <a:rPr lang="fr-FR" altLang="en-US">
                <a:sym typeface="+mn-ea"/>
              </a:rPr>
              <a:t>e le format d</a:t>
            </a:r>
            <a:r>
              <a:rPr lang="en-US">
                <a:sym typeface="+mn-ea"/>
              </a:rPr>
              <a:t>’un “bon” back link ? </a:t>
            </a:r>
            <a:br>
              <a:rPr lang="en-US"/>
            </a:br>
            <a:br>
              <a:rPr lang="en-US"/>
            </a:b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727200" y="1144270"/>
          <a:ext cx="6656705" cy="327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 sz="1625">
                <a:sym typeface="+mn-ea"/>
              </a:rPr>
              <a:t>Méthodes d’acquisition de back link </a:t>
            </a:r>
            <a:r>
              <a:rPr lang="fr-FR" altLang="en-US" sz="1625">
                <a:sym typeface="+mn-ea"/>
              </a:rPr>
              <a:t>: </a:t>
            </a:r>
            <a:r>
              <a:rPr lang="en-US" sz="1625"/>
              <a:t>Link Baiting</a:t>
            </a:r>
            <a:endParaRPr lang="en-US" sz="1625"/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1695466" y="1020200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</a:p>
          <a:p>
            <a:pPr marL="457200" lvl="0" indent="0" rtl="0">
              <a:spcBef>
                <a:spcPts val="0"/>
              </a:spcBef>
              <a:buNone/>
            </a:pPr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fr-FR" altLang="en-US"/>
              <a:t>Principe</a:t>
            </a:r>
            <a:r>
              <a:rPr lang="en-US"/>
              <a:t>: Obtenir un lien sans rien demander (buzz, viral, inbound marketing).</a:t>
            </a:r>
            <a:endParaRPr lang="en-US"/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endParaRPr lang="en-US"/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>
                <a:sym typeface="+mn-ea"/>
              </a:rPr>
              <a:t>Créer du contenu de qualité. Il sera naturellement linké</a:t>
            </a:r>
            <a:r>
              <a:rPr lang="fr-FR" altLang="en-US">
                <a:sym typeface="+mn-ea"/>
              </a:rPr>
              <a:t>, et relayé et partagé sur les réseaux sociaux.</a:t>
            </a:r>
            <a:endParaRPr lang="fr-FR" altLang="en-US">
              <a:sym typeface="+mn-ea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endParaRPr lang="en-US"/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Exemple: Rédiger un article qui fera l’unanimité et naturellement générera des back links.</a:t>
            </a:r>
            <a:endParaRPr lang="en-US"/>
          </a:p>
          <a:p>
            <a:pPr marL="1371600" lvl="2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Infographies.</a:t>
            </a:r>
            <a:endParaRPr lang="en-US"/>
          </a:p>
          <a:p>
            <a:pPr marL="1371600" lvl="2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Concours.</a:t>
            </a:r>
            <a:endParaRPr lang="en-US"/>
          </a:p>
          <a:p>
            <a:pPr marL="1371600" lvl="2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Sondages.</a:t>
            </a:r>
            <a:endParaRPr lang="en-US"/>
          </a:p>
          <a:p>
            <a:pPr marL="1371600" lvl="2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Vidéos.</a:t>
            </a:r>
            <a:endParaRPr lang="en-US"/>
          </a:p>
          <a:p>
            <a:pPr marL="1371600" lvl="2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Exclusivités.</a:t>
            </a:r>
            <a:endParaRPr lang="en-US"/>
          </a:p>
          <a:p>
            <a:pPr lvl="0" rtl="0"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 sz="1625">
                <a:sym typeface="+mn-ea"/>
              </a:rPr>
              <a:t>Méthodes d’acquisition de back link </a:t>
            </a:r>
            <a:r>
              <a:rPr lang="fr-FR" altLang="en-US" sz="1625">
                <a:sym typeface="+mn-ea"/>
              </a:rPr>
              <a:t>: </a:t>
            </a:r>
            <a:r>
              <a:rPr lang="en-US" sz="1625"/>
              <a:t>Link Building</a:t>
            </a:r>
            <a:endParaRPr lang="en-US" sz="1625"/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1695466" y="1020200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Link building: Créer soi-même des liens:</a:t>
            </a:r>
            <a:endParaRPr lang="en-US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endParaRPr lang="en-US"/>
          </a:p>
          <a:p>
            <a:pPr marL="914400" lvl="1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Via des forums.</a:t>
            </a:r>
            <a:endParaRPr lang="en-US"/>
          </a:p>
          <a:p>
            <a:pPr marL="914400" lvl="1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Via des partenaires.</a:t>
            </a:r>
            <a:endParaRPr lang="en-US"/>
          </a:p>
          <a:p>
            <a:pPr marL="914400" lvl="1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Via des articles de blog.</a:t>
            </a:r>
            <a:endParaRPr lang="en-US"/>
          </a:p>
          <a:p>
            <a:pPr marL="914400" lvl="1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Via du guest blogging.</a:t>
            </a:r>
            <a:endParaRPr lang="en-US"/>
          </a:p>
          <a:p>
            <a:pPr marL="914400" lvl="1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/>
              <a:t>Via les CP.</a:t>
            </a:r>
            <a:endParaRPr lang="en-US"/>
          </a:p>
          <a:p>
            <a:pPr marL="857250" lvl="1" indent="-285750" rtl="0">
              <a:spcBef>
                <a:spcPts val="0"/>
              </a:spcBef>
              <a:buSzPct val="100000"/>
            </a:pPr>
            <a:endParaRPr lang="en-US"/>
          </a:p>
          <a:p>
            <a:pPr marL="457200" lvl="0" indent="0" rtl="0">
              <a:spcBef>
                <a:spcPts val="0"/>
              </a:spcBef>
              <a:buNone/>
            </a:pPr>
          </a:p>
          <a:p>
            <a:pPr marL="571500" lvl="1" indent="0" rtl="0">
              <a:spcBef>
                <a:spcPts val="0"/>
              </a:spcBef>
              <a:buSzPct val="100000"/>
            </a:pPr>
            <a:endParaRPr lang="en-US" baseline="30000"/>
          </a:p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fr-FR" altLang="en-US"/>
              <a:t>Pilier social</a:t>
            </a:r>
            <a:endParaRPr lang="fr-FR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/>
              <a:t>Social Engagement Optimization</a:t>
            </a:r>
            <a:endParaRPr lang="en-US"/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1695466" y="1020200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sz="1465"/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 sz="1300"/>
              <a:t>Engagement social (généré par le contenu de qualité):</a:t>
            </a:r>
            <a:endParaRPr lang="en-US" sz="1300"/>
          </a:p>
          <a:p>
            <a:pPr marL="1371600" lvl="2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 sz="1300"/>
              <a:t>Réactions.</a:t>
            </a:r>
            <a:endParaRPr lang="en-US" sz="1300"/>
          </a:p>
          <a:p>
            <a:pPr marL="1371600" lvl="2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 sz="1300"/>
              <a:t>Commentaires.</a:t>
            </a:r>
            <a:endParaRPr lang="en-US" sz="1300"/>
          </a:p>
          <a:p>
            <a:pPr marL="1371600" lvl="2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 sz="1300"/>
              <a:t>Nombre de Like</a:t>
            </a:r>
            <a:r>
              <a:rPr lang="fr-FR" altLang="en-US" sz="1300"/>
              <a:t>s</a:t>
            </a:r>
            <a:r>
              <a:rPr lang="en-US" sz="1300"/>
              <a:t>.</a:t>
            </a:r>
            <a:endParaRPr lang="en-US" sz="1300"/>
          </a:p>
          <a:p>
            <a:pPr marL="1371600" lvl="2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 sz="1300"/>
              <a:t>Nombre de partage</a:t>
            </a:r>
            <a:r>
              <a:rPr lang="fr-FR" altLang="en-US" sz="1300"/>
              <a:t>s</a:t>
            </a:r>
            <a:r>
              <a:rPr lang="en-US" sz="1300"/>
              <a:t>.</a:t>
            </a:r>
            <a:endParaRPr lang="en-US" sz="1300"/>
          </a:p>
          <a:p>
            <a:pPr marL="457200" lvl="0" indent="0" rtl="0">
              <a:spcBef>
                <a:spcPts val="0"/>
              </a:spcBef>
              <a:buNone/>
            </a:pPr>
            <a:endParaRPr sz="1300"/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en-US" sz="1300"/>
              <a:t>Plus une page crée du partage social plus elle aura de chances de remonter dans les serps Google.</a:t>
            </a:r>
            <a:endParaRPr lang="en-US" sz="1300"/>
          </a:p>
          <a:p>
            <a:pPr marL="0" lvl="0" indent="0" rtl="0">
              <a:spcBef>
                <a:spcPts val="0"/>
              </a:spcBef>
              <a:buNone/>
            </a:pPr>
            <a:endParaRPr sz="130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300"/>
              <a:t>SEO Social: Attirer l’attention des internautes.</a:t>
            </a:r>
            <a:endParaRPr lang="en-US" sz="130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300"/>
              <a:t>L’engagement social crée du BL.</a:t>
            </a:r>
            <a:endParaRPr lang="en-US" sz="1300"/>
          </a:p>
          <a:p>
            <a:pPr marL="0" lvl="0" indent="0" rtl="0">
              <a:spcBef>
                <a:spcPts val="0"/>
              </a:spcBef>
              <a:buNone/>
            </a:pPr>
            <a:endParaRPr sz="130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300"/>
              <a:t>Créer un cercle vertueux: site, contenu, partage social, notoriété, conversion, fidélité, engagement à la marque.</a:t>
            </a:r>
            <a:endParaRPr lang="en-US" sz="1300"/>
          </a:p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fr-FR" altLang="en-US"/>
              <a:t>5. Google Mobile Index First</a:t>
            </a:r>
            <a:endParaRPr lang="fr-FR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Mobile Index First : Le bouleversement</a:t>
            </a:r>
            <a:endParaRPr lang="fr-FR" alt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928669" y="1424695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Google se met à indexer la version mobile d'un site. </a:t>
            </a: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Considérer la version mobile comme vraiment stratégique. 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>
                <a:sym typeface="+mn-ea"/>
              </a:rPr>
              <a:t>Navigation mobile différente de la navigation desktop.</a:t>
            </a:r>
            <a:endParaRPr lang="fr-FR">
              <a:sym typeface="+mn-ea"/>
            </a:endParaRPr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"/>
            </a:pPr>
            <a:endParaRPr lang="fr-FR"/>
          </a:p>
          <a:p>
            <a:pPr marL="685800" lvl="1" indent="0" rtl="0">
              <a:spcBef>
                <a:spcPts val="0"/>
              </a:spcBef>
              <a:buFont typeface="Wingdings" panose="05000000000000000000" charset="0"/>
            </a:pPr>
            <a:endParaRPr lang="fr-FR"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2" name="Picture 0" descr="google-index-mobile-fir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409" y="3472022"/>
            <a:ext cx="2016284" cy="113351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>
                <a:sym typeface="+mn-ea"/>
              </a:rPr>
              <a:t>Mobile Index First : Pourquoi</a:t>
            </a:r>
            <a:endParaRPr lang="fr-FR" alt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520563" y="958288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fr-FR"/>
          </a:p>
          <a:p>
            <a:pPr marL="457200" lvl="0" indent="-228600" rtl="0">
              <a:spcBef>
                <a:spcPts val="0"/>
              </a:spcBef>
              <a:buChar char="●"/>
            </a:pPr>
            <a:endParaRPr lang="fr-FR"/>
          </a:p>
          <a:p>
            <a:pPr marL="457200" lvl="0" indent="-228600" rtl="0">
              <a:spcBef>
                <a:spcPts val="0"/>
              </a:spcBef>
              <a:buChar char="●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Favoriser la mobilité des internautes via une approche « Cross-Device ou Multi-Support » (plus de dépendance à l’index desktop).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L’explosion du trafic mobile (selon les zones géographiques : en Asie et en Afrique versus en Amérique et en Europe).</a:t>
            </a:r>
            <a:endParaRPr lang="fr-FR"/>
          </a:p>
          <a:p>
            <a:pPr marL="1428750" lvl="2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Google entame la « mutation » de son index vers le mobile afin de matcher avec les besoins des internautes.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685800" lvl="1" indent="0" rtl="0">
              <a:spcBef>
                <a:spcPts val="0"/>
              </a:spcBef>
              <a:buFont typeface="Wingdings" panose="05000000000000000000" charset="0"/>
            </a:pPr>
            <a:r>
              <a:rPr lang="fr-FR"/>
              <a:t>==&gt; Afin de continuer à augmenter votre volume de trafic et conversions, vous avez donc tout intérêt à ne pas rater cette « migration » vers le Mobile Index First : en terme d’ergonomie mobile, d’expérience utilisateur mobile.</a:t>
            </a:r>
            <a:endParaRPr lang="fr-FR"/>
          </a:p>
          <a:p>
            <a:pPr marL="1143000" lvl="2" indent="0" rtl="0">
              <a:spcBef>
                <a:spcPts val="0"/>
              </a:spcBef>
            </a:pPr>
            <a:r>
              <a:rPr lang="fr-FR"/>
              <a:t> </a:t>
            </a:r>
            <a:endParaRPr lang="fr-FR"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/>
              <a:t>Qu’est-ce que le SEO? </a:t>
            </a:r>
            <a:endParaRPr 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" name="Object 0"/>
          <p:cNvGraphicFramePr/>
          <p:nvPr/>
        </p:nvGraphicFramePr>
        <p:xfrm>
          <a:off x="1964452" y="1101329"/>
          <a:ext cx="2768005" cy="345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3689350" imgH="4603750" progId="Paint.Picture">
                  <p:embed/>
                </p:oleObj>
              </mc:Choice>
              <mc:Fallback>
                <p:oleObj name="" r:id="rId2" imgW="3689350" imgH="4603750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4452" y="1101329"/>
                        <a:ext cx="2768005" cy="3458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/>
          <p:nvPr/>
        </p:nvGraphicFramePr>
        <p:xfrm>
          <a:off x="4956890" y="1101329"/>
          <a:ext cx="3244215" cy="326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5918200" imgH="4572000" progId="Paint.Picture">
                  <p:embed/>
                </p:oleObj>
              </mc:Choice>
              <mc:Fallback>
                <p:oleObj name="" r:id="rId4" imgW="5918200" imgH="457200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6890" y="1101329"/>
                        <a:ext cx="3244215" cy="326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Mobile Index First : Ce qui change vraiment</a:t>
            </a:r>
            <a:endParaRPr lang="fr-FR" alt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928669" y="1366394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"/>
            </a:pPr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Besoin désormais de réfléchir “Mobile First” (conception de page, ergonomie ou  </a:t>
            </a:r>
            <a:endParaRPr lang="fr-FR"/>
          </a:p>
          <a:p>
            <a:pPr marL="228600" lvl="0" indent="0" rtl="0">
              <a:spcBef>
                <a:spcPts val="0"/>
              </a:spcBef>
              <a:buFont typeface="Wingdings" panose="05000000000000000000" charset="0"/>
              <a:buNone/>
            </a:pPr>
            <a:r>
              <a:rPr lang="fr-FR"/>
              <a:t> affichage des éléments sur la page).</a:t>
            </a: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Avoir un site RWD (Responsive Web Design) n’est pas suffisant :</a:t>
            </a: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"/>
            </a:pP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"/>
            </a:pP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Corriger les erreurs de navigation sur mobile.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Optimiser la navigation mobile. 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Communiquer efficacement avec ses personas.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Susciter une émotion.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Répondre efficacement à leurs attentes.</a:t>
            </a:r>
            <a:endParaRPr lang="fr-FR"/>
          </a:p>
          <a:p>
            <a:pPr marL="971550" lvl="1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Fournir ainsi une offre de service efficace.</a:t>
            </a:r>
            <a:endParaRPr lang="fr-FR"/>
          </a:p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b="1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 sz="1625"/>
              <a:t>Mobile Index First : Comment savoir si on est prêt</a:t>
            </a:r>
            <a:endParaRPr lang="fr-FR" altLang="en-US" sz="1625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928669" y="1308093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Bascule lourde de conséquences, et de nombreux tests sont requis.</a:t>
            </a: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La bascule ne se fera pas en une seule fois mais de manière évolutive,  sur plusieurs années (5 ans selon certaines sources).</a:t>
            </a: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endParaRPr lang="fr-FR"/>
          </a:p>
          <a:p>
            <a:pPr marL="514350" lvl="0" indent="-28575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/>
              <a:t>Analyser les logs serveurs : Voir la part de Googlebot Mobile.</a:t>
            </a:r>
            <a:endParaRPr lang="fr-FR"/>
          </a:p>
          <a:p>
            <a:pPr marL="285750" lvl="0" indent="-285750" rt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Critères de classement sur le Mobile Index First</a:t>
            </a:r>
            <a:endParaRPr lang="fr-FR" altLang="en-US"/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2070735" y="1262301"/>
            <a:ext cx="5914192" cy="2071489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400050" lvl="0" indent="-285750" algn="just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fr-FR" altLang="en-US"/>
              <a:t>La vitesse de chargement (d’où le réel besoin d’optimiser le temps de chargement pour desktop et encore plus sur mobile : les mobinautes sont plus impatients encore que les internautes).</a:t>
            </a:r>
            <a:endParaRPr lang="fr-FR" altLang="en-US"/>
          </a:p>
          <a:p>
            <a:pPr marL="400050" lvl="0" indent="-285750" algn="just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endParaRPr lang="fr-FR" altLang="en-US"/>
          </a:p>
          <a:p>
            <a:pPr marL="400050" lvl="0" indent="-285750" algn="just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fr-FR" altLang="en-US"/>
              <a:t>L’expérience utilisateur: ergonomie, affichage et hiérarchisation des contenus, navigation, taille des contenus, facilité de lecture.</a:t>
            </a:r>
            <a:endParaRPr lang="fr-FR" altLang="en-US"/>
          </a:p>
          <a:p>
            <a:pPr marL="400050" lvl="0" indent="-285750" algn="just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endParaRPr lang="fr-FR" altLang="en-US"/>
          </a:p>
          <a:p>
            <a:pPr marL="400050" lvl="0" indent="-285750" algn="just" rtl="0">
              <a:spcBef>
                <a:spcPts val="0"/>
              </a:spcBef>
              <a:buSzPct val="100000"/>
              <a:buFont typeface="Wingdings" panose="05000000000000000000" charset="0"/>
              <a:buChar char=""/>
            </a:pPr>
            <a:r>
              <a:rPr lang="fr-FR" altLang="en-US"/>
              <a:t>Qualité des contenus.</a:t>
            </a:r>
            <a:endParaRPr lang="fr-FR" altLang="en-US"/>
          </a:p>
          <a:p>
            <a:pPr marL="114300" lvl="0" indent="0" algn="just" rtl="0">
              <a:spcBef>
                <a:spcPts val="0"/>
              </a:spcBef>
              <a:buSzPct val="100000"/>
            </a:pPr>
            <a:endParaRPr lang="fr-FR" altLang="en-US"/>
          </a:p>
          <a:p>
            <a:pPr marL="457200" lvl="0" indent="-342900" algn="just" rtl="0">
              <a:spcBef>
                <a:spcPts val="0"/>
              </a:spcBef>
              <a:buSzPct val="100000"/>
              <a:buChar char="●"/>
            </a:pPr>
            <a:endParaRPr lang="fr-FR" altLang="en-US"/>
          </a:p>
          <a:p>
            <a:pPr lvl="0" algn="just" rtl="0">
              <a:spcBef>
                <a:spcPts val="0"/>
              </a:spcBef>
              <a:buNone/>
            </a:pPr>
          </a:p>
          <a:p>
            <a:pPr lvl="0" algn="just" rtl="0">
              <a:spcBef>
                <a:spcPts val="0"/>
              </a:spcBef>
              <a:buNone/>
            </a:pPr>
          </a:p>
          <a:p>
            <a:pPr lvl="0" algn="just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2120900" y="1922250"/>
            <a:ext cx="4902000" cy="212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en-US"/>
              <a:t>MERCI</a:t>
            </a:r>
            <a:endParaRPr lang="en-US"/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45923" y="698733"/>
            <a:ext cx="1452000" cy="14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/>
              <a:t>Spécificités du SEO</a:t>
            </a:r>
            <a:endParaRPr lang="fr-FR"/>
          </a:p>
        </p:txBody>
      </p:sp>
      <p:sp>
        <p:nvSpPr>
          <p:cNvPr id="1" name="Text Placeholder 0"/>
          <p:cNvSpPr/>
          <p:nvPr>
            <p:ph type="body" idx="4294967295"/>
          </p:nvPr>
        </p:nvSpPr>
        <p:spPr>
          <a:xfrm>
            <a:off x="2889885" y="994410"/>
            <a:ext cx="6254115" cy="3575050"/>
          </a:xfrm>
        </p:spPr>
        <p:txBody>
          <a:bodyPr/>
          <a:p>
            <a:pPr>
              <a:buClr>
                <a:srgbClr val="000000"/>
              </a:buClr>
              <a:buFont typeface="Wingdings" panose="05000000000000000000" charset="0"/>
              <a:buChar char=""/>
            </a:pPr>
            <a:r>
              <a:rPr lang="fr-FR" altLang="en-US" sz="150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</a:rPr>
              <a:t>rafic gratuit </a:t>
            </a:r>
            <a:r>
              <a:rPr lang="fr-FR" altLang="en-US" sz="1500">
                <a:solidFill>
                  <a:schemeClr val="tx1"/>
                </a:solidFill>
                <a:latin typeface="Arial" panose="020B0604020202020204" pitchFamily="34" charset="0"/>
              </a:rPr>
              <a:t>(... Mais pas tant que ça).</a:t>
            </a:r>
            <a:endParaRPr lang="fr-FR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charset="0"/>
              <a:buChar char=""/>
            </a:pPr>
            <a:endParaRPr lang="fr-FR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charset="0"/>
              <a:buChar char=""/>
            </a:pP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</a:rPr>
              <a:t>Résultats </a:t>
            </a:r>
            <a:r>
              <a:rPr lang="fr-FR" altLang="en-US" sz="150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</a:rPr>
              <a:t>longs</a:t>
            </a:r>
            <a:r>
              <a:rPr lang="fr-FR" altLang="en-US" sz="150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</a:rPr>
              <a:t> à obtenir </a:t>
            </a:r>
            <a:r>
              <a:rPr lang="fr-FR" altLang="en-US" sz="1500">
                <a:solidFill>
                  <a:schemeClr val="tx1"/>
                </a:solidFill>
                <a:latin typeface="Arial" panose="020B0604020202020204" pitchFamily="34" charset="0"/>
              </a:rPr>
              <a:t>(plusieurs mois).</a:t>
            </a:r>
            <a:endParaRPr lang="fr-FR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charset="0"/>
              <a:buChar char=""/>
            </a:pPr>
            <a:endParaRPr lang="fr-FR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charset="0"/>
              <a:buChar char=""/>
            </a:pPr>
            <a:r>
              <a:rPr lang="fr-FR" altLang="en-US" sz="1500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</a:rPr>
              <a:t>tratégie long-termiste.</a:t>
            </a:r>
            <a:endParaRPr lang="en-US" sz="15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charset="0"/>
              <a:buChar char=""/>
            </a:pPr>
            <a:endParaRPr lang="en-US" sz="15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charset="0"/>
              <a:buChar char=""/>
            </a:pPr>
            <a:r>
              <a:rPr lang="fr-FR" altLang="en-US" sz="1500">
                <a:solidFill>
                  <a:schemeClr val="tx1"/>
                </a:solidFill>
                <a:latin typeface="Arial" panose="020B0604020202020204" pitchFamily="34" charset="0"/>
              </a:rPr>
              <a:t>Dépendance à Google forte.</a:t>
            </a:r>
            <a:endParaRPr lang="fr-FR" altLang="en-US" sz="1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/>
              <a:t>L</a:t>
            </a:r>
            <a:r>
              <a:rPr lang="en-US"/>
              <a:t>e SEO </a:t>
            </a:r>
            <a:r>
              <a:rPr lang="fr-FR" altLang="en-US"/>
              <a:t>sans Google</a:t>
            </a:r>
            <a:r>
              <a:rPr lang="en-US"/>
              <a:t>? </a:t>
            </a:r>
            <a:endParaRPr 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695466" y="958288"/>
            <a:ext cx="6665100" cy="1801313"/>
          </a:xfrm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65" b="1"/>
          </a:p>
          <a:p>
            <a:pPr marL="571500" lvl="0" indent="-342900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fr-FR" sz="1465"/>
              <a:t>Google représente plus de </a:t>
            </a:r>
            <a:r>
              <a:rPr lang="fr-FR" sz="1465" b="1">
                <a:solidFill>
                  <a:srgbClr val="FF0000"/>
                </a:solidFill>
              </a:rPr>
              <a:t>93,8 %</a:t>
            </a:r>
            <a:r>
              <a:rPr lang="fr-FR" sz="1465"/>
              <a:t> de part de marché en France.</a:t>
            </a:r>
            <a:endParaRPr lang="fr-FR" sz="1465"/>
          </a:p>
          <a:p>
            <a:pPr lvl="0" rtl="0">
              <a:spcBef>
                <a:spcPts val="0"/>
              </a:spcBef>
              <a:buNone/>
            </a:pPr>
            <a:endParaRPr sz="1465"/>
          </a:p>
        </p:txBody>
      </p:sp>
      <p:sp>
        <p:nvSpPr>
          <p:cNvPr id="3" name="Text Box 2"/>
          <p:cNvSpPr txBox="1"/>
          <p:nvPr/>
        </p:nvSpPr>
        <p:spPr>
          <a:xfrm>
            <a:off x="2053590" y="4122896"/>
            <a:ext cx="6166485" cy="542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 sz="1465"/>
              <a:t>Source : http://gs.statcounter.com/search-engine-market-share/all/france</a:t>
            </a:r>
            <a:endParaRPr lang="fr-FR" altLang="en-US" sz="1465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851660"/>
            <a:ext cx="8546465" cy="1980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74282" tIns="74282" rIns="74282" bIns="74282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 panose="020B0503030101060003"/>
              <a:buNone/>
            </a:pPr>
            <a:r>
              <a:rPr lang="fr-FR" altLang="en-US" sz="2000"/>
              <a:t>Le SEO : au milieu de tous les acteurs d'un projet</a:t>
            </a:r>
            <a:endParaRPr lang="fr-FR" altLang="en-US" sz="2000"/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3425" y="677315"/>
            <a:ext cx="1734769" cy="307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0"/>
          <p:cNvGraphicFramePr/>
          <p:nvPr/>
        </p:nvGraphicFramePr>
        <p:xfrm>
          <a:off x="2844800" y="875030"/>
          <a:ext cx="404685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" r:id="rId2" imgW="3587750" imgH="3378200" progId="Paint.Picture">
                  <p:embed/>
                </p:oleObj>
              </mc:Choice>
              <mc:Fallback>
                <p:oleObj name="" r:id="rId2" imgW="3587750" imgH="3378200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4800" y="875030"/>
                        <a:ext cx="4046855" cy="366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10282</Words>
  <Application>WPS Presentation</Application>
  <PresentationFormat/>
  <Paragraphs>533</Paragraphs>
  <Slides>63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22</vt:i4>
      </vt:variant>
      <vt:variant>
        <vt:lpstr>幻灯片标题</vt:lpstr>
      </vt:variant>
      <vt:variant>
        <vt:i4>63</vt:i4>
      </vt:variant>
    </vt:vector>
  </HeadingPairs>
  <TitlesOfParts>
    <vt:vector size="102" baseType="lpstr">
      <vt:lpstr>Arial</vt:lpstr>
      <vt:lpstr>SimSun</vt:lpstr>
      <vt:lpstr>Wingdings</vt:lpstr>
      <vt:lpstr>Arial</vt:lpstr>
      <vt:lpstr>Raleway</vt:lpstr>
      <vt:lpstr>Source Sans Pro</vt:lpstr>
      <vt:lpstr>Tahoma</vt:lpstr>
      <vt:lpstr>Tahoma</vt:lpstr>
      <vt:lpstr>MS PGothic</vt:lpstr>
      <vt:lpstr>ChunkFive</vt:lpstr>
      <vt:lpstr>Wingdings</vt:lpstr>
      <vt:lpstr>Calibri</vt:lpstr>
      <vt:lpstr>Microsoft YaHei</vt:lpstr>
      <vt:lpstr/>
      <vt:lpstr>Arial Unicode MS</vt:lpstr>
      <vt:lpstr>Segoe Print</vt:lpstr>
      <vt:lpstr>simple-light-2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Ateliers-digitaux.com  Nicolas Vidal</vt:lpstr>
      <vt:lpstr>Qui suis-je ? </vt:lpstr>
      <vt:lpstr>Sommaire</vt:lpstr>
      <vt:lpstr>1. Définition du référencement naturel (SEO)</vt:lpstr>
      <vt:lpstr>Qu’est-ce que le SEO? </vt:lpstr>
      <vt:lpstr>Qu’est-ce que le SEO? </vt:lpstr>
      <vt:lpstr>Spécificités du SEO</vt:lpstr>
      <vt:lpstr>Le SEO sans Google? </vt:lpstr>
      <vt:lpstr>Le SEO : au milieu de tous les acteurs d'un projet</vt:lpstr>
      <vt:lpstr>SEO versus SEA </vt:lpstr>
      <vt:lpstr>Triptyque du marketing digital </vt:lpstr>
      <vt:lpstr>Sources d’information du SEO </vt:lpstr>
      <vt:lpstr>La recette miracle du SEO</vt:lpstr>
      <vt:lpstr>Différents types de résulats : Résultats classiques</vt:lpstr>
      <vt:lpstr>Différents types de résulats : Knowledge Graph</vt:lpstr>
      <vt:lpstr>Différents types de résulats : Recherches associées</vt:lpstr>
      <vt:lpstr>Différents types de résulats - PAA</vt:lpstr>
      <vt:lpstr>Différents types de résulats : Autocomplétion</vt:lpstr>
      <vt:lpstr>Différents types de résulats : Position 0</vt:lpstr>
      <vt:lpstr>Fonctions de recherche</vt:lpstr>
      <vt:lpstr>Le SEO au sein de la conception des interfaces </vt:lpstr>
      <vt:lpstr>2. Les piliers du SEO</vt:lpstr>
      <vt:lpstr>Les piliers du SEO </vt:lpstr>
      <vt:lpstr>Pilier templating</vt:lpstr>
      <vt:lpstr>Templating #1 </vt:lpstr>
      <vt:lpstr>Templating #2 </vt:lpstr>
      <vt:lpstr>Templating #2 </vt:lpstr>
      <vt:lpstr>Exemple balises hreflang</vt:lpstr>
      <vt:lpstr>Exemple balise rel canonical</vt:lpstr>
      <vt:lpstr>Templating #1 </vt:lpstr>
      <vt:lpstr>Exemple balises title</vt:lpstr>
      <vt:lpstr>Exemple balises title</vt:lpstr>
      <vt:lpstr>Exemple balises Hn</vt:lpstr>
      <vt:lpstr>Exemple Attribut alt</vt:lpstr>
      <vt:lpstr>Exemple Fil d'Ariane</vt:lpstr>
      <vt:lpstr>Exemple Micodatas</vt:lpstr>
      <vt:lpstr>Pilier structure et navigation</vt:lpstr>
      <vt:lpstr>Structure / Navigation #1  </vt:lpstr>
      <vt:lpstr>Structure / Navigation #2  </vt:lpstr>
      <vt:lpstr>Structure / Navigation #3</vt:lpstr>
      <vt:lpstr>Structure / Navigation #4 </vt:lpstr>
      <vt:lpstr>Pilier sémantique</vt:lpstr>
      <vt:lpstr>Typologies de contenus (à adater au personna)</vt:lpstr>
      <vt:lpstr>Contenus : Cas de l'UGC</vt:lpstr>
      <vt:lpstr>Ecrire pour le web: Principales Guidelines   </vt:lpstr>
      <vt:lpstr>Ecrire pour le web: Principales Guidelines   </vt:lpstr>
      <vt:lpstr>Ecrire pour le web: Principales Guidelines   </vt:lpstr>
      <vt:lpstr>Ecrire pour le web: La pyramide inversée </vt:lpstr>
      <vt:lpstr>Focus sur les outils : Recherche de mots-clés</vt:lpstr>
      <vt:lpstr>Focus sur les outils : Outils de positionnement</vt:lpstr>
      <vt:lpstr>Pilier net linking notoriété</vt:lpstr>
      <vt:lpstr>Qu’est-ce que le format d’un “bon” back link ?   </vt:lpstr>
      <vt:lpstr>Méthodes d’acquisition de back link : Link Baiting</vt:lpstr>
      <vt:lpstr>Méthodes d’acquisition de back link : Link Building</vt:lpstr>
      <vt:lpstr>Pilier social</vt:lpstr>
      <vt:lpstr>Social Engagement Optimization</vt:lpstr>
      <vt:lpstr>5. Google Mobile Index First</vt:lpstr>
      <vt:lpstr>Mobile Index First : Le bouleversement</vt:lpstr>
      <vt:lpstr>Mobile Index First : Pourquoi</vt:lpstr>
      <vt:lpstr>Mobile Index First : Ce qui change vraiment</vt:lpstr>
      <vt:lpstr>Mobile Index First : Comment savoir si on est prêt</vt:lpstr>
      <vt:lpstr>Critères de classement sur le Mobile Index First</vt:lpstr>
      <vt:lpstr>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AFNORNicolas Vidal</dc:title>
  <dc:creator/>
  <cp:lastModifiedBy>Nicolas Vidal</cp:lastModifiedBy>
  <cp:revision>311</cp:revision>
  <dcterms:created xsi:type="dcterms:W3CDTF">2017-09-20T08:23:00Z</dcterms:created>
  <dcterms:modified xsi:type="dcterms:W3CDTF">2019-02-20T17:20:45Z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