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84" r:id="rId2"/>
    <p:sldId id="272" r:id="rId3"/>
    <p:sldId id="486" r:id="rId4"/>
    <p:sldId id="416" r:id="rId5"/>
    <p:sldId id="503" r:id="rId6"/>
    <p:sldId id="494" r:id="rId7"/>
    <p:sldId id="489" r:id="rId8"/>
    <p:sldId id="490" r:id="rId9"/>
    <p:sldId id="492" r:id="rId10"/>
    <p:sldId id="493" r:id="rId11"/>
    <p:sldId id="407" r:id="rId12"/>
  </p:sldIdLst>
  <p:sldSz cx="24387175" cy="13716000"/>
  <p:notesSz cx="6858000" cy="9144000"/>
  <p:defaultTextStyle>
    <a:defPPr>
      <a:defRPr lang="en-US"/>
    </a:defPPr>
    <a:lvl1pPr marL="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44B"/>
    <a:srgbClr val="FFCD2D"/>
    <a:srgbClr val="FFD2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8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46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 snapToGrid="0" showGuides="1">
      <p:cViewPr varScale="1">
        <p:scale>
          <a:sx n="56" d="100"/>
          <a:sy n="56" d="100"/>
        </p:scale>
        <p:origin x="285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1B771-53CD-43CE-A9C8-A22AA9DA55A9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F396B-932A-4898-93BB-04AAE1621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EE561-8A9A-4A46-A212-35A7167280A9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40AD5-103E-4092-B474-128CD6AEF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5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7186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7175" cy="13716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7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0788" y="1219200"/>
            <a:ext cx="11390312" cy="8534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7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565627" y="-1"/>
            <a:ext cx="8790038" cy="137160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8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14457293" y="1340575"/>
            <a:ext cx="6390755" cy="11034849"/>
          </a:xfrm>
          <a:custGeom>
            <a:avLst/>
            <a:gdLst>
              <a:gd name="connsiteX0" fmla="*/ 0 w 6390755"/>
              <a:gd name="connsiteY0" fmla="*/ 0 h 11034849"/>
              <a:gd name="connsiteX1" fmla="*/ 6390755 w 6390755"/>
              <a:gd name="connsiteY1" fmla="*/ 0 h 11034849"/>
              <a:gd name="connsiteX2" fmla="*/ 6390755 w 6390755"/>
              <a:gd name="connsiteY2" fmla="*/ 6118361 h 11034849"/>
              <a:gd name="connsiteX3" fmla="*/ 6390755 w 6390755"/>
              <a:gd name="connsiteY3" fmla="*/ 8961029 h 11034849"/>
              <a:gd name="connsiteX4" fmla="*/ 6390755 w 6390755"/>
              <a:gd name="connsiteY4" fmla="*/ 9939862 h 11034849"/>
              <a:gd name="connsiteX5" fmla="*/ 3362451 w 6390755"/>
              <a:gd name="connsiteY5" fmla="*/ 11034849 h 11034849"/>
              <a:gd name="connsiteX6" fmla="*/ 3028031 w 6390755"/>
              <a:gd name="connsiteY6" fmla="*/ 11034849 h 11034849"/>
              <a:gd name="connsiteX7" fmla="*/ 0 w 6390755"/>
              <a:gd name="connsiteY7" fmla="*/ 9939961 h 11034849"/>
              <a:gd name="connsiteX8" fmla="*/ 0 w 6390755"/>
              <a:gd name="connsiteY8" fmla="*/ 8961029 h 11034849"/>
              <a:gd name="connsiteX9" fmla="*/ 0 w 6390755"/>
              <a:gd name="connsiteY9" fmla="*/ 6118361 h 11034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390755" h="11034849">
                <a:moveTo>
                  <a:pt x="0" y="0"/>
                </a:moveTo>
                <a:lnTo>
                  <a:pt x="6390755" y="0"/>
                </a:lnTo>
                <a:lnTo>
                  <a:pt x="6390755" y="6118361"/>
                </a:lnTo>
                <a:lnTo>
                  <a:pt x="6390755" y="8961029"/>
                </a:lnTo>
                <a:lnTo>
                  <a:pt x="6390755" y="9939862"/>
                </a:lnTo>
                <a:lnTo>
                  <a:pt x="3362451" y="11034849"/>
                </a:lnTo>
                <a:lnTo>
                  <a:pt x="3028031" y="11034849"/>
                </a:lnTo>
                <a:lnTo>
                  <a:pt x="0" y="9939961"/>
                </a:lnTo>
                <a:lnTo>
                  <a:pt x="0" y="8961029"/>
                </a:lnTo>
                <a:lnTo>
                  <a:pt x="0" y="611836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2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1300566" y="0"/>
            <a:ext cx="13086610" cy="11430717"/>
          </a:xfrm>
          <a:custGeom>
            <a:avLst/>
            <a:gdLst>
              <a:gd name="connsiteX0" fmla="*/ 5462178 w 13086610"/>
              <a:gd name="connsiteY0" fmla="*/ 0 h 11430717"/>
              <a:gd name="connsiteX1" fmla="*/ 13086610 w 13086610"/>
              <a:gd name="connsiteY1" fmla="*/ 0 h 11430717"/>
              <a:gd name="connsiteX2" fmla="*/ 13086610 w 13086610"/>
              <a:gd name="connsiteY2" fmla="*/ 4319206 h 11430717"/>
              <a:gd name="connsiteX3" fmla="*/ 7207006 w 13086610"/>
              <a:gd name="connsiteY3" fmla="*/ 10194993 h 11430717"/>
              <a:gd name="connsiteX4" fmla="*/ 1235724 w 13086610"/>
              <a:gd name="connsiteY4" fmla="*/ 10193055 h 11430717"/>
              <a:gd name="connsiteX5" fmla="*/ 1237663 w 13086610"/>
              <a:gd name="connsiteY5" fmla="*/ 4221773 h 11430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86610" h="11430717">
                <a:moveTo>
                  <a:pt x="5462178" y="0"/>
                </a:moveTo>
                <a:lnTo>
                  <a:pt x="13086610" y="0"/>
                </a:lnTo>
                <a:lnTo>
                  <a:pt x="13086610" y="4319206"/>
                </a:lnTo>
                <a:lnTo>
                  <a:pt x="7207006" y="10194993"/>
                </a:lnTo>
                <a:cubicBezTo>
                  <a:pt x="5557546" y="11843382"/>
                  <a:pt x="2884113" y="11842514"/>
                  <a:pt x="1235724" y="10193055"/>
                </a:cubicBezTo>
                <a:cubicBezTo>
                  <a:pt x="-412665" y="8543595"/>
                  <a:pt x="-411796" y="5870162"/>
                  <a:pt x="1237663" y="4221773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750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373704" y="1448713"/>
            <a:ext cx="5309421" cy="618449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066581" y="1448713"/>
            <a:ext cx="9615950" cy="618449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60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-1" y="4217988"/>
            <a:ext cx="24387176" cy="5764212"/>
          </a:xfrm>
          <a:custGeom>
            <a:avLst/>
            <a:gdLst>
              <a:gd name="connsiteX0" fmla="*/ 0 w 24387176"/>
              <a:gd name="connsiteY0" fmla="*/ 0 h 5764212"/>
              <a:gd name="connsiteX1" fmla="*/ 24387176 w 24387176"/>
              <a:gd name="connsiteY1" fmla="*/ 0 h 5764212"/>
              <a:gd name="connsiteX2" fmla="*/ 24387176 w 24387176"/>
              <a:gd name="connsiteY2" fmla="*/ 2225746 h 5764212"/>
              <a:gd name="connsiteX3" fmla="*/ 24387176 w 24387176"/>
              <a:gd name="connsiteY3" fmla="*/ 3094772 h 5764212"/>
              <a:gd name="connsiteX4" fmla="*/ 21656604 w 24387176"/>
              <a:gd name="connsiteY4" fmla="*/ 5764212 h 5764212"/>
              <a:gd name="connsiteX5" fmla="*/ 2730571 w 24387176"/>
              <a:gd name="connsiteY5" fmla="*/ 5764212 h 5764212"/>
              <a:gd name="connsiteX6" fmla="*/ 14097 w 24387176"/>
              <a:gd name="connsiteY6" fmla="*/ 3367707 h 5764212"/>
              <a:gd name="connsiteX7" fmla="*/ 0 w 24387176"/>
              <a:gd name="connsiteY7" fmla="*/ 3094793 h 5764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7176" h="5764212">
                <a:moveTo>
                  <a:pt x="0" y="0"/>
                </a:moveTo>
                <a:lnTo>
                  <a:pt x="24387176" y="0"/>
                </a:lnTo>
                <a:lnTo>
                  <a:pt x="24387176" y="2225746"/>
                </a:lnTo>
                <a:lnTo>
                  <a:pt x="24387176" y="3094772"/>
                </a:lnTo>
                <a:cubicBezTo>
                  <a:pt x="24387176" y="4569063"/>
                  <a:pt x="23164656" y="5764212"/>
                  <a:pt x="21656604" y="5764212"/>
                </a:cubicBezTo>
                <a:lnTo>
                  <a:pt x="2730571" y="5764212"/>
                </a:lnTo>
                <a:cubicBezTo>
                  <a:pt x="1316772" y="5764212"/>
                  <a:pt x="153930" y="4713788"/>
                  <a:pt x="14097" y="3367707"/>
                </a:cubicBezTo>
                <a:lnTo>
                  <a:pt x="0" y="309479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936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85554" y="2246811"/>
            <a:ext cx="8673738" cy="420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7262949" y="7289074"/>
            <a:ext cx="6792685" cy="420624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667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270894" y="1680701"/>
            <a:ext cx="12742862" cy="41894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9557519" y="6858000"/>
            <a:ext cx="12771437" cy="505869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407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20788" y="1332548"/>
            <a:ext cx="7086600" cy="53562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650288" y="1332547"/>
            <a:ext cx="7086600" cy="53562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87175" cy="13716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797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932986" y="1436914"/>
            <a:ext cx="3892550" cy="52119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545393" y="7040881"/>
            <a:ext cx="7857097" cy="529045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184358" y="3303639"/>
            <a:ext cx="5201397" cy="33451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61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4989038" y="1515292"/>
            <a:ext cx="7781581" cy="62179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27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523839" y="800100"/>
            <a:ext cx="3705173" cy="12115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45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271611" y="1651308"/>
            <a:ext cx="8464550" cy="7551738"/>
          </a:xfrm>
          <a:prstGeom prst="rect">
            <a:avLst/>
          </a:prstGeom>
          <a:solidFill>
            <a:schemeClr val="bg1"/>
          </a:solidFill>
          <a:effectLst>
            <a:outerShdw blurRad="812800" dist="685800" dir="2700000" sx="96000" sy="96000" algn="tl" rotWithShape="0">
              <a:schemeClr val="accent3">
                <a:alpha val="42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1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722235" y="1467791"/>
            <a:ext cx="10253457" cy="1083941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35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087385" y="6105830"/>
            <a:ext cx="16604594" cy="6810068"/>
          </a:xfrm>
          <a:custGeom>
            <a:avLst/>
            <a:gdLst>
              <a:gd name="connsiteX0" fmla="*/ 3285846 w 16604594"/>
              <a:gd name="connsiteY0" fmla="*/ 0 h 6810068"/>
              <a:gd name="connsiteX1" fmla="*/ 3405034 w 16604594"/>
              <a:gd name="connsiteY1" fmla="*/ 0 h 6810068"/>
              <a:gd name="connsiteX2" fmla="*/ 8725894 w 16604594"/>
              <a:gd name="connsiteY2" fmla="*/ 0 h 6810068"/>
              <a:gd name="connsiteX3" fmla="*/ 8725894 w 16604594"/>
              <a:gd name="connsiteY3" fmla="*/ 1 h 6810068"/>
              <a:gd name="connsiteX4" fmla="*/ 16604594 w 16604594"/>
              <a:gd name="connsiteY4" fmla="*/ 1 h 6810068"/>
              <a:gd name="connsiteX5" fmla="*/ 16604594 w 16604594"/>
              <a:gd name="connsiteY5" fmla="*/ 6810068 h 6810068"/>
              <a:gd name="connsiteX6" fmla="*/ 8725894 w 16604594"/>
              <a:gd name="connsiteY6" fmla="*/ 6810068 h 6810068"/>
              <a:gd name="connsiteX7" fmla="*/ 3405034 w 16604594"/>
              <a:gd name="connsiteY7" fmla="*/ 6810068 h 6810068"/>
              <a:gd name="connsiteX8" fmla="*/ 3285846 w 16604594"/>
              <a:gd name="connsiteY8" fmla="*/ 6810068 h 6810068"/>
              <a:gd name="connsiteX9" fmla="*/ 3233596 w 16604594"/>
              <a:gd name="connsiteY9" fmla="*/ 6810068 h 6810068"/>
              <a:gd name="connsiteX10" fmla="*/ 3233596 w 16604594"/>
              <a:gd name="connsiteY10" fmla="*/ 6805733 h 6810068"/>
              <a:gd name="connsiteX11" fmla="*/ 3229812 w 16604594"/>
              <a:gd name="connsiteY11" fmla="*/ 6805637 h 6810068"/>
              <a:gd name="connsiteX12" fmla="*/ 0 w 16604594"/>
              <a:gd name="connsiteY12" fmla="*/ 3405034 h 6810068"/>
              <a:gd name="connsiteX13" fmla="*/ 3229812 w 16604594"/>
              <a:gd name="connsiteY13" fmla="*/ 4431 h 6810068"/>
              <a:gd name="connsiteX14" fmla="*/ 3233596 w 16604594"/>
              <a:gd name="connsiteY14" fmla="*/ 4336 h 6810068"/>
              <a:gd name="connsiteX15" fmla="*/ 3233596 w 16604594"/>
              <a:gd name="connsiteY15" fmla="*/ 1 h 6810068"/>
              <a:gd name="connsiteX16" fmla="*/ 3285846 w 16604594"/>
              <a:gd name="connsiteY16" fmla="*/ 1 h 6810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604594" h="6810068">
                <a:moveTo>
                  <a:pt x="3285846" y="0"/>
                </a:moveTo>
                <a:lnTo>
                  <a:pt x="3405034" y="0"/>
                </a:lnTo>
                <a:lnTo>
                  <a:pt x="8725894" y="0"/>
                </a:lnTo>
                <a:lnTo>
                  <a:pt x="8725894" y="1"/>
                </a:lnTo>
                <a:lnTo>
                  <a:pt x="16604594" y="1"/>
                </a:lnTo>
                <a:lnTo>
                  <a:pt x="16604594" y="6810068"/>
                </a:lnTo>
                <a:lnTo>
                  <a:pt x="8725894" y="6810068"/>
                </a:lnTo>
                <a:lnTo>
                  <a:pt x="3405034" y="6810068"/>
                </a:lnTo>
                <a:lnTo>
                  <a:pt x="3285846" y="6810068"/>
                </a:lnTo>
                <a:lnTo>
                  <a:pt x="3233596" y="6810068"/>
                </a:lnTo>
                <a:lnTo>
                  <a:pt x="3233596" y="6805733"/>
                </a:lnTo>
                <a:lnTo>
                  <a:pt x="3229812" y="6805637"/>
                </a:lnTo>
                <a:cubicBezTo>
                  <a:pt x="1430695" y="6714440"/>
                  <a:pt x="0" y="5226815"/>
                  <a:pt x="0" y="3405034"/>
                </a:cubicBezTo>
                <a:cubicBezTo>
                  <a:pt x="0" y="1583253"/>
                  <a:pt x="1430695" y="95628"/>
                  <a:pt x="3229812" y="4431"/>
                </a:cubicBezTo>
                <a:lnTo>
                  <a:pt x="3233596" y="4336"/>
                </a:lnTo>
                <a:lnTo>
                  <a:pt x="3233596" y="1"/>
                </a:lnTo>
                <a:lnTo>
                  <a:pt x="3285846" y="1"/>
                </a:lnTo>
                <a:close/>
              </a:path>
            </a:pathLst>
          </a:custGeom>
          <a:solidFill>
            <a:schemeClr val="bg1"/>
          </a:solidFill>
          <a:effectLst>
            <a:outerShdw blurRad="660400" dist="381000" dir="3000000" sx="97000" sy="97000" algn="t" rotWithShape="0">
              <a:schemeClr val="accent1">
                <a:alpha val="32000"/>
              </a:schemeClr>
            </a:outerShdw>
          </a:effectLst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1811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102101" y="800100"/>
            <a:ext cx="7746999" cy="12115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23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3588" cy="13716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6451552" y="1724025"/>
            <a:ext cx="11693525" cy="102679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010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3421032" y="800100"/>
            <a:ext cx="8023635" cy="12115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610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976541" y="1680702"/>
            <a:ext cx="11650662" cy="78168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2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24387176" cy="11358138"/>
          </a:xfrm>
          <a:custGeom>
            <a:avLst/>
            <a:gdLst>
              <a:gd name="connsiteX0" fmla="*/ 0 w 24387176"/>
              <a:gd name="connsiteY0" fmla="*/ 0 h 11358138"/>
              <a:gd name="connsiteX1" fmla="*/ 24387176 w 24387176"/>
              <a:gd name="connsiteY1" fmla="*/ 0 h 11358138"/>
              <a:gd name="connsiteX2" fmla="*/ 24387176 w 24387176"/>
              <a:gd name="connsiteY2" fmla="*/ 9678253 h 11358138"/>
              <a:gd name="connsiteX3" fmla="*/ 24305494 w 24387176"/>
              <a:gd name="connsiteY3" fmla="*/ 9696408 h 11358138"/>
              <a:gd name="connsiteX4" fmla="*/ 18220628 w 24387176"/>
              <a:gd name="connsiteY4" fmla="*/ 8822906 h 11358138"/>
              <a:gd name="connsiteX5" fmla="*/ 7456833 w 24387176"/>
              <a:gd name="connsiteY5" fmla="*/ 11357101 h 11358138"/>
              <a:gd name="connsiteX6" fmla="*/ 198891 w 24387176"/>
              <a:gd name="connsiteY6" fmla="*/ 9484178 h 11358138"/>
              <a:gd name="connsiteX7" fmla="*/ 0 w 24387176"/>
              <a:gd name="connsiteY7" fmla="*/ 9320863 h 1135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7176" h="11358138">
                <a:moveTo>
                  <a:pt x="0" y="0"/>
                </a:moveTo>
                <a:lnTo>
                  <a:pt x="24387176" y="0"/>
                </a:lnTo>
                <a:lnTo>
                  <a:pt x="24387176" y="9678253"/>
                </a:lnTo>
                <a:lnTo>
                  <a:pt x="24305494" y="9696408"/>
                </a:lnTo>
                <a:cubicBezTo>
                  <a:pt x="22863110" y="9951142"/>
                  <a:pt x="20761898" y="8548586"/>
                  <a:pt x="18220628" y="8822906"/>
                </a:cubicBezTo>
                <a:cubicBezTo>
                  <a:pt x="15316319" y="9136415"/>
                  <a:pt x="10622399" y="11413707"/>
                  <a:pt x="7456833" y="11357101"/>
                </a:cubicBezTo>
                <a:cubicBezTo>
                  <a:pt x="4884810" y="11311109"/>
                  <a:pt x="1918981" y="10759203"/>
                  <a:pt x="198891" y="9484178"/>
                </a:cubicBezTo>
                <a:lnTo>
                  <a:pt x="0" y="932086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1734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393305" y="7654834"/>
            <a:ext cx="12305484" cy="45724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755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3500439" y="2103437"/>
            <a:ext cx="5826442" cy="9509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413660" y="3393269"/>
            <a:ext cx="5779928" cy="5779928"/>
          </a:xfrm>
          <a:prstGeom prst="rect">
            <a:avLst/>
          </a:prstGeom>
          <a:solidFill>
            <a:schemeClr val="bg1"/>
          </a:solidFill>
          <a:effectLst>
            <a:outerShdw blurRad="698500" dist="330200" dir="8100000" sx="97000" sy="97000" algn="tr" rotWithShape="0">
              <a:schemeClr val="accent3">
                <a:alpha val="4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9929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064364" y="1681162"/>
            <a:ext cx="5781675" cy="10353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258686" y="1681162"/>
            <a:ext cx="5781675" cy="10353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0199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8830492" y="2116070"/>
            <a:ext cx="5330281" cy="953611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160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494304" y="1358083"/>
            <a:ext cx="4806950" cy="68976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0201865" y="5773783"/>
            <a:ext cx="5016500" cy="71421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16118976" y="2403531"/>
            <a:ext cx="5826125" cy="89089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92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254726" y="9145457"/>
            <a:ext cx="4699174" cy="32461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8912327" y="1354788"/>
            <a:ext cx="4699174" cy="324618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227598" y="4600973"/>
            <a:ext cx="4699174" cy="3246185"/>
          </a:xfrm>
          <a:prstGeom prst="rect">
            <a:avLst/>
          </a:prstGeom>
          <a:solidFill>
            <a:schemeClr val="bg1"/>
          </a:solidFill>
          <a:effectLst>
            <a:outerShdw blurRad="762000" dist="114300" dir="2700000" algn="tl" rotWithShape="0">
              <a:schemeClr val="accent1">
                <a:alpha val="42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558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2506869"/>
            <a:ext cx="13981113" cy="740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8933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074505" y="2078849"/>
            <a:ext cx="5225414" cy="738961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6746311" y="2078849"/>
            <a:ext cx="5225414" cy="452842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6746311" y="7108723"/>
            <a:ext cx="5225414" cy="442451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511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-29497" y="3776151"/>
            <a:ext cx="14158452" cy="99398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0083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8487696" y="-1371600"/>
            <a:ext cx="7321165" cy="16992600"/>
          </a:xfrm>
          <a:custGeom>
            <a:avLst/>
            <a:gdLst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390900 w 7321165"/>
              <a:gd name="connsiteY4" fmla="*/ 6781800 h 16992600"/>
              <a:gd name="connsiteX5" fmla="*/ 3619500 w 7321165"/>
              <a:gd name="connsiteY5" fmla="*/ 7810500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619500 w 7321165"/>
              <a:gd name="connsiteY5" fmla="*/ 7810500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99110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981200 w 7321165"/>
              <a:gd name="connsiteY2" fmla="*/ 47244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828800 w 7321165"/>
              <a:gd name="connsiteY2" fmla="*/ 4686300 h 16992600"/>
              <a:gd name="connsiteX3" fmla="*/ 1790700 w 7321165"/>
              <a:gd name="connsiteY3" fmla="*/ 62103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295400 w 7321165"/>
              <a:gd name="connsiteY1" fmla="*/ 2552700 h 16992600"/>
              <a:gd name="connsiteX2" fmla="*/ 1828800 w 7321165"/>
              <a:gd name="connsiteY2" fmla="*/ 4686300 h 16992600"/>
              <a:gd name="connsiteX3" fmla="*/ 1714500 w 7321165"/>
              <a:gd name="connsiteY3" fmla="*/ 61341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181100 w 7321165"/>
              <a:gd name="connsiteY1" fmla="*/ 2552700 h 16992600"/>
              <a:gd name="connsiteX2" fmla="*/ 1828800 w 7321165"/>
              <a:gd name="connsiteY2" fmla="*/ 4686300 h 16992600"/>
              <a:gd name="connsiteX3" fmla="*/ 1714500 w 7321165"/>
              <a:gd name="connsiteY3" fmla="*/ 61341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  <a:gd name="connsiteX0" fmla="*/ 0 w 7321165"/>
              <a:gd name="connsiteY0" fmla="*/ 0 h 16992600"/>
              <a:gd name="connsiteX1" fmla="*/ 1181100 w 7321165"/>
              <a:gd name="connsiteY1" fmla="*/ 2552700 h 16992600"/>
              <a:gd name="connsiteX2" fmla="*/ 1828800 w 7321165"/>
              <a:gd name="connsiteY2" fmla="*/ 4686300 h 16992600"/>
              <a:gd name="connsiteX3" fmla="*/ 1714500 w 7321165"/>
              <a:gd name="connsiteY3" fmla="*/ 6134100 h 16992600"/>
              <a:gd name="connsiteX4" fmla="*/ 3100614 w 7321165"/>
              <a:gd name="connsiteY4" fmla="*/ 6839857 h 16992600"/>
              <a:gd name="connsiteX5" fmla="*/ 3503386 w 7321165"/>
              <a:gd name="connsiteY5" fmla="*/ 7897586 h 16992600"/>
              <a:gd name="connsiteX6" fmla="*/ 3429000 w 7321165"/>
              <a:gd name="connsiteY6" fmla="*/ 10058400 h 16992600"/>
              <a:gd name="connsiteX7" fmla="*/ 4857750 w 7321165"/>
              <a:gd name="connsiteY7" fmla="*/ 11315700 h 16992600"/>
              <a:gd name="connsiteX8" fmla="*/ 5600700 w 7321165"/>
              <a:gd name="connsiteY8" fmla="*/ 14211300 h 16992600"/>
              <a:gd name="connsiteX9" fmla="*/ 7315200 w 7321165"/>
              <a:gd name="connsiteY9" fmla="*/ 15659100 h 16992600"/>
              <a:gd name="connsiteX10" fmla="*/ 6057900 w 7321165"/>
              <a:gd name="connsiteY10" fmla="*/ 16992600 h 16992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321165" h="16992600">
                <a:moveTo>
                  <a:pt x="0" y="0"/>
                </a:moveTo>
                <a:cubicBezTo>
                  <a:pt x="482600" y="882650"/>
                  <a:pt x="666750" y="1619250"/>
                  <a:pt x="1181100" y="2552700"/>
                </a:cubicBezTo>
                <a:cubicBezTo>
                  <a:pt x="1695450" y="3486150"/>
                  <a:pt x="1739900" y="4089400"/>
                  <a:pt x="1828800" y="4686300"/>
                </a:cubicBezTo>
                <a:cubicBezTo>
                  <a:pt x="1917700" y="5283200"/>
                  <a:pt x="1502531" y="5775174"/>
                  <a:pt x="1714500" y="6134100"/>
                </a:cubicBezTo>
                <a:cubicBezTo>
                  <a:pt x="1926469" y="6493026"/>
                  <a:pt x="2802466" y="6545943"/>
                  <a:pt x="3100614" y="6839857"/>
                </a:cubicBezTo>
                <a:cubicBezTo>
                  <a:pt x="3398762" y="7133771"/>
                  <a:pt x="3463170" y="7099905"/>
                  <a:pt x="3503386" y="7897586"/>
                </a:cubicBezTo>
                <a:cubicBezTo>
                  <a:pt x="3543602" y="8695267"/>
                  <a:pt x="3203273" y="9488714"/>
                  <a:pt x="3429000" y="10058400"/>
                </a:cubicBezTo>
                <a:cubicBezTo>
                  <a:pt x="3654727" y="10628086"/>
                  <a:pt x="4249057" y="10652578"/>
                  <a:pt x="4857750" y="11315700"/>
                </a:cubicBezTo>
                <a:cubicBezTo>
                  <a:pt x="5466443" y="11978822"/>
                  <a:pt x="5060497" y="12912635"/>
                  <a:pt x="5600700" y="14211300"/>
                </a:cubicBezTo>
                <a:cubicBezTo>
                  <a:pt x="6140903" y="15509965"/>
                  <a:pt x="7239000" y="15195550"/>
                  <a:pt x="7315200" y="15659100"/>
                </a:cubicBezTo>
                <a:cubicBezTo>
                  <a:pt x="7391400" y="16122650"/>
                  <a:pt x="6724650" y="16557625"/>
                  <a:pt x="6057900" y="16992600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3965352" cy="13716000"/>
          </a:xfrm>
          <a:custGeom>
            <a:avLst/>
            <a:gdLst>
              <a:gd name="connsiteX0" fmla="*/ 0 w 13965352"/>
              <a:gd name="connsiteY0" fmla="*/ 0 h 13716000"/>
              <a:gd name="connsiteX1" fmla="*/ 8115691 w 13965352"/>
              <a:gd name="connsiteY1" fmla="*/ 0 h 13716000"/>
              <a:gd name="connsiteX2" fmla="*/ 8123280 w 13965352"/>
              <a:gd name="connsiteY2" fmla="*/ 20060 h 13716000"/>
              <a:gd name="connsiteX3" fmla="*/ 8382241 w 13965352"/>
              <a:gd name="connsiteY3" fmla="*/ 645026 h 13716000"/>
              <a:gd name="connsiteX4" fmla="*/ 9525241 w 13965352"/>
              <a:gd name="connsiteY4" fmla="*/ 3197727 h 13716000"/>
              <a:gd name="connsiteX5" fmla="*/ 9334741 w 13965352"/>
              <a:gd name="connsiteY5" fmla="*/ 5102726 h 13716000"/>
              <a:gd name="connsiteX6" fmla="*/ 11163541 w 13965352"/>
              <a:gd name="connsiteY6" fmla="*/ 6093327 h 13716000"/>
              <a:gd name="connsiteX7" fmla="*/ 11201641 w 13965352"/>
              <a:gd name="connsiteY7" fmla="*/ 9293726 h 13716000"/>
              <a:gd name="connsiteX8" fmla="*/ 12801841 w 13965352"/>
              <a:gd name="connsiteY8" fmla="*/ 10589126 h 13716000"/>
              <a:gd name="connsiteX9" fmla="*/ 13335241 w 13965352"/>
              <a:gd name="connsiteY9" fmla="*/ 12875126 h 13716000"/>
              <a:gd name="connsiteX10" fmla="*/ 13886537 w 13965352"/>
              <a:gd name="connsiteY10" fmla="*/ 13631917 h 13716000"/>
              <a:gd name="connsiteX11" fmla="*/ 13965352 w 13965352"/>
              <a:gd name="connsiteY11" fmla="*/ 13716000 h 13716000"/>
              <a:gd name="connsiteX12" fmla="*/ 0 w 13965352"/>
              <a:gd name="connsiteY12" fmla="*/ 1371600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965352" h="13716000">
                <a:moveTo>
                  <a:pt x="0" y="0"/>
                </a:moveTo>
                <a:lnTo>
                  <a:pt x="8115691" y="0"/>
                </a:lnTo>
                <a:lnTo>
                  <a:pt x="8123280" y="20060"/>
                </a:lnTo>
                <a:cubicBezTo>
                  <a:pt x="8182811" y="198244"/>
                  <a:pt x="8215554" y="406901"/>
                  <a:pt x="8382241" y="645026"/>
                </a:cubicBezTo>
                <a:cubicBezTo>
                  <a:pt x="8826741" y="1280026"/>
                  <a:pt x="9366491" y="2454776"/>
                  <a:pt x="9525241" y="3197727"/>
                </a:cubicBezTo>
                <a:cubicBezTo>
                  <a:pt x="9683991" y="3940676"/>
                  <a:pt x="9061691" y="4620126"/>
                  <a:pt x="9334741" y="5102726"/>
                </a:cubicBezTo>
                <a:cubicBezTo>
                  <a:pt x="9607791" y="5585326"/>
                  <a:pt x="10852391" y="5394827"/>
                  <a:pt x="11163541" y="6093327"/>
                </a:cubicBezTo>
                <a:cubicBezTo>
                  <a:pt x="11474691" y="6791828"/>
                  <a:pt x="10928591" y="8544426"/>
                  <a:pt x="11201641" y="9293726"/>
                </a:cubicBezTo>
                <a:cubicBezTo>
                  <a:pt x="11474691" y="10043026"/>
                  <a:pt x="12446241" y="9992226"/>
                  <a:pt x="12801841" y="10589126"/>
                </a:cubicBezTo>
                <a:cubicBezTo>
                  <a:pt x="13157441" y="11186026"/>
                  <a:pt x="13290791" y="12208376"/>
                  <a:pt x="13335241" y="12875126"/>
                </a:cubicBezTo>
                <a:cubicBezTo>
                  <a:pt x="13351910" y="13125157"/>
                  <a:pt x="13647185" y="13386797"/>
                  <a:pt x="13886537" y="13631917"/>
                </a:cubicBezTo>
                <a:lnTo>
                  <a:pt x="13965352" y="13716000"/>
                </a:lnTo>
                <a:lnTo>
                  <a:pt x="0" y="1371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45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141532" y="0"/>
            <a:ext cx="14816019" cy="13716000"/>
          </a:xfrm>
          <a:custGeom>
            <a:avLst/>
            <a:gdLst>
              <a:gd name="connsiteX0" fmla="*/ 4819957 w 14816019"/>
              <a:gd name="connsiteY0" fmla="*/ 0 h 13716000"/>
              <a:gd name="connsiteX1" fmla="*/ 14503393 w 14816019"/>
              <a:gd name="connsiteY1" fmla="*/ 0 h 13716000"/>
              <a:gd name="connsiteX2" fmla="*/ 12946823 w 14816019"/>
              <a:gd name="connsiteY2" fmla="*/ 2145174 h 13716000"/>
              <a:gd name="connsiteX3" fmla="*/ 9654084 w 14816019"/>
              <a:gd name="connsiteY3" fmla="*/ 6651523 h 13716000"/>
              <a:gd name="connsiteX4" fmla="*/ 14816019 w 14816019"/>
              <a:gd name="connsiteY4" fmla="*/ 13716000 h 13716000"/>
              <a:gd name="connsiteX5" fmla="*/ 13674488 w 14816019"/>
              <a:gd name="connsiteY5" fmla="*/ 13716000 h 13716000"/>
              <a:gd name="connsiteX6" fmla="*/ 6274113 w 14816019"/>
              <a:gd name="connsiteY6" fmla="*/ 13716000 h 13716000"/>
              <a:gd name="connsiteX7" fmla="*/ 5132582 w 14816019"/>
              <a:gd name="connsiteY7" fmla="*/ 13716000 h 13716000"/>
              <a:gd name="connsiteX8" fmla="*/ 0 w 14816019"/>
              <a:gd name="connsiteY8" fmla="*/ 6642579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16019" h="13716000">
                <a:moveTo>
                  <a:pt x="4819957" y="0"/>
                </a:moveTo>
                <a:lnTo>
                  <a:pt x="14503393" y="0"/>
                </a:lnTo>
                <a:lnTo>
                  <a:pt x="12946823" y="2145174"/>
                </a:lnTo>
                <a:lnTo>
                  <a:pt x="9654084" y="6651523"/>
                </a:lnTo>
                <a:lnTo>
                  <a:pt x="14816019" y="13716000"/>
                </a:lnTo>
                <a:lnTo>
                  <a:pt x="13674488" y="13716000"/>
                </a:lnTo>
                <a:lnTo>
                  <a:pt x="6274113" y="13716000"/>
                </a:lnTo>
                <a:lnTo>
                  <a:pt x="5132582" y="13716000"/>
                </a:lnTo>
                <a:lnTo>
                  <a:pt x="0" y="6642579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816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582400" y="1257300"/>
            <a:ext cx="10896600" cy="59055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857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389120"/>
            <a:ext cx="13106400" cy="932688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787400" dist="393700" sx="98000" sy="98000" algn="l" rotWithShape="0">
              <a:schemeClr val="accent1">
                <a:lumMod val="60000"/>
                <a:lumOff val="40000"/>
                <a:alpha val="40000"/>
              </a:scheme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525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7970725" y="0"/>
            <a:ext cx="8488475" cy="13716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2662453" y="3312305"/>
            <a:ext cx="2645818" cy="2644360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0625484" y="1986189"/>
            <a:ext cx="3188459" cy="3186702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19100278" y="3312305"/>
            <a:ext cx="2645818" cy="2644360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138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95712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315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869859" y="2713703"/>
            <a:ext cx="5987845" cy="11739715"/>
          </a:xfrm>
          <a:custGeom>
            <a:avLst/>
            <a:gdLst>
              <a:gd name="connsiteX0" fmla="*/ 408072 w 5987845"/>
              <a:gd name="connsiteY0" fmla="*/ 0 h 11739715"/>
              <a:gd name="connsiteX1" fmla="*/ 5579773 w 5987845"/>
              <a:gd name="connsiteY1" fmla="*/ 0 h 11739715"/>
              <a:gd name="connsiteX2" fmla="*/ 5987845 w 5987845"/>
              <a:gd name="connsiteY2" fmla="*/ 408072 h 11739715"/>
              <a:gd name="connsiteX3" fmla="*/ 5987845 w 5987845"/>
              <a:gd name="connsiteY3" fmla="*/ 11331643 h 11739715"/>
              <a:gd name="connsiteX4" fmla="*/ 5579773 w 5987845"/>
              <a:gd name="connsiteY4" fmla="*/ 11739715 h 11739715"/>
              <a:gd name="connsiteX5" fmla="*/ 408072 w 5987845"/>
              <a:gd name="connsiteY5" fmla="*/ 11739715 h 11739715"/>
              <a:gd name="connsiteX6" fmla="*/ 0 w 5987845"/>
              <a:gd name="connsiteY6" fmla="*/ 11331643 h 11739715"/>
              <a:gd name="connsiteX7" fmla="*/ 0 w 5987845"/>
              <a:gd name="connsiteY7" fmla="*/ 408072 h 11739715"/>
              <a:gd name="connsiteX8" fmla="*/ 408072 w 5987845"/>
              <a:gd name="connsiteY8" fmla="*/ 0 h 11739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87845" h="11739715">
                <a:moveTo>
                  <a:pt x="408072" y="0"/>
                </a:moveTo>
                <a:lnTo>
                  <a:pt x="5579773" y="0"/>
                </a:lnTo>
                <a:cubicBezTo>
                  <a:pt x="5805145" y="0"/>
                  <a:pt x="5987845" y="182700"/>
                  <a:pt x="5987845" y="408072"/>
                </a:cubicBezTo>
                <a:lnTo>
                  <a:pt x="5987845" y="11331643"/>
                </a:lnTo>
                <a:cubicBezTo>
                  <a:pt x="5987845" y="11557015"/>
                  <a:pt x="5805145" y="11739715"/>
                  <a:pt x="5579773" y="11739715"/>
                </a:cubicBezTo>
                <a:lnTo>
                  <a:pt x="408072" y="11739715"/>
                </a:lnTo>
                <a:cubicBezTo>
                  <a:pt x="182700" y="11739715"/>
                  <a:pt x="0" y="11557015"/>
                  <a:pt x="0" y="11331643"/>
                </a:cubicBezTo>
                <a:lnTo>
                  <a:pt x="0" y="408072"/>
                </a:lnTo>
                <a:cubicBezTo>
                  <a:pt x="0" y="182700"/>
                  <a:pt x="182700" y="0"/>
                  <a:pt x="4080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3628104" y="4601498"/>
            <a:ext cx="2242471" cy="9852691"/>
          </a:xfrm>
          <a:custGeom>
            <a:avLst/>
            <a:gdLst>
              <a:gd name="connsiteX0" fmla="*/ 408072 w 2242471"/>
              <a:gd name="connsiteY0" fmla="*/ 0 h 9852691"/>
              <a:gd name="connsiteX1" fmla="*/ 2242471 w 2242471"/>
              <a:gd name="connsiteY1" fmla="*/ 0 h 9852691"/>
              <a:gd name="connsiteX2" fmla="*/ 2242471 w 2242471"/>
              <a:gd name="connsiteY2" fmla="*/ 9852691 h 9852691"/>
              <a:gd name="connsiteX3" fmla="*/ 0 w 2242471"/>
              <a:gd name="connsiteY3" fmla="*/ 9852691 h 9852691"/>
              <a:gd name="connsiteX4" fmla="*/ 0 w 2242471"/>
              <a:gd name="connsiteY4" fmla="*/ 408071 h 9852691"/>
              <a:gd name="connsiteX5" fmla="*/ 408072 w 2242471"/>
              <a:gd name="connsiteY5" fmla="*/ 0 h 9852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242471" h="9852691">
                <a:moveTo>
                  <a:pt x="408072" y="0"/>
                </a:moveTo>
                <a:lnTo>
                  <a:pt x="2242471" y="0"/>
                </a:lnTo>
                <a:lnTo>
                  <a:pt x="2242471" y="9852691"/>
                </a:lnTo>
                <a:lnTo>
                  <a:pt x="0" y="9852691"/>
                </a:lnTo>
                <a:lnTo>
                  <a:pt x="0" y="408071"/>
                </a:lnTo>
                <a:cubicBezTo>
                  <a:pt x="0" y="182699"/>
                  <a:pt x="182700" y="0"/>
                  <a:pt x="4080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677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692775" y="3540125"/>
            <a:ext cx="4217988" cy="74326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893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 rot="723032">
            <a:off x="17853086" y="3322131"/>
            <a:ext cx="3174876" cy="6347837"/>
          </a:xfrm>
          <a:custGeom>
            <a:avLst/>
            <a:gdLst>
              <a:gd name="connsiteX0" fmla="*/ 0 w 3429000"/>
              <a:gd name="connsiteY0" fmla="*/ 0 h 6343650"/>
              <a:gd name="connsiteX1" fmla="*/ 3429000 w 3429000"/>
              <a:gd name="connsiteY1" fmla="*/ 0 h 6343650"/>
              <a:gd name="connsiteX2" fmla="*/ 3429000 w 3429000"/>
              <a:gd name="connsiteY2" fmla="*/ 6343650 h 6343650"/>
              <a:gd name="connsiteX3" fmla="*/ 0 w 3429000"/>
              <a:gd name="connsiteY3" fmla="*/ 6343650 h 6343650"/>
              <a:gd name="connsiteX4" fmla="*/ 0 w 3429000"/>
              <a:gd name="connsiteY4" fmla="*/ 0 h 6343650"/>
              <a:gd name="connsiteX0" fmla="*/ 0 w 3429000"/>
              <a:gd name="connsiteY0" fmla="*/ 0 h 6343650"/>
              <a:gd name="connsiteX1" fmla="*/ 3429000 w 3429000"/>
              <a:gd name="connsiteY1" fmla="*/ 0 h 6343650"/>
              <a:gd name="connsiteX2" fmla="*/ 2858373 w 3429000"/>
              <a:gd name="connsiteY2" fmla="*/ 6134319 h 6343650"/>
              <a:gd name="connsiteX3" fmla="*/ 0 w 3429000"/>
              <a:gd name="connsiteY3" fmla="*/ 6343650 h 6343650"/>
              <a:gd name="connsiteX4" fmla="*/ 0 w 3429000"/>
              <a:gd name="connsiteY4" fmla="*/ 0 h 6343650"/>
              <a:gd name="connsiteX0" fmla="*/ 0 w 3429000"/>
              <a:gd name="connsiteY0" fmla="*/ 0 h 6407705"/>
              <a:gd name="connsiteX1" fmla="*/ 3429000 w 3429000"/>
              <a:gd name="connsiteY1" fmla="*/ 0 h 6407705"/>
              <a:gd name="connsiteX2" fmla="*/ 2858373 w 3429000"/>
              <a:gd name="connsiteY2" fmla="*/ 6134319 h 6407705"/>
              <a:gd name="connsiteX3" fmla="*/ 247425 w 3429000"/>
              <a:gd name="connsiteY3" fmla="*/ 6407705 h 6407705"/>
              <a:gd name="connsiteX4" fmla="*/ 0 w 3429000"/>
              <a:gd name="connsiteY4" fmla="*/ 0 h 6407705"/>
              <a:gd name="connsiteX0" fmla="*/ 692664 w 3181575"/>
              <a:gd name="connsiteY0" fmla="*/ 753794 h 6407705"/>
              <a:gd name="connsiteX1" fmla="*/ 3181575 w 3181575"/>
              <a:gd name="connsiteY1" fmla="*/ 0 h 6407705"/>
              <a:gd name="connsiteX2" fmla="*/ 2610948 w 3181575"/>
              <a:gd name="connsiteY2" fmla="*/ 6134319 h 6407705"/>
              <a:gd name="connsiteX3" fmla="*/ 0 w 3181575"/>
              <a:gd name="connsiteY3" fmla="*/ 6407705 h 6407705"/>
              <a:gd name="connsiteX4" fmla="*/ 692664 w 3181575"/>
              <a:gd name="connsiteY4" fmla="*/ 753794 h 6407705"/>
              <a:gd name="connsiteX0" fmla="*/ 692664 w 3174876"/>
              <a:gd name="connsiteY0" fmla="*/ 693926 h 6347837"/>
              <a:gd name="connsiteX1" fmla="*/ 3174876 w 3174876"/>
              <a:gd name="connsiteY1" fmla="*/ 0 h 6347837"/>
              <a:gd name="connsiteX2" fmla="*/ 2610948 w 3174876"/>
              <a:gd name="connsiteY2" fmla="*/ 6074451 h 6347837"/>
              <a:gd name="connsiteX3" fmla="*/ 0 w 3174876"/>
              <a:gd name="connsiteY3" fmla="*/ 6347837 h 6347837"/>
              <a:gd name="connsiteX4" fmla="*/ 692664 w 3174876"/>
              <a:gd name="connsiteY4" fmla="*/ 693926 h 6347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876" h="6347837">
                <a:moveTo>
                  <a:pt x="692664" y="693926"/>
                </a:moveTo>
                <a:lnTo>
                  <a:pt x="3174876" y="0"/>
                </a:lnTo>
                <a:lnTo>
                  <a:pt x="2610948" y="6074451"/>
                </a:lnTo>
                <a:lnTo>
                  <a:pt x="0" y="6347837"/>
                </a:lnTo>
                <a:lnTo>
                  <a:pt x="692664" y="693926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11925300" y="2857500"/>
            <a:ext cx="7905750" cy="8763000"/>
          </a:xfrm>
          <a:custGeom>
            <a:avLst/>
            <a:gdLst>
              <a:gd name="connsiteX0" fmla="*/ 0 w 8096250"/>
              <a:gd name="connsiteY0" fmla="*/ 0 h 8515350"/>
              <a:gd name="connsiteX1" fmla="*/ 8096250 w 8096250"/>
              <a:gd name="connsiteY1" fmla="*/ 0 h 8515350"/>
              <a:gd name="connsiteX2" fmla="*/ 8096250 w 8096250"/>
              <a:gd name="connsiteY2" fmla="*/ 8515350 h 8515350"/>
              <a:gd name="connsiteX3" fmla="*/ 0 w 8096250"/>
              <a:gd name="connsiteY3" fmla="*/ 8515350 h 8515350"/>
              <a:gd name="connsiteX4" fmla="*/ 0 w 8096250"/>
              <a:gd name="connsiteY4" fmla="*/ 0 h 8515350"/>
              <a:gd name="connsiteX0" fmla="*/ 0 w 8096250"/>
              <a:gd name="connsiteY0" fmla="*/ 0 h 8515350"/>
              <a:gd name="connsiteX1" fmla="*/ 5143500 w 8096250"/>
              <a:gd name="connsiteY1" fmla="*/ 285750 h 8515350"/>
              <a:gd name="connsiteX2" fmla="*/ 8096250 w 8096250"/>
              <a:gd name="connsiteY2" fmla="*/ 8515350 h 8515350"/>
              <a:gd name="connsiteX3" fmla="*/ 0 w 8096250"/>
              <a:gd name="connsiteY3" fmla="*/ 8515350 h 8515350"/>
              <a:gd name="connsiteX4" fmla="*/ 0 w 8096250"/>
              <a:gd name="connsiteY4" fmla="*/ 0 h 8515350"/>
              <a:gd name="connsiteX0" fmla="*/ 0 w 8096250"/>
              <a:gd name="connsiteY0" fmla="*/ 0 h 8782050"/>
              <a:gd name="connsiteX1" fmla="*/ 5143500 w 8096250"/>
              <a:gd name="connsiteY1" fmla="*/ 285750 h 8782050"/>
              <a:gd name="connsiteX2" fmla="*/ 8096250 w 8096250"/>
              <a:gd name="connsiteY2" fmla="*/ 8515350 h 8782050"/>
              <a:gd name="connsiteX3" fmla="*/ 2590800 w 8096250"/>
              <a:gd name="connsiteY3" fmla="*/ 8782050 h 8782050"/>
              <a:gd name="connsiteX4" fmla="*/ 0 w 8096250"/>
              <a:gd name="connsiteY4" fmla="*/ 0 h 8782050"/>
              <a:gd name="connsiteX0" fmla="*/ 0 w 7848600"/>
              <a:gd name="connsiteY0" fmla="*/ 0 h 8782050"/>
              <a:gd name="connsiteX1" fmla="*/ 5143500 w 7848600"/>
              <a:gd name="connsiteY1" fmla="*/ 285750 h 8782050"/>
              <a:gd name="connsiteX2" fmla="*/ 7848600 w 7848600"/>
              <a:gd name="connsiteY2" fmla="*/ 7981950 h 8782050"/>
              <a:gd name="connsiteX3" fmla="*/ 2590800 w 7848600"/>
              <a:gd name="connsiteY3" fmla="*/ 8782050 h 8782050"/>
              <a:gd name="connsiteX4" fmla="*/ 0 w 7848600"/>
              <a:gd name="connsiteY4" fmla="*/ 0 h 8782050"/>
              <a:gd name="connsiteX0" fmla="*/ 0 w 7848600"/>
              <a:gd name="connsiteY0" fmla="*/ 0 h 8782050"/>
              <a:gd name="connsiteX1" fmla="*/ 5162550 w 7848600"/>
              <a:gd name="connsiteY1" fmla="*/ 304800 h 8782050"/>
              <a:gd name="connsiteX2" fmla="*/ 7848600 w 7848600"/>
              <a:gd name="connsiteY2" fmla="*/ 7981950 h 8782050"/>
              <a:gd name="connsiteX3" fmla="*/ 2590800 w 7848600"/>
              <a:gd name="connsiteY3" fmla="*/ 8782050 h 8782050"/>
              <a:gd name="connsiteX4" fmla="*/ 0 w 7848600"/>
              <a:gd name="connsiteY4" fmla="*/ 0 h 8782050"/>
              <a:gd name="connsiteX0" fmla="*/ 0 w 7905750"/>
              <a:gd name="connsiteY0" fmla="*/ 0 h 8763000"/>
              <a:gd name="connsiteX1" fmla="*/ 5219700 w 7905750"/>
              <a:gd name="connsiteY1" fmla="*/ 285750 h 8763000"/>
              <a:gd name="connsiteX2" fmla="*/ 7905750 w 7905750"/>
              <a:gd name="connsiteY2" fmla="*/ 7962900 h 8763000"/>
              <a:gd name="connsiteX3" fmla="*/ 2647950 w 7905750"/>
              <a:gd name="connsiteY3" fmla="*/ 8763000 h 8763000"/>
              <a:gd name="connsiteX4" fmla="*/ 0 w 7905750"/>
              <a:gd name="connsiteY4" fmla="*/ 0 h 876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05750" h="8763000">
                <a:moveTo>
                  <a:pt x="0" y="0"/>
                </a:moveTo>
                <a:lnTo>
                  <a:pt x="5219700" y="285750"/>
                </a:lnTo>
                <a:lnTo>
                  <a:pt x="7905750" y="7962900"/>
                </a:lnTo>
                <a:lnTo>
                  <a:pt x="2647950" y="8763000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499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6151883" y="2188671"/>
            <a:ext cx="4206240" cy="4206241"/>
          </a:xfrm>
          <a:custGeom>
            <a:avLst/>
            <a:gdLst>
              <a:gd name="connsiteX0" fmla="*/ 2560319 w 5120639"/>
              <a:gd name="connsiteY0" fmla="*/ 0 h 5120640"/>
              <a:gd name="connsiteX1" fmla="*/ 5120639 w 5120639"/>
              <a:gd name="connsiteY1" fmla="*/ 2560320 h 5120640"/>
              <a:gd name="connsiteX2" fmla="*/ 2560319 w 5120639"/>
              <a:gd name="connsiteY2" fmla="*/ 5120640 h 5120640"/>
              <a:gd name="connsiteX3" fmla="*/ 0 w 5120639"/>
              <a:gd name="connsiteY3" fmla="*/ 2560320 h 5120640"/>
              <a:gd name="connsiteX4" fmla="*/ 2560319 w 5120639"/>
              <a:gd name="connsiteY4" fmla="*/ 0 h 5120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0639" h="5120640">
                <a:moveTo>
                  <a:pt x="2560319" y="0"/>
                </a:moveTo>
                <a:cubicBezTo>
                  <a:pt x="3974347" y="0"/>
                  <a:pt x="5120639" y="1146294"/>
                  <a:pt x="5120639" y="2560320"/>
                </a:cubicBezTo>
                <a:cubicBezTo>
                  <a:pt x="5120639" y="3974346"/>
                  <a:pt x="3974347" y="5120640"/>
                  <a:pt x="2560319" y="5120640"/>
                </a:cubicBezTo>
                <a:cubicBezTo>
                  <a:pt x="1146294" y="5120640"/>
                  <a:pt x="0" y="3974346"/>
                  <a:pt x="0" y="2560320"/>
                </a:cubicBezTo>
                <a:cubicBezTo>
                  <a:pt x="0" y="1146294"/>
                  <a:pt x="1146294" y="0"/>
                  <a:pt x="256031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10491760" y="8306819"/>
            <a:ext cx="2847975" cy="2847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4"/>
          <p:cNvSpPr>
            <a:spLocks noGrp="1"/>
          </p:cNvSpPr>
          <p:nvPr>
            <p:ph type="pic" sz="quarter" idx="12"/>
          </p:nvPr>
        </p:nvSpPr>
        <p:spPr>
          <a:xfrm>
            <a:off x="14488994" y="8306818"/>
            <a:ext cx="2847975" cy="2847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4"/>
          <p:cNvSpPr>
            <a:spLocks noGrp="1"/>
          </p:cNvSpPr>
          <p:nvPr>
            <p:ph type="pic" sz="quarter" idx="13"/>
          </p:nvPr>
        </p:nvSpPr>
        <p:spPr>
          <a:xfrm>
            <a:off x="18486228" y="8288623"/>
            <a:ext cx="2847975" cy="28479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23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57025" y="4686300"/>
            <a:ext cx="9691688" cy="52895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04279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0"/>
          </p:nvPr>
        </p:nvSpPr>
        <p:spPr>
          <a:xfrm>
            <a:off x="2478088" y="0"/>
            <a:ext cx="7786687" cy="1407001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1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7269097" cy="13716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6506" y="3030537"/>
            <a:ext cx="9483725" cy="76549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7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2803215" y="549275"/>
            <a:ext cx="9353550" cy="126444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84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848247" y="1005681"/>
            <a:ext cx="11703050" cy="1170463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224088" y="1887538"/>
            <a:ext cx="9969500" cy="851049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06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ross 13"/>
          <p:cNvSpPr/>
          <p:nvPr userDrawn="1"/>
        </p:nvSpPr>
        <p:spPr>
          <a:xfrm rot="18761601">
            <a:off x="117436" y="7315618"/>
            <a:ext cx="9593354" cy="9593354"/>
          </a:xfrm>
          <a:prstGeom prst="plus">
            <a:avLst>
              <a:gd name="adj" fmla="val 40280"/>
            </a:avLst>
          </a:prstGeom>
          <a:solidFill>
            <a:schemeClr val="bg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 userDrawn="1"/>
        </p:nvSpPr>
        <p:spPr>
          <a:xfrm>
            <a:off x="17727560" y="0"/>
            <a:ext cx="6659616" cy="6858000"/>
          </a:xfrm>
          <a:custGeom>
            <a:avLst/>
            <a:gdLst>
              <a:gd name="connsiteX0" fmla="*/ 230104 w 6659616"/>
              <a:gd name="connsiteY0" fmla="*/ 0 h 6858000"/>
              <a:gd name="connsiteX1" fmla="*/ 2529160 w 6659616"/>
              <a:gd name="connsiteY1" fmla="*/ 0 h 6858000"/>
              <a:gd name="connsiteX2" fmla="*/ 2510222 w 6659616"/>
              <a:gd name="connsiteY2" fmla="*/ 31174 h 6858000"/>
              <a:gd name="connsiteX3" fmla="*/ 2126000 w 6659616"/>
              <a:gd name="connsiteY3" fmla="*/ 1548581 h 6858000"/>
              <a:gd name="connsiteX4" fmla="*/ 5309420 w 6659616"/>
              <a:gd name="connsiteY4" fmla="*/ 4732002 h 6858000"/>
              <a:gd name="connsiteX5" fmla="*/ 6548552 w 6659616"/>
              <a:gd name="connsiteY5" fmla="*/ 4481833 h 6858000"/>
              <a:gd name="connsiteX6" fmla="*/ 6659616 w 6659616"/>
              <a:gd name="connsiteY6" fmla="*/ 4428331 h 6858000"/>
              <a:gd name="connsiteX7" fmla="*/ 6659616 w 6659616"/>
              <a:gd name="connsiteY7" fmla="*/ 6684232 h 6858000"/>
              <a:gd name="connsiteX8" fmla="*/ 6636326 w 6659616"/>
              <a:gd name="connsiteY8" fmla="*/ 6690846 h 6858000"/>
              <a:gd name="connsiteX9" fmla="*/ 5309420 w 6659616"/>
              <a:gd name="connsiteY9" fmla="*/ 6858000 h 6858000"/>
              <a:gd name="connsiteX10" fmla="*/ 0 w 6659616"/>
              <a:gd name="connsiteY10" fmla="*/ 1548581 h 6858000"/>
              <a:gd name="connsiteX11" fmla="*/ 167154 w 6659616"/>
              <a:gd name="connsiteY11" fmla="*/ 2216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659616" h="6858000">
                <a:moveTo>
                  <a:pt x="230104" y="0"/>
                </a:moveTo>
                <a:lnTo>
                  <a:pt x="2529160" y="0"/>
                </a:lnTo>
                <a:lnTo>
                  <a:pt x="2510222" y="31174"/>
                </a:lnTo>
                <a:cubicBezTo>
                  <a:pt x="2265186" y="482243"/>
                  <a:pt x="2126000" y="999158"/>
                  <a:pt x="2126000" y="1548581"/>
                </a:cubicBezTo>
                <a:cubicBezTo>
                  <a:pt x="2126000" y="3306736"/>
                  <a:pt x="3551264" y="4732002"/>
                  <a:pt x="5309420" y="4732002"/>
                </a:cubicBezTo>
                <a:cubicBezTo>
                  <a:pt x="5748958" y="4732002"/>
                  <a:pt x="6167692" y="4642923"/>
                  <a:pt x="6548552" y="4481833"/>
                </a:cubicBezTo>
                <a:lnTo>
                  <a:pt x="6659616" y="4428331"/>
                </a:lnTo>
                <a:lnTo>
                  <a:pt x="6659616" y="6684232"/>
                </a:lnTo>
                <a:lnTo>
                  <a:pt x="6636326" y="6690846"/>
                </a:lnTo>
                <a:cubicBezTo>
                  <a:pt x="6212212" y="6799965"/>
                  <a:pt x="5767594" y="6858000"/>
                  <a:pt x="5309420" y="6858000"/>
                </a:cubicBezTo>
                <a:cubicBezTo>
                  <a:pt x="2377108" y="6858000"/>
                  <a:pt x="0" y="4480892"/>
                  <a:pt x="0" y="1548581"/>
                </a:cubicBezTo>
                <a:cubicBezTo>
                  <a:pt x="0" y="1090408"/>
                  <a:pt x="58034" y="645789"/>
                  <a:pt x="167154" y="221675"/>
                </a:cubicBezTo>
                <a:close/>
              </a:path>
            </a:pathLst>
          </a:custGeom>
          <a:solidFill>
            <a:schemeClr val="bg1">
              <a:alpha val="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0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701" r:id="rId42"/>
    <p:sldLayoutId id="2147483706" r:id="rId43"/>
    <p:sldLayoutId id="2147483700" r:id="rId44"/>
    <p:sldLayoutId id="2147483702" r:id="rId45"/>
    <p:sldLayoutId id="2147483703" r:id="rId46"/>
    <p:sldLayoutId id="2147483704" r:id="rId47"/>
    <p:sldLayoutId id="2147483707" r:id="rId48"/>
    <p:sldLayoutId id="2147483708" r:id="rId49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320" userDrawn="1">
          <p15:clr>
            <a:srgbClr val="F26B43"/>
          </p15:clr>
        </p15:guide>
        <p15:guide id="2" pos="7681" userDrawn="1">
          <p15:clr>
            <a:srgbClr val="F26B43"/>
          </p15:clr>
        </p15:guide>
        <p15:guide id="3" pos="14833" userDrawn="1">
          <p15:clr>
            <a:srgbClr val="F26B43"/>
          </p15:clr>
        </p15:guide>
        <p15:guide id="4" pos="529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81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ABC61E-55B8-427A-B9D4-7BBE83967F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86872B-D42D-440E-8820-AC4A8EA15119}"/>
              </a:ext>
            </a:extLst>
          </p:cNvPr>
          <p:cNvSpPr txBox="1"/>
          <p:nvPr/>
        </p:nvSpPr>
        <p:spPr>
          <a:xfrm>
            <a:off x="5812042" y="4747847"/>
            <a:ext cx="12763110" cy="184665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2000" b="1" dirty="0">
                <a:solidFill>
                  <a:schemeClr val="bg1"/>
                </a:solidFill>
                <a:latin typeface="Raleway" panose="020B0503030101060003" pitchFamily="34" charset="0"/>
              </a:rPr>
              <a:t>Project Roadmap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B75353-42DB-498B-93BE-68AB9633C6D1}"/>
              </a:ext>
            </a:extLst>
          </p:cNvPr>
          <p:cNvSpPr txBox="1"/>
          <p:nvPr/>
        </p:nvSpPr>
        <p:spPr>
          <a:xfrm>
            <a:off x="10359751" y="7117037"/>
            <a:ext cx="3667671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Raleway" panose="020B0503030101060003" pitchFamily="34" charset="0"/>
              </a:rPr>
              <a:t>What to Expect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E60460-6940-3041-B504-30442AC967EE}"/>
              </a:ext>
            </a:extLst>
          </p:cNvPr>
          <p:cNvSpPr txBox="1"/>
          <p:nvPr/>
        </p:nvSpPr>
        <p:spPr>
          <a:xfrm>
            <a:off x="8251902" y="8255122"/>
            <a:ext cx="13671395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Michael La Ronn / Author Level Up</a:t>
            </a:r>
          </a:p>
        </p:txBody>
      </p:sp>
    </p:spTree>
    <p:extLst>
      <p:ext uri="{BB962C8B-B14F-4D97-AF65-F5344CB8AC3E}">
        <p14:creationId xmlns:p14="http://schemas.microsoft.com/office/powerpoint/2010/main" val="2824371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B8060F-703B-4D46-A139-702988E5A542}"/>
              </a:ext>
            </a:extLst>
          </p:cNvPr>
          <p:cNvSpPr/>
          <p:nvPr/>
        </p:nvSpPr>
        <p:spPr>
          <a:xfrm>
            <a:off x="7527886" y="557783"/>
            <a:ext cx="93314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Raleway" panose="020B0503030101060003" pitchFamily="34" charset="0"/>
              </a:rPr>
              <a:t>My Non-Negotiables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5CE26B-13A7-404C-B982-2DA08148E085}"/>
              </a:ext>
            </a:extLst>
          </p:cNvPr>
          <p:cNvSpPr txBox="1"/>
          <p:nvPr/>
        </p:nvSpPr>
        <p:spPr>
          <a:xfrm>
            <a:off x="4922991" y="2259234"/>
            <a:ext cx="1454119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7FA4F7-FDB0-0540-B2EB-E285CDBCE569}"/>
              </a:ext>
            </a:extLst>
          </p:cNvPr>
          <p:cNvSpPr txBox="1"/>
          <p:nvPr/>
        </p:nvSpPr>
        <p:spPr>
          <a:xfrm>
            <a:off x="1761892" y="2813231"/>
            <a:ext cx="21477249" cy="88639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I will not write in “hot” urban fantasy subgenres just because they’re hot (</a:t>
            </a:r>
            <a:r>
              <a:rPr lang="en-US" b="1" dirty="0" err="1">
                <a:solidFill>
                  <a:schemeClr val="bg1"/>
                </a:solidFill>
                <a:latin typeface="Raleway" panose="020B0503030101060003" pitchFamily="34" charset="0"/>
              </a:rPr>
              <a:t>ie</a:t>
            </a: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. reverse harems)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I will write what interests me.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I will write what I know. </a:t>
            </a:r>
          </a:p>
          <a:p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I will not mislead readers in any way about what my book is/is not.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I will not engage in any marketing practices that violate any book retailers’ terms of service, period. Even if it is financially lucrative to do so.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The main character in my book will be African-American. 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82F6AD-1FC3-A841-BD78-5850C4069B5A}"/>
              </a:ext>
            </a:extLst>
          </p:cNvPr>
          <p:cNvSpPr txBox="1"/>
          <p:nvPr/>
        </p:nvSpPr>
        <p:spPr>
          <a:xfrm>
            <a:off x="2966223" y="10281425"/>
            <a:ext cx="19068585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5400" b="1" dirty="0">
                <a:solidFill>
                  <a:schemeClr val="accent4"/>
                </a:solidFill>
                <a:latin typeface="Raleway" panose="020B0503030101060003" pitchFamily="34" charset="0"/>
              </a:rPr>
              <a:t>If the project fails for any of these reasons…that’s okay!</a:t>
            </a:r>
          </a:p>
        </p:txBody>
      </p:sp>
    </p:spTree>
    <p:extLst>
      <p:ext uri="{BB962C8B-B14F-4D97-AF65-F5344CB8AC3E}">
        <p14:creationId xmlns:p14="http://schemas.microsoft.com/office/powerpoint/2010/main" val="3205013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2147" y="2273401"/>
            <a:ext cx="15544139" cy="11442599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2290285" y="5208121"/>
            <a:ext cx="6331862" cy="3976865"/>
            <a:chOff x="16357692" y="2378934"/>
            <a:chExt cx="6331862" cy="3976865"/>
          </a:xfrm>
        </p:grpSpPr>
        <p:sp>
          <p:nvSpPr>
            <p:cNvPr id="5" name="TextBox 4"/>
            <p:cNvSpPr txBox="1"/>
            <p:nvPr/>
          </p:nvSpPr>
          <p:spPr>
            <a:xfrm>
              <a:off x="16357692" y="2378934"/>
              <a:ext cx="6330259" cy="107721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7000" b="1" dirty="0">
                  <a:solidFill>
                    <a:schemeClr val="bg1"/>
                  </a:solidFill>
                  <a:latin typeface="Raleway" panose="020B0503030101060003" pitchFamily="34" charset="0"/>
                </a:rPr>
                <a:t>Free Template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357692" y="4663028"/>
              <a:ext cx="6331862" cy="1692771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2200" b="1" spc="1000" dirty="0">
                  <a:solidFill>
                    <a:schemeClr val="bg1"/>
                  </a:solidFill>
                  <a:latin typeface="Raleway" panose="020B0503030101060003" pitchFamily="34" charset="0"/>
                </a:rPr>
                <a:t>       FOLLOW ALONG</a:t>
              </a:r>
            </a:p>
            <a:p>
              <a:endParaRPr lang="en-US" sz="2200" b="1" spc="1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  <a:p>
              <a:r>
                <a:rPr lang="en-US" sz="2200" b="1" spc="1000" dirty="0">
                  <a:solidFill>
                    <a:schemeClr val="bg1"/>
                  </a:solidFill>
                  <a:latin typeface="Raleway" panose="020B0503030101060003" pitchFamily="34" charset="0"/>
                </a:rPr>
                <a:t>DOWNLOAD YOURS TODAY</a:t>
              </a:r>
            </a:p>
            <a:p>
              <a:endParaRPr lang="en-US" sz="2200" b="1" spc="1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  <a:p>
              <a:endParaRPr lang="en-US" sz="2200" b="1" spc="1000" dirty="0">
                <a:solidFill>
                  <a:schemeClr val="bg1"/>
                </a:solidFill>
                <a:latin typeface="Raleway" panose="020B0503030101060003" pitchFamily="34" charset="0"/>
              </a:endParaRP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16357692" y="3869973"/>
              <a:ext cx="5116589" cy="0"/>
              <a:chOff x="15939678" y="4171406"/>
              <a:chExt cx="5116589" cy="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15939678" y="4171406"/>
                <a:ext cx="1789522" cy="0"/>
              </a:xfrm>
              <a:prstGeom prst="line">
                <a:avLst/>
              </a:prstGeom>
              <a:ln w="190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5939678" y="4171406"/>
                <a:ext cx="5116589" cy="0"/>
              </a:xfrm>
              <a:prstGeom prst="line">
                <a:avLst/>
              </a:prstGeom>
              <a:ln w="19050">
                <a:solidFill>
                  <a:schemeClr val="bg1">
                    <a:alpha val="51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CDFCB86E-6BE8-7545-8064-89D9B86A1D8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0" b="21900"/>
          <a:stretch>
            <a:fillRect/>
          </a:stretch>
        </p:blipFill>
        <p:spPr>
          <a:xfrm>
            <a:off x="11757025" y="4663028"/>
            <a:ext cx="9691688" cy="5289550"/>
          </a:xfrm>
        </p:spPr>
      </p:pic>
    </p:spTree>
    <p:extLst>
      <p:ext uri="{BB962C8B-B14F-4D97-AF65-F5344CB8AC3E}">
        <p14:creationId xmlns:p14="http://schemas.microsoft.com/office/powerpoint/2010/main" val="392079598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F8C86FE-6453-4685-B1E1-CF81B4AE81F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5" name="Freeform 24"/>
          <p:cNvSpPr/>
          <p:nvPr/>
        </p:nvSpPr>
        <p:spPr>
          <a:xfrm rot="2083069">
            <a:off x="15431204" y="9219527"/>
            <a:ext cx="569207" cy="568820"/>
          </a:xfrm>
          <a:custGeom>
            <a:avLst/>
            <a:gdLst/>
            <a:ahLst/>
            <a:cxnLst/>
            <a:rect l="l" t="t" r="r" b="b"/>
            <a:pathLst>
              <a:path w="861408" h="860822">
                <a:moveTo>
                  <a:pt x="227288" y="96190"/>
                </a:moveTo>
                <a:cubicBezTo>
                  <a:pt x="201820" y="96190"/>
                  <a:pt x="180910" y="98300"/>
                  <a:pt x="164558" y="102520"/>
                </a:cubicBezTo>
                <a:cubicBezTo>
                  <a:pt x="148206" y="106740"/>
                  <a:pt x="135106" y="113603"/>
                  <a:pt x="125258" y="123109"/>
                </a:cubicBezTo>
                <a:cubicBezTo>
                  <a:pt x="115410" y="132616"/>
                  <a:pt x="108204" y="145717"/>
                  <a:pt x="103636" y="162414"/>
                </a:cubicBezTo>
                <a:cubicBezTo>
                  <a:pt x="99068" y="179110"/>
                  <a:pt x="96786" y="200735"/>
                  <a:pt x="96786" y="227289"/>
                </a:cubicBezTo>
                <a:lnTo>
                  <a:pt x="96786" y="633534"/>
                </a:lnTo>
                <a:cubicBezTo>
                  <a:pt x="96786" y="660465"/>
                  <a:pt x="99080" y="682225"/>
                  <a:pt x="103668" y="698814"/>
                </a:cubicBezTo>
                <a:cubicBezTo>
                  <a:pt x="108258" y="715402"/>
                  <a:pt x="115464" y="728440"/>
                  <a:pt x="125290" y="737927"/>
                </a:cubicBezTo>
                <a:cubicBezTo>
                  <a:pt x="135116" y="747415"/>
                  <a:pt x="148082" y="754238"/>
                  <a:pt x="164190" y="758396"/>
                </a:cubicBezTo>
                <a:cubicBezTo>
                  <a:pt x="180298" y="762554"/>
                  <a:pt x="201330" y="764633"/>
                  <a:pt x="227288" y="764633"/>
                </a:cubicBezTo>
                <a:lnTo>
                  <a:pt x="633534" y="764633"/>
                </a:lnTo>
                <a:cubicBezTo>
                  <a:pt x="658592" y="764633"/>
                  <a:pt x="679498" y="762493"/>
                  <a:pt x="696250" y="758215"/>
                </a:cubicBezTo>
                <a:cubicBezTo>
                  <a:pt x="713004" y="753936"/>
                  <a:pt x="726268" y="747077"/>
                  <a:pt x="736044" y="737639"/>
                </a:cubicBezTo>
                <a:cubicBezTo>
                  <a:pt x="745820" y="728201"/>
                  <a:pt x="753028" y="715095"/>
                  <a:pt x="757666" y="698321"/>
                </a:cubicBezTo>
                <a:cubicBezTo>
                  <a:pt x="762304" y="681546"/>
                  <a:pt x="764624" y="659951"/>
                  <a:pt x="764624" y="633534"/>
                </a:cubicBezTo>
                <a:lnTo>
                  <a:pt x="764624" y="227289"/>
                </a:lnTo>
                <a:cubicBezTo>
                  <a:pt x="764624" y="201256"/>
                  <a:pt x="762314" y="179796"/>
                  <a:pt x="757694" y="162907"/>
                </a:cubicBezTo>
                <a:cubicBezTo>
                  <a:pt x="753074" y="146018"/>
                  <a:pt x="745866" y="132847"/>
                  <a:pt x="736072" y="123393"/>
                </a:cubicBezTo>
                <a:cubicBezTo>
                  <a:pt x="726278" y="113939"/>
                  <a:pt x="712880" y="107042"/>
                  <a:pt x="695878" y="102701"/>
                </a:cubicBezTo>
                <a:cubicBezTo>
                  <a:pt x="678878" y="98360"/>
                  <a:pt x="658096" y="96190"/>
                  <a:pt x="633534" y="96190"/>
                </a:cubicBezTo>
                <a:close/>
                <a:moveTo>
                  <a:pt x="227288" y="0"/>
                </a:moveTo>
                <a:lnTo>
                  <a:pt x="633534" y="0"/>
                </a:lnTo>
                <a:cubicBezTo>
                  <a:pt x="676812" y="0"/>
                  <a:pt x="713314" y="5718"/>
                  <a:pt x="743038" y="17153"/>
                </a:cubicBezTo>
                <a:cubicBezTo>
                  <a:pt x="772764" y="28588"/>
                  <a:pt x="796454" y="44604"/>
                  <a:pt x="814108" y="65201"/>
                </a:cubicBezTo>
                <a:cubicBezTo>
                  <a:pt x="831764" y="85798"/>
                  <a:pt x="844060" y="109975"/>
                  <a:pt x="851000" y="137731"/>
                </a:cubicBezTo>
                <a:cubicBezTo>
                  <a:pt x="857938" y="165488"/>
                  <a:pt x="861408" y="195340"/>
                  <a:pt x="861408" y="227289"/>
                </a:cubicBezTo>
                <a:lnTo>
                  <a:pt x="861408" y="633534"/>
                </a:lnTo>
                <a:cubicBezTo>
                  <a:pt x="861408" y="665606"/>
                  <a:pt x="857940" y="695521"/>
                  <a:pt x="851004" y="723277"/>
                </a:cubicBezTo>
                <a:cubicBezTo>
                  <a:pt x="844068" y="751034"/>
                  <a:pt x="831772" y="775212"/>
                  <a:pt x="814114" y="795812"/>
                </a:cubicBezTo>
                <a:cubicBezTo>
                  <a:pt x="796456" y="816412"/>
                  <a:pt x="772846" y="832398"/>
                  <a:pt x="743286" y="843767"/>
                </a:cubicBezTo>
                <a:cubicBezTo>
                  <a:pt x="713724" y="855137"/>
                  <a:pt x="677140" y="860822"/>
                  <a:pt x="633534" y="860822"/>
                </a:cubicBezTo>
                <a:lnTo>
                  <a:pt x="227288" y="860822"/>
                </a:lnTo>
                <a:cubicBezTo>
                  <a:pt x="182920" y="860822"/>
                  <a:pt x="146006" y="855157"/>
                  <a:pt x="116552" y="843828"/>
                </a:cubicBezTo>
                <a:cubicBezTo>
                  <a:pt x="87096" y="832498"/>
                  <a:pt x="63648" y="816537"/>
                  <a:pt x="46206" y="795942"/>
                </a:cubicBezTo>
                <a:cubicBezTo>
                  <a:pt x="28766" y="775348"/>
                  <a:pt x="16704" y="751285"/>
                  <a:pt x="10024" y="723752"/>
                </a:cubicBezTo>
                <a:cubicBezTo>
                  <a:pt x="3342" y="696218"/>
                  <a:pt x="0" y="666146"/>
                  <a:pt x="0" y="633534"/>
                </a:cubicBezTo>
                <a:lnTo>
                  <a:pt x="0" y="227289"/>
                </a:lnTo>
                <a:cubicBezTo>
                  <a:pt x="0" y="194807"/>
                  <a:pt x="3342" y="164798"/>
                  <a:pt x="10024" y="137262"/>
                </a:cubicBezTo>
                <a:cubicBezTo>
                  <a:pt x="16704" y="109725"/>
                  <a:pt x="28766" y="85662"/>
                  <a:pt x="46206" y="65071"/>
                </a:cubicBezTo>
                <a:cubicBezTo>
                  <a:pt x="63648" y="44480"/>
                  <a:pt x="87176" y="28487"/>
                  <a:pt x="116794" y="17092"/>
                </a:cubicBezTo>
                <a:cubicBezTo>
                  <a:pt x="146410" y="5698"/>
                  <a:pt x="183242" y="0"/>
                  <a:pt x="227288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reeform 3"/>
          <p:cNvSpPr/>
          <p:nvPr/>
        </p:nvSpPr>
        <p:spPr>
          <a:xfrm rot="10800000">
            <a:off x="2544450" y="9034038"/>
            <a:ext cx="11830672" cy="2324101"/>
          </a:xfrm>
          <a:custGeom>
            <a:avLst/>
            <a:gdLst>
              <a:gd name="connsiteX0" fmla="*/ 4912383 w 11830672"/>
              <a:gd name="connsiteY0" fmla="*/ 2323064 h 2324101"/>
              <a:gd name="connsiteX1" fmla="*/ 28627 w 11830672"/>
              <a:gd name="connsiteY1" fmla="*/ 1590932 h 2324101"/>
              <a:gd name="connsiteX2" fmla="*/ 0 w 11830672"/>
              <a:gd name="connsiteY2" fmla="*/ 1581275 h 2324101"/>
              <a:gd name="connsiteX3" fmla="*/ 1864 w 11830672"/>
              <a:gd name="connsiteY3" fmla="*/ 1580700 h 2324101"/>
              <a:gd name="connsiteX4" fmla="*/ 6918288 w 11830672"/>
              <a:gd name="connsiteY4" fmla="*/ 1038 h 2324101"/>
              <a:gd name="connsiteX5" fmla="*/ 11802044 w 11830672"/>
              <a:gd name="connsiteY5" fmla="*/ 733169 h 2324101"/>
              <a:gd name="connsiteX6" fmla="*/ 11830672 w 11830672"/>
              <a:gd name="connsiteY6" fmla="*/ 742826 h 2324101"/>
              <a:gd name="connsiteX7" fmla="*/ 11828807 w 11830672"/>
              <a:gd name="connsiteY7" fmla="*/ 743402 h 2324101"/>
              <a:gd name="connsiteX8" fmla="*/ 4912383 w 11830672"/>
              <a:gd name="connsiteY8" fmla="*/ 2323064 h 232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830672" h="2324101">
                <a:moveTo>
                  <a:pt x="4912383" y="2323064"/>
                </a:moveTo>
                <a:cubicBezTo>
                  <a:pt x="3304869" y="2294319"/>
                  <a:pt x="1543523" y="2067951"/>
                  <a:pt x="28627" y="1590932"/>
                </a:cubicBezTo>
                <a:lnTo>
                  <a:pt x="0" y="1581275"/>
                </a:lnTo>
                <a:lnTo>
                  <a:pt x="1864" y="1580700"/>
                </a:lnTo>
                <a:cubicBezTo>
                  <a:pt x="2364319" y="841959"/>
                  <a:pt x="4939811" y="-34341"/>
                  <a:pt x="6918288" y="1038"/>
                </a:cubicBezTo>
                <a:cubicBezTo>
                  <a:pt x="8525803" y="29783"/>
                  <a:pt x="10287148" y="256151"/>
                  <a:pt x="11802044" y="733169"/>
                </a:cubicBezTo>
                <a:lnTo>
                  <a:pt x="11830672" y="742826"/>
                </a:lnTo>
                <a:lnTo>
                  <a:pt x="11828807" y="743402"/>
                </a:lnTo>
                <a:cubicBezTo>
                  <a:pt x="9466352" y="1482142"/>
                  <a:pt x="6890861" y="2358442"/>
                  <a:pt x="4912383" y="2323064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614" y="6858000"/>
            <a:ext cx="20120524" cy="4500138"/>
          </a:xfrm>
          <a:custGeom>
            <a:avLst/>
            <a:gdLst>
              <a:gd name="connsiteX0" fmla="*/ 12665305 w 20120524"/>
              <a:gd name="connsiteY0" fmla="*/ 1038 h 4500138"/>
              <a:gd name="connsiteX1" fmla="*/ 19923248 w 20120524"/>
              <a:gd name="connsiteY1" fmla="*/ 1873960 h 4500138"/>
              <a:gd name="connsiteX2" fmla="*/ 20120524 w 20120524"/>
              <a:gd name="connsiteY2" fmla="*/ 2035950 h 4500138"/>
              <a:gd name="connsiteX3" fmla="*/ 20039036 w 20120524"/>
              <a:gd name="connsiteY3" fmla="*/ 2021484 h 4500138"/>
              <a:gd name="connsiteX4" fmla="*/ 18219014 w 20120524"/>
              <a:gd name="connsiteY4" fmla="*/ 1964906 h 4500138"/>
              <a:gd name="connsiteX5" fmla="*/ 7455221 w 20120524"/>
              <a:gd name="connsiteY5" fmla="*/ 4499101 h 4500138"/>
              <a:gd name="connsiteX6" fmla="*/ 197277 w 20120524"/>
              <a:gd name="connsiteY6" fmla="*/ 2626178 h 4500138"/>
              <a:gd name="connsiteX7" fmla="*/ 0 w 20120524"/>
              <a:gd name="connsiteY7" fmla="*/ 2464188 h 4500138"/>
              <a:gd name="connsiteX8" fmla="*/ 81489 w 20120524"/>
              <a:gd name="connsiteY8" fmla="*/ 2478654 h 4500138"/>
              <a:gd name="connsiteX9" fmla="*/ 1901511 w 20120524"/>
              <a:gd name="connsiteY9" fmla="*/ 2535232 h 4500138"/>
              <a:gd name="connsiteX10" fmla="*/ 12665305 w 20120524"/>
              <a:gd name="connsiteY10" fmla="*/ 1038 h 450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120524" h="4500138">
                <a:moveTo>
                  <a:pt x="12665305" y="1038"/>
                </a:moveTo>
                <a:cubicBezTo>
                  <a:pt x="15237328" y="47030"/>
                  <a:pt x="18203158" y="598936"/>
                  <a:pt x="19923248" y="1873960"/>
                </a:cubicBezTo>
                <a:lnTo>
                  <a:pt x="20120524" y="2035950"/>
                </a:lnTo>
                <a:lnTo>
                  <a:pt x="20039036" y="2021484"/>
                </a:lnTo>
                <a:cubicBezTo>
                  <a:pt x="19462144" y="1932551"/>
                  <a:pt x="18854332" y="1896326"/>
                  <a:pt x="18219014" y="1964906"/>
                </a:cubicBezTo>
                <a:cubicBezTo>
                  <a:pt x="15314704" y="2278415"/>
                  <a:pt x="10620785" y="4555707"/>
                  <a:pt x="7455221" y="4499101"/>
                </a:cubicBezTo>
                <a:cubicBezTo>
                  <a:pt x="4883198" y="4453109"/>
                  <a:pt x="1917367" y="3901203"/>
                  <a:pt x="197277" y="2626178"/>
                </a:cubicBezTo>
                <a:lnTo>
                  <a:pt x="0" y="2464188"/>
                </a:lnTo>
                <a:lnTo>
                  <a:pt x="81489" y="2478654"/>
                </a:lnTo>
                <a:cubicBezTo>
                  <a:pt x="658381" y="2567587"/>
                  <a:pt x="1266194" y="2603812"/>
                  <a:pt x="1901511" y="2535232"/>
                </a:cubicBezTo>
                <a:cubicBezTo>
                  <a:pt x="4805822" y="2221723"/>
                  <a:pt x="9499740" y="-55569"/>
                  <a:pt x="12665305" y="1038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-1" y="7720724"/>
            <a:ext cx="24387176" cy="3637414"/>
          </a:xfrm>
          <a:custGeom>
            <a:avLst/>
            <a:gdLst>
              <a:gd name="connsiteX0" fmla="*/ 20449776 w 24387176"/>
              <a:gd name="connsiteY0" fmla="*/ 9 h 3637414"/>
              <a:gd name="connsiteX1" fmla="*/ 21222948 w 24387176"/>
              <a:gd name="connsiteY1" fmla="*/ 26801 h 3637414"/>
              <a:gd name="connsiteX2" fmla="*/ 24341352 w 24387176"/>
              <a:gd name="connsiteY2" fmla="*/ 435205 h 3637414"/>
              <a:gd name="connsiteX3" fmla="*/ 24387176 w 24387176"/>
              <a:gd name="connsiteY3" fmla="*/ 444517 h 3637414"/>
              <a:gd name="connsiteX4" fmla="*/ 24387176 w 24387176"/>
              <a:gd name="connsiteY4" fmla="*/ 1957529 h 3637414"/>
              <a:gd name="connsiteX5" fmla="*/ 24305492 w 24387176"/>
              <a:gd name="connsiteY5" fmla="*/ 1975684 h 3637414"/>
              <a:gd name="connsiteX6" fmla="*/ 18220628 w 24387176"/>
              <a:gd name="connsiteY6" fmla="*/ 1102182 h 3637414"/>
              <a:gd name="connsiteX7" fmla="*/ 7456835 w 24387176"/>
              <a:gd name="connsiteY7" fmla="*/ 3636377 h 3637414"/>
              <a:gd name="connsiteX8" fmla="*/ 198891 w 24387176"/>
              <a:gd name="connsiteY8" fmla="*/ 1763454 h 3637414"/>
              <a:gd name="connsiteX9" fmla="*/ 0 w 24387176"/>
              <a:gd name="connsiteY9" fmla="*/ 1600139 h 3637414"/>
              <a:gd name="connsiteX10" fmla="*/ 0 w 24387176"/>
              <a:gd name="connsiteY10" fmla="*/ 682542 h 3637414"/>
              <a:gd name="connsiteX11" fmla="*/ 161882 w 24387176"/>
              <a:gd name="connsiteY11" fmla="*/ 681496 h 3637414"/>
              <a:gd name="connsiteX12" fmla="*/ 7444276 w 24387176"/>
              <a:gd name="connsiteY12" fmla="*/ 2141520 h 3637414"/>
              <a:gd name="connsiteX13" fmla="*/ 20449776 w 24387176"/>
              <a:gd name="connsiteY13" fmla="*/ 9 h 363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387176" h="3637414">
                <a:moveTo>
                  <a:pt x="20449776" y="9"/>
                </a:moveTo>
                <a:cubicBezTo>
                  <a:pt x="20714924" y="-307"/>
                  <a:pt x="20973014" y="8243"/>
                  <a:pt x="21222948" y="26801"/>
                </a:cubicBezTo>
                <a:cubicBezTo>
                  <a:pt x="22238306" y="102195"/>
                  <a:pt x="23299010" y="237020"/>
                  <a:pt x="24341352" y="435205"/>
                </a:cubicBezTo>
                <a:lnTo>
                  <a:pt x="24387176" y="444517"/>
                </a:lnTo>
                <a:lnTo>
                  <a:pt x="24387176" y="1957529"/>
                </a:lnTo>
                <a:lnTo>
                  <a:pt x="24305492" y="1975684"/>
                </a:lnTo>
                <a:cubicBezTo>
                  <a:pt x="22863108" y="2230418"/>
                  <a:pt x="20761896" y="827862"/>
                  <a:pt x="18220628" y="1102182"/>
                </a:cubicBezTo>
                <a:cubicBezTo>
                  <a:pt x="15316318" y="1415691"/>
                  <a:pt x="10622399" y="3692983"/>
                  <a:pt x="7456835" y="3636377"/>
                </a:cubicBezTo>
                <a:cubicBezTo>
                  <a:pt x="4884812" y="3590385"/>
                  <a:pt x="1918981" y="3038479"/>
                  <a:pt x="198891" y="1763454"/>
                </a:cubicBezTo>
                <a:lnTo>
                  <a:pt x="0" y="1600139"/>
                </a:lnTo>
                <a:lnTo>
                  <a:pt x="0" y="682542"/>
                </a:lnTo>
                <a:lnTo>
                  <a:pt x="161882" y="681496"/>
                </a:lnTo>
                <a:cubicBezTo>
                  <a:pt x="1972105" y="721137"/>
                  <a:pt x="4414708" y="2261547"/>
                  <a:pt x="7444276" y="2141520"/>
                </a:cubicBezTo>
                <a:cubicBezTo>
                  <a:pt x="10906642" y="2004348"/>
                  <a:pt x="16472532" y="4755"/>
                  <a:pt x="20449776" y="9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12003564" y="11401960"/>
            <a:ext cx="1331657" cy="133165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17642354" y="9939819"/>
            <a:ext cx="1331657" cy="133165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hape 5498"/>
          <p:cNvSpPr/>
          <p:nvPr/>
        </p:nvSpPr>
        <p:spPr>
          <a:xfrm>
            <a:off x="17951870" y="10269990"/>
            <a:ext cx="712624" cy="6713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263" y="9000"/>
                </a:moveTo>
                <a:cubicBezTo>
                  <a:pt x="16538" y="14040"/>
                  <a:pt x="16538" y="14040"/>
                  <a:pt x="16538" y="14040"/>
                </a:cubicBezTo>
                <a:cubicBezTo>
                  <a:pt x="17550" y="20520"/>
                  <a:pt x="17550" y="20520"/>
                  <a:pt x="17550" y="20520"/>
                </a:cubicBezTo>
                <a:cubicBezTo>
                  <a:pt x="17550" y="20880"/>
                  <a:pt x="17550" y="20880"/>
                  <a:pt x="17550" y="20880"/>
                </a:cubicBezTo>
                <a:cubicBezTo>
                  <a:pt x="17550" y="21240"/>
                  <a:pt x="17550" y="21600"/>
                  <a:pt x="17213" y="21600"/>
                </a:cubicBezTo>
                <a:cubicBezTo>
                  <a:pt x="16875" y="21600"/>
                  <a:pt x="16875" y="21600"/>
                  <a:pt x="16538" y="21600"/>
                </a:cubicBezTo>
                <a:cubicBezTo>
                  <a:pt x="10800" y="18360"/>
                  <a:pt x="10800" y="18360"/>
                  <a:pt x="10800" y="18360"/>
                </a:cubicBezTo>
                <a:cubicBezTo>
                  <a:pt x="5062" y="21600"/>
                  <a:pt x="5062" y="21600"/>
                  <a:pt x="5062" y="21600"/>
                </a:cubicBezTo>
                <a:cubicBezTo>
                  <a:pt x="4725" y="21600"/>
                  <a:pt x="4725" y="21600"/>
                  <a:pt x="4387" y="21600"/>
                </a:cubicBezTo>
                <a:cubicBezTo>
                  <a:pt x="4050" y="21600"/>
                  <a:pt x="4050" y="21240"/>
                  <a:pt x="4050" y="20880"/>
                </a:cubicBezTo>
                <a:cubicBezTo>
                  <a:pt x="4050" y="20880"/>
                  <a:pt x="4050" y="20880"/>
                  <a:pt x="4050" y="20520"/>
                </a:cubicBezTo>
                <a:cubicBezTo>
                  <a:pt x="5062" y="14040"/>
                  <a:pt x="5062" y="14040"/>
                  <a:pt x="5062" y="14040"/>
                </a:cubicBezTo>
                <a:cubicBezTo>
                  <a:pt x="337" y="9000"/>
                  <a:pt x="337" y="9000"/>
                  <a:pt x="337" y="9000"/>
                </a:cubicBezTo>
                <a:cubicBezTo>
                  <a:pt x="337" y="9000"/>
                  <a:pt x="0" y="8640"/>
                  <a:pt x="0" y="8280"/>
                </a:cubicBezTo>
                <a:cubicBezTo>
                  <a:pt x="0" y="7920"/>
                  <a:pt x="675" y="7920"/>
                  <a:pt x="1012" y="7920"/>
                </a:cubicBezTo>
                <a:cubicBezTo>
                  <a:pt x="7425" y="6840"/>
                  <a:pt x="7425" y="6840"/>
                  <a:pt x="7425" y="6840"/>
                </a:cubicBezTo>
                <a:cubicBezTo>
                  <a:pt x="10125" y="360"/>
                  <a:pt x="10125" y="360"/>
                  <a:pt x="10125" y="360"/>
                </a:cubicBezTo>
                <a:cubicBezTo>
                  <a:pt x="10462" y="360"/>
                  <a:pt x="10462" y="0"/>
                  <a:pt x="10800" y="0"/>
                </a:cubicBezTo>
                <a:cubicBezTo>
                  <a:pt x="11138" y="0"/>
                  <a:pt x="11475" y="360"/>
                  <a:pt x="11475" y="360"/>
                </a:cubicBezTo>
                <a:cubicBezTo>
                  <a:pt x="14175" y="6840"/>
                  <a:pt x="14175" y="6840"/>
                  <a:pt x="14175" y="6840"/>
                </a:cubicBezTo>
                <a:cubicBezTo>
                  <a:pt x="20588" y="7920"/>
                  <a:pt x="20588" y="7920"/>
                  <a:pt x="20588" y="7920"/>
                </a:cubicBezTo>
                <a:cubicBezTo>
                  <a:pt x="20925" y="7920"/>
                  <a:pt x="21600" y="7920"/>
                  <a:pt x="21600" y="8280"/>
                </a:cubicBezTo>
                <a:cubicBezTo>
                  <a:pt x="21600" y="8640"/>
                  <a:pt x="21263" y="9000"/>
                  <a:pt x="21263" y="9000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11" name="Shape 5627"/>
          <p:cNvSpPr/>
          <p:nvPr/>
        </p:nvSpPr>
        <p:spPr>
          <a:xfrm>
            <a:off x="12378706" y="11777102"/>
            <a:ext cx="581373" cy="5813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cubicBezTo>
                  <a:pt x="21600" y="16518"/>
                  <a:pt x="16835" y="21600"/>
                  <a:pt x="10800" y="21600"/>
                </a:cubicBezTo>
                <a:cubicBezTo>
                  <a:pt x="4765" y="21600"/>
                  <a:pt x="0" y="16518"/>
                  <a:pt x="0" y="10800"/>
                </a:cubicBezTo>
                <a:cubicBezTo>
                  <a:pt x="0" y="4765"/>
                  <a:pt x="4765" y="0"/>
                  <a:pt x="10800" y="0"/>
                </a:cubicBezTo>
                <a:cubicBezTo>
                  <a:pt x="16835" y="0"/>
                  <a:pt x="21600" y="4765"/>
                  <a:pt x="21600" y="10800"/>
                </a:cubicBezTo>
                <a:close/>
                <a:moveTo>
                  <a:pt x="20012" y="10800"/>
                </a:moveTo>
                <a:cubicBezTo>
                  <a:pt x="20012" y="10800"/>
                  <a:pt x="20012" y="10800"/>
                  <a:pt x="20012" y="10800"/>
                </a:cubicBezTo>
                <a:cubicBezTo>
                  <a:pt x="18741" y="11753"/>
                  <a:pt x="18741" y="11753"/>
                  <a:pt x="18741" y="11753"/>
                </a:cubicBezTo>
                <a:cubicBezTo>
                  <a:pt x="15882" y="8894"/>
                  <a:pt x="15882" y="8894"/>
                  <a:pt x="15882" y="8894"/>
                </a:cubicBezTo>
                <a:cubicBezTo>
                  <a:pt x="16518" y="5082"/>
                  <a:pt x="16518" y="5082"/>
                  <a:pt x="16518" y="5082"/>
                </a:cubicBezTo>
                <a:cubicBezTo>
                  <a:pt x="18106" y="5400"/>
                  <a:pt x="18106" y="5400"/>
                  <a:pt x="18106" y="5400"/>
                </a:cubicBezTo>
                <a:cubicBezTo>
                  <a:pt x="17153" y="3812"/>
                  <a:pt x="15565" y="2541"/>
                  <a:pt x="13659" y="1906"/>
                </a:cubicBezTo>
                <a:cubicBezTo>
                  <a:pt x="14294" y="3494"/>
                  <a:pt x="14294" y="3494"/>
                  <a:pt x="14294" y="3494"/>
                </a:cubicBezTo>
                <a:cubicBezTo>
                  <a:pt x="10800" y="5400"/>
                  <a:pt x="10800" y="5400"/>
                  <a:pt x="10800" y="5400"/>
                </a:cubicBezTo>
                <a:cubicBezTo>
                  <a:pt x="7306" y="3494"/>
                  <a:pt x="7306" y="3494"/>
                  <a:pt x="7306" y="3494"/>
                </a:cubicBezTo>
                <a:cubicBezTo>
                  <a:pt x="7941" y="1906"/>
                  <a:pt x="7941" y="1906"/>
                  <a:pt x="7941" y="1906"/>
                </a:cubicBezTo>
                <a:cubicBezTo>
                  <a:pt x="6035" y="2541"/>
                  <a:pt x="4447" y="3812"/>
                  <a:pt x="3176" y="5400"/>
                </a:cubicBezTo>
                <a:cubicBezTo>
                  <a:pt x="4765" y="5082"/>
                  <a:pt x="4765" y="5082"/>
                  <a:pt x="4765" y="5082"/>
                </a:cubicBezTo>
                <a:cubicBezTo>
                  <a:pt x="5718" y="8894"/>
                  <a:pt x="5718" y="8894"/>
                  <a:pt x="5718" y="8894"/>
                </a:cubicBezTo>
                <a:cubicBezTo>
                  <a:pt x="2541" y="11753"/>
                  <a:pt x="2541" y="11753"/>
                  <a:pt x="2541" y="11753"/>
                </a:cubicBezTo>
                <a:cubicBezTo>
                  <a:pt x="1588" y="10800"/>
                  <a:pt x="1588" y="10800"/>
                  <a:pt x="1588" y="10800"/>
                </a:cubicBezTo>
                <a:cubicBezTo>
                  <a:pt x="1588" y="10800"/>
                  <a:pt x="1588" y="10800"/>
                  <a:pt x="1588" y="10800"/>
                </a:cubicBezTo>
                <a:cubicBezTo>
                  <a:pt x="1588" y="12706"/>
                  <a:pt x="2224" y="14612"/>
                  <a:pt x="3176" y="16200"/>
                </a:cubicBezTo>
                <a:cubicBezTo>
                  <a:pt x="3494" y="14612"/>
                  <a:pt x="3494" y="14612"/>
                  <a:pt x="3494" y="14612"/>
                </a:cubicBezTo>
                <a:cubicBezTo>
                  <a:pt x="7624" y="14929"/>
                  <a:pt x="7624" y="14929"/>
                  <a:pt x="7624" y="14929"/>
                </a:cubicBezTo>
                <a:cubicBezTo>
                  <a:pt x="9212" y="18741"/>
                  <a:pt x="9212" y="18741"/>
                  <a:pt x="9212" y="18741"/>
                </a:cubicBezTo>
                <a:cubicBezTo>
                  <a:pt x="7941" y="19376"/>
                  <a:pt x="7941" y="19376"/>
                  <a:pt x="7941" y="19376"/>
                </a:cubicBezTo>
                <a:cubicBezTo>
                  <a:pt x="8894" y="19694"/>
                  <a:pt x="9847" y="20012"/>
                  <a:pt x="10800" y="20012"/>
                </a:cubicBezTo>
                <a:cubicBezTo>
                  <a:pt x="11753" y="20012"/>
                  <a:pt x="12706" y="19694"/>
                  <a:pt x="13659" y="19376"/>
                </a:cubicBezTo>
                <a:cubicBezTo>
                  <a:pt x="12071" y="18741"/>
                  <a:pt x="12071" y="18741"/>
                  <a:pt x="12071" y="18741"/>
                </a:cubicBezTo>
                <a:cubicBezTo>
                  <a:pt x="13976" y="14929"/>
                  <a:pt x="13976" y="14929"/>
                  <a:pt x="13976" y="14929"/>
                </a:cubicBezTo>
                <a:cubicBezTo>
                  <a:pt x="17788" y="14612"/>
                  <a:pt x="17788" y="14612"/>
                  <a:pt x="17788" y="14612"/>
                </a:cubicBezTo>
                <a:cubicBezTo>
                  <a:pt x="18106" y="16200"/>
                  <a:pt x="18106" y="16200"/>
                  <a:pt x="18106" y="16200"/>
                </a:cubicBezTo>
                <a:cubicBezTo>
                  <a:pt x="19376" y="14612"/>
                  <a:pt x="20012" y="12706"/>
                  <a:pt x="20012" y="10800"/>
                </a:cubicBezTo>
                <a:close/>
                <a:moveTo>
                  <a:pt x="10800" y="7306"/>
                </a:moveTo>
                <a:cubicBezTo>
                  <a:pt x="14294" y="9847"/>
                  <a:pt x="14294" y="9847"/>
                  <a:pt x="14294" y="9847"/>
                </a:cubicBezTo>
                <a:cubicBezTo>
                  <a:pt x="13024" y="13659"/>
                  <a:pt x="13024" y="13659"/>
                  <a:pt x="13024" y="13659"/>
                </a:cubicBezTo>
                <a:cubicBezTo>
                  <a:pt x="8576" y="13659"/>
                  <a:pt x="8576" y="13659"/>
                  <a:pt x="8576" y="13659"/>
                </a:cubicBezTo>
                <a:cubicBezTo>
                  <a:pt x="7306" y="9847"/>
                  <a:pt x="7306" y="9847"/>
                  <a:pt x="7306" y="9847"/>
                </a:cubicBezTo>
                <a:lnTo>
                  <a:pt x="10800" y="730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13583860" y="11803341"/>
            <a:ext cx="5632952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Launch: March-April 2019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330567" y="10399433"/>
            <a:ext cx="405880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99% Transparency</a:t>
            </a:r>
          </a:p>
        </p:txBody>
      </p:sp>
      <p:sp>
        <p:nvSpPr>
          <p:cNvPr id="21" name="Freeform 20"/>
          <p:cNvSpPr/>
          <p:nvPr/>
        </p:nvSpPr>
        <p:spPr>
          <a:xfrm>
            <a:off x="8577997" y="12021550"/>
            <a:ext cx="528786" cy="528090"/>
          </a:xfrm>
          <a:custGeom>
            <a:avLst/>
            <a:gdLst/>
            <a:ahLst/>
            <a:cxnLst/>
            <a:rect l="l" t="t" r="r" b="b"/>
            <a:pathLst>
              <a:path w="2316944" h="2313894">
                <a:moveTo>
                  <a:pt x="1154660" y="446450"/>
                </a:moveTo>
                <a:cubicBezTo>
                  <a:pt x="1251812" y="446450"/>
                  <a:pt x="1343890" y="465398"/>
                  <a:pt x="1430894" y="503293"/>
                </a:cubicBezTo>
                <a:cubicBezTo>
                  <a:pt x="1517898" y="541189"/>
                  <a:pt x="1593536" y="592011"/>
                  <a:pt x="1657808" y="655760"/>
                </a:cubicBezTo>
                <a:cubicBezTo>
                  <a:pt x="1722080" y="719508"/>
                  <a:pt x="1773092" y="794715"/>
                  <a:pt x="1810844" y="881380"/>
                </a:cubicBezTo>
                <a:cubicBezTo>
                  <a:pt x="1848594" y="968045"/>
                  <a:pt x="1867470" y="1059647"/>
                  <a:pt x="1867470" y="1156185"/>
                </a:cubicBezTo>
                <a:cubicBezTo>
                  <a:pt x="1867470" y="1253046"/>
                  <a:pt x="1848598" y="1344801"/>
                  <a:pt x="1810856" y="1431450"/>
                </a:cubicBezTo>
                <a:cubicBezTo>
                  <a:pt x="1773112" y="1518099"/>
                  <a:pt x="1722094" y="1593572"/>
                  <a:pt x="1657796" y="1657869"/>
                </a:cubicBezTo>
                <a:cubicBezTo>
                  <a:pt x="1593500" y="1722166"/>
                  <a:pt x="1518026" y="1772915"/>
                  <a:pt x="1431378" y="1810118"/>
                </a:cubicBezTo>
                <a:cubicBezTo>
                  <a:pt x="1344728" y="1847320"/>
                  <a:pt x="1252490" y="1865921"/>
                  <a:pt x="1154660" y="1865921"/>
                </a:cubicBezTo>
                <a:cubicBezTo>
                  <a:pt x="1056896" y="1865921"/>
                  <a:pt x="964822" y="1847372"/>
                  <a:pt x="878440" y="1810275"/>
                </a:cubicBezTo>
                <a:cubicBezTo>
                  <a:pt x="792056" y="1773178"/>
                  <a:pt x="717004" y="1722505"/>
                  <a:pt x="653280" y="1658256"/>
                </a:cubicBezTo>
                <a:cubicBezTo>
                  <a:pt x="589555" y="1594007"/>
                  <a:pt x="539152" y="1518704"/>
                  <a:pt x="502071" y="1432345"/>
                </a:cubicBezTo>
                <a:cubicBezTo>
                  <a:pt x="464990" y="1345987"/>
                  <a:pt x="446449" y="1253933"/>
                  <a:pt x="446449" y="1156185"/>
                </a:cubicBezTo>
                <a:cubicBezTo>
                  <a:pt x="446449" y="1058743"/>
                  <a:pt x="464994" y="966839"/>
                  <a:pt x="502083" y="880472"/>
                </a:cubicBezTo>
                <a:cubicBezTo>
                  <a:pt x="539172" y="794106"/>
                  <a:pt x="589575" y="719065"/>
                  <a:pt x="653292" y="655349"/>
                </a:cubicBezTo>
                <a:cubicBezTo>
                  <a:pt x="717008" y="591632"/>
                  <a:pt x="792234" y="540887"/>
                  <a:pt x="878972" y="503112"/>
                </a:cubicBezTo>
                <a:cubicBezTo>
                  <a:pt x="965710" y="465337"/>
                  <a:pt x="1057606" y="446450"/>
                  <a:pt x="1154660" y="446450"/>
                </a:cubicBezTo>
                <a:close/>
                <a:moveTo>
                  <a:pt x="1156186" y="250243"/>
                </a:moveTo>
                <a:cubicBezTo>
                  <a:pt x="1031334" y="250243"/>
                  <a:pt x="914040" y="273898"/>
                  <a:pt x="804306" y="321207"/>
                </a:cubicBezTo>
                <a:cubicBezTo>
                  <a:pt x="694570" y="368516"/>
                  <a:pt x="598706" y="433415"/>
                  <a:pt x="516712" y="515901"/>
                </a:cubicBezTo>
                <a:cubicBezTo>
                  <a:pt x="434717" y="598388"/>
                  <a:pt x="370065" y="694499"/>
                  <a:pt x="322756" y="804233"/>
                </a:cubicBezTo>
                <a:cubicBezTo>
                  <a:pt x="275446" y="913968"/>
                  <a:pt x="251792" y="1031794"/>
                  <a:pt x="251792" y="1157710"/>
                </a:cubicBezTo>
                <a:cubicBezTo>
                  <a:pt x="251792" y="1283932"/>
                  <a:pt x="275450" y="1401915"/>
                  <a:pt x="322768" y="1511658"/>
                </a:cubicBezTo>
                <a:cubicBezTo>
                  <a:pt x="370085" y="1621401"/>
                  <a:pt x="434729" y="1717257"/>
                  <a:pt x="516699" y="1799228"/>
                </a:cubicBezTo>
                <a:cubicBezTo>
                  <a:pt x="598670" y="1881198"/>
                  <a:pt x="694340" y="1945762"/>
                  <a:pt x="803712" y="1992918"/>
                </a:cubicBezTo>
                <a:cubicBezTo>
                  <a:pt x="913084" y="2040074"/>
                  <a:pt x="1030576" y="2063651"/>
                  <a:pt x="1156186" y="2063651"/>
                </a:cubicBezTo>
                <a:cubicBezTo>
                  <a:pt x="1239930" y="2063651"/>
                  <a:pt x="1320440" y="2052960"/>
                  <a:pt x="1397716" y="2031576"/>
                </a:cubicBezTo>
                <a:cubicBezTo>
                  <a:pt x="1474992" y="2010192"/>
                  <a:pt x="1547246" y="1979870"/>
                  <a:pt x="1614480" y="1940611"/>
                </a:cubicBezTo>
                <a:cubicBezTo>
                  <a:pt x="1681712" y="1901352"/>
                  <a:pt x="1742992" y="1854301"/>
                  <a:pt x="1798320" y="1799458"/>
                </a:cubicBezTo>
                <a:cubicBezTo>
                  <a:pt x="1853648" y="1744614"/>
                  <a:pt x="1901182" y="1683338"/>
                  <a:pt x="1940926" y="1615629"/>
                </a:cubicBezTo>
                <a:cubicBezTo>
                  <a:pt x="1980668" y="1547920"/>
                  <a:pt x="2011308" y="1475388"/>
                  <a:pt x="2032846" y="1398031"/>
                </a:cubicBezTo>
                <a:cubicBezTo>
                  <a:pt x="2054384" y="1320674"/>
                  <a:pt x="2065152" y="1240567"/>
                  <a:pt x="2065152" y="1157710"/>
                </a:cubicBezTo>
                <a:cubicBezTo>
                  <a:pt x="2065152" y="1075126"/>
                  <a:pt x="2054380" y="994914"/>
                  <a:pt x="2032834" y="917074"/>
                </a:cubicBezTo>
                <a:cubicBezTo>
                  <a:pt x="2011288" y="839233"/>
                  <a:pt x="1980648" y="766708"/>
                  <a:pt x="1940914" y="699500"/>
                </a:cubicBezTo>
                <a:cubicBezTo>
                  <a:pt x="1901178" y="632291"/>
                  <a:pt x="1853640" y="571011"/>
                  <a:pt x="1798296" y="515659"/>
                </a:cubicBezTo>
                <a:cubicBezTo>
                  <a:pt x="1742952" y="460308"/>
                  <a:pt x="1681676" y="413006"/>
                  <a:pt x="1614468" y="373756"/>
                </a:cubicBezTo>
                <a:cubicBezTo>
                  <a:pt x="1547258" y="334505"/>
                  <a:pt x="1474714" y="304107"/>
                  <a:pt x="1396832" y="282561"/>
                </a:cubicBezTo>
                <a:cubicBezTo>
                  <a:pt x="1318952" y="261016"/>
                  <a:pt x="1238736" y="250243"/>
                  <a:pt x="1156186" y="250243"/>
                </a:cubicBezTo>
                <a:close/>
                <a:moveTo>
                  <a:pt x="1156186" y="0"/>
                </a:moveTo>
                <a:cubicBezTo>
                  <a:pt x="1261726" y="0"/>
                  <a:pt x="1364302" y="13895"/>
                  <a:pt x="1463912" y="41683"/>
                </a:cubicBezTo>
                <a:cubicBezTo>
                  <a:pt x="1563524" y="69472"/>
                  <a:pt x="1656212" y="108574"/>
                  <a:pt x="1741972" y="158989"/>
                </a:cubicBezTo>
                <a:cubicBezTo>
                  <a:pt x="1827734" y="209403"/>
                  <a:pt x="1905986" y="269716"/>
                  <a:pt x="1976728" y="339925"/>
                </a:cubicBezTo>
                <a:cubicBezTo>
                  <a:pt x="2047470" y="410135"/>
                  <a:pt x="2108008" y="488060"/>
                  <a:pt x="2158342" y="573701"/>
                </a:cubicBezTo>
                <a:cubicBezTo>
                  <a:pt x="2208676" y="659341"/>
                  <a:pt x="2247694" y="751806"/>
                  <a:pt x="2275394" y="851095"/>
                </a:cubicBezTo>
                <a:cubicBezTo>
                  <a:pt x="2303094" y="950384"/>
                  <a:pt x="2316944" y="1052589"/>
                  <a:pt x="2316944" y="1157710"/>
                </a:cubicBezTo>
                <a:cubicBezTo>
                  <a:pt x="2316944" y="1264153"/>
                  <a:pt x="2303090" y="1366774"/>
                  <a:pt x="2275382" y="1465570"/>
                </a:cubicBezTo>
                <a:cubicBezTo>
                  <a:pt x="2247674" y="1564368"/>
                  <a:pt x="2208656" y="1656578"/>
                  <a:pt x="2158330" y="1742203"/>
                </a:cubicBezTo>
                <a:cubicBezTo>
                  <a:pt x="2108004" y="1827827"/>
                  <a:pt x="2047466" y="1905752"/>
                  <a:pt x="1976716" y="1975978"/>
                </a:cubicBezTo>
                <a:cubicBezTo>
                  <a:pt x="1905966" y="2046204"/>
                  <a:pt x="1827702" y="2106270"/>
                  <a:pt x="1741924" y="2156177"/>
                </a:cubicBezTo>
                <a:cubicBezTo>
                  <a:pt x="1656146" y="2206083"/>
                  <a:pt x="1563758" y="2244846"/>
                  <a:pt x="1464760" y="2272466"/>
                </a:cubicBezTo>
                <a:cubicBezTo>
                  <a:pt x="1365762" y="2300085"/>
                  <a:pt x="1262904" y="2313894"/>
                  <a:pt x="1156186" y="2313894"/>
                </a:cubicBezTo>
                <a:cubicBezTo>
                  <a:pt x="1048418" y="2313894"/>
                  <a:pt x="945394" y="2300117"/>
                  <a:pt x="847114" y="2272562"/>
                </a:cubicBezTo>
                <a:cubicBezTo>
                  <a:pt x="748834" y="2245008"/>
                  <a:pt x="656876" y="2206317"/>
                  <a:pt x="571244" y="2156491"/>
                </a:cubicBezTo>
                <a:cubicBezTo>
                  <a:pt x="485612" y="2106665"/>
                  <a:pt x="407686" y="2046644"/>
                  <a:pt x="337469" y="1976426"/>
                </a:cubicBezTo>
                <a:cubicBezTo>
                  <a:pt x="267251" y="1906208"/>
                  <a:pt x="207233" y="1828287"/>
                  <a:pt x="157415" y="1742662"/>
                </a:cubicBezTo>
                <a:cubicBezTo>
                  <a:pt x="107597" y="1657038"/>
                  <a:pt x="68907" y="1564819"/>
                  <a:pt x="41344" y="1466006"/>
                </a:cubicBezTo>
                <a:cubicBezTo>
                  <a:pt x="13782" y="1367193"/>
                  <a:pt x="0" y="1264428"/>
                  <a:pt x="0" y="1157710"/>
                </a:cubicBezTo>
                <a:cubicBezTo>
                  <a:pt x="0" y="1051266"/>
                  <a:pt x="13782" y="948654"/>
                  <a:pt x="41344" y="849873"/>
                </a:cubicBezTo>
                <a:cubicBezTo>
                  <a:pt x="68907" y="751092"/>
                  <a:pt x="107597" y="658886"/>
                  <a:pt x="157415" y="573253"/>
                </a:cubicBezTo>
                <a:cubicBezTo>
                  <a:pt x="207233" y="487621"/>
                  <a:pt x="267239" y="409707"/>
                  <a:pt x="337432" y="339514"/>
                </a:cubicBezTo>
                <a:cubicBezTo>
                  <a:pt x="407626" y="269320"/>
                  <a:pt x="485551" y="209048"/>
                  <a:pt x="571208" y="158698"/>
                </a:cubicBezTo>
                <a:cubicBezTo>
                  <a:pt x="656864" y="108348"/>
                  <a:pt x="749382" y="69311"/>
                  <a:pt x="848760" y="41587"/>
                </a:cubicBezTo>
                <a:cubicBezTo>
                  <a:pt x="948138" y="13863"/>
                  <a:pt x="1050612" y="0"/>
                  <a:pt x="1156186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904828" y="10759828"/>
            <a:ext cx="1027096" cy="1025746"/>
          </a:xfrm>
          <a:custGeom>
            <a:avLst/>
            <a:gdLst/>
            <a:ahLst/>
            <a:cxnLst/>
            <a:rect l="l" t="t" r="r" b="b"/>
            <a:pathLst>
              <a:path w="890596" h="889425">
                <a:moveTo>
                  <a:pt x="443834" y="267797"/>
                </a:moveTo>
                <a:cubicBezTo>
                  <a:pt x="419600" y="267797"/>
                  <a:pt x="396846" y="272433"/>
                  <a:pt x="375572" y="281704"/>
                </a:cubicBezTo>
                <a:cubicBezTo>
                  <a:pt x="354300" y="290974"/>
                  <a:pt x="335758" y="303606"/>
                  <a:pt x="319948" y="319599"/>
                </a:cubicBezTo>
                <a:cubicBezTo>
                  <a:pt x="304138" y="335592"/>
                  <a:pt x="291592" y="354236"/>
                  <a:pt x="282312" y="375530"/>
                </a:cubicBezTo>
                <a:cubicBezTo>
                  <a:pt x="273032" y="396825"/>
                  <a:pt x="268392" y="419788"/>
                  <a:pt x="268392" y="444419"/>
                </a:cubicBezTo>
                <a:cubicBezTo>
                  <a:pt x="268392" y="469181"/>
                  <a:pt x="273032" y="492207"/>
                  <a:pt x="282308" y="513499"/>
                </a:cubicBezTo>
                <a:cubicBezTo>
                  <a:pt x="291586" y="534790"/>
                  <a:pt x="304128" y="553431"/>
                  <a:pt x="319938" y="569421"/>
                </a:cubicBezTo>
                <a:cubicBezTo>
                  <a:pt x="335748" y="585411"/>
                  <a:pt x="354220" y="598011"/>
                  <a:pt x="375354" y="607223"/>
                </a:cubicBezTo>
                <a:cubicBezTo>
                  <a:pt x="396488" y="616435"/>
                  <a:pt x="419314" y="621041"/>
                  <a:pt x="443834" y="621041"/>
                </a:cubicBezTo>
                <a:cubicBezTo>
                  <a:pt x="468402" y="621041"/>
                  <a:pt x="491352" y="616432"/>
                  <a:pt x="512684" y="607214"/>
                </a:cubicBezTo>
                <a:cubicBezTo>
                  <a:pt x="534016" y="597996"/>
                  <a:pt x="552770" y="585299"/>
                  <a:pt x="568946" y="569123"/>
                </a:cubicBezTo>
                <a:cubicBezTo>
                  <a:pt x="585122" y="552948"/>
                  <a:pt x="597848" y="534217"/>
                  <a:pt x="607126" y="512931"/>
                </a:cubicBezTo>
                <a:cubicBezTo>
                  <a:pt x="616402" y="491646"/>
                  <a:pt x="621042" y="468808"/>
                  <a:pt x="621042" y="444419"/>
                </a:cubicBezTo>
                <a:cubicBezTo>
                  <a:pt x="621042" y="420154"/>
                  <a:pt x="616402" y="397379"/>
                  <a:pt x="607126" y="376093"/>
                </a:cubicBezTo>
                <a:cubicBezTo>
                  <a:pt x="597848" y="354808"/>
                  <a:pt x="585122" y="336077"/>
                  <a:pt x="568946" y="319901"/>
                </a:cubicBezTo>
                <a:cubicBezTo>
                  <a:pt x="552770" y="303726"/>
                  <a:pt x="533944" y="290998"/>
                  <a:pt x="512466" y="281718"/>
                </a:cubicBezTo>
                <a:cubicBezTo>
                  <a:pt x="490988" y="272437"/>
                  <a:pt x="468110" y="267797"/>
                  <a:pt x="443834" y="267797"/>
                </a:cubicBezTo>
                <a:close/>
                <a:moveTo>
                  <a:pt x="443834" y="171608"/>
                </a:moveTo>
                <a:cubicBezTo>
                  <a:pt x="481176" y="171608"/>
                  <a:pt x="516570" y="178891"/>
                  <a:pt x="550012" y="193458"/>
                </a:cubicBezTo>
                <a:cubicBezTo>
                  <a:pt x="583456" y="208024"/>
                  <a:pt x="612530" y="227560"/>
                  <a:pt x="637236" y="252064"/>
                </a:cubicBezTo>
                <a:cubicBezTo>
                  <a:pt x="661940" y="276567"/>
                  <a:pt x="681548" y="305476"/>
                  <a:pt x="696060" y="338788"/>
                </a:cubicBezTo>
                <a:cubicBezTo>
                  <a:pt x="710570" y="372101"/>
                  <a:pt x="717826" y="407311"/>
                  <a:pt x="717826" y="444419"/>
                </a:cubicBezTo>
                <a:cubicBezTo>
                  <a:pt x="717826" y="481651"/>
                  <a:pt x="710572" y="516920"/>
                  <a:pt x="696064" y="550227"/>
                </a:cubicBezTo>
                <a:cubicBezTo>
                  <a:pt x="681556" y="583533"/>
                  <a:pt x="661946" y="612544"/>
                  <a:pt x="637230" y="637259"/>
                </a:cubicBezTo>
                <a:cubicBezTo>
                  <a:pt x="612516" y="661973"/>
                  <a:pt x="583506" y="681481"/>
                  <a:pt x="550198" y="695781"/>
                </a:cubicBezTo>
                <a:cubicBezTo>
                  <a:pt x="516892" y="710081"/>
                  <a:pt x="481438" y="717231"/>
                  <a:pt x="443834" y="717231"/>
                </a:cubicBezTo>
                <a:cubicBezTo>
                  <a:pt x="406254" y="717231"/>
                  <a:pt x="370862" y="710101"/>
                  <a:pt x="337658" y="695841"/>
                </a:cubicBezTo>
                <a:cubicBezTo>
                  <a:pt x="304454" y="681582"/>
                  <a:pt x="275604" y="662104"/>
                  <a:pt x="251110" y="637407"/>
                </a:cubicBezTo>
                <a:cubicBezTo>
                  <a:pt x="226616" y="612711"/>
                  <a:pt x="207242" y="583766"/>
                  <a:pt x="192988" y="550571"/>
                </a:cubicBezTo>
                <a:cubicBezTo>
                  <a:pt x="178734" y="517376"/>
                  <a:pt x="171608" y="481992"/>
                  <a:pt x="171608" y="444419"/>
                </a:cubicBezTo>
                <a:cubicBezTo>
                  <a:pt x="171608" y="406964"/>
                  <a:pt x="178736" y="371638"/>
                  <a:pt x="192992" y="338440"/>
                </a:cubicBezTo>
                <a:cubicBezTo>
                  <a:pt x="207250" y="305242"/>
                  <a:pt x="226624" y="276397"/>
                  <a:pt x="251114" y="251905"/>
                </a:cubicBezTo>
                <a:cubicBezTo>
                  <a:pt x="275606" y="227414"/>
                  <a:pt x="304522" y="207908"/>
                  <a:pt x="337864" y="193388"/>
                </a:cubicBezTo>
                <a:cubicBezTo>
                  <a:pt x="371204" y="178868"/>
                  <a:pt x="406528" y="171608"/>
                  <a:pt x="443834" y="171608"/>
                </a:cubicBezTo>
                <a:close/>
                <a:moveTo>
                  <a:pt x="444420" y="96189"/>
                </a:moveTo>
                <a:cubicBezTo>
                  <a:pt x="396428" y="96189"/>
                  <a:pt x="351342" y="105282"/>
                  <a:pt x="309162" y="123467"/>
                </a:cubicBezTo>
                <a:cubicBezTo>
                  <a:pt x="266982" y="141652"/>
                  <a:pt x="230134" y="166597"/>
                  <a:pt x="198616" y="198304"/>
                </a:cubicBezTo>
                <a:cubicBezTo>
                  <a:pt x="167098" y="230011"/>
                  <a:pt x="142248" y="266954"/>
                  <a:pt x="124062" y="309134"/>
                </a:cubicBezTo>
                <a:cubicBezTo>
                  <a:pt x="105878" y="351315"/>
                  <a:pt x="96784" y="396605"/>
                  <a:pt x="96784" y="445005"/>
                </a:cubicBezTo>
                <a:cubicBezTo>
                  <a:pt x="96784" y="493523"/>
                  <a:pt x="105878" y="538874"/>
                  <a:pt x="124066" y="581057"/>
                </a:cubicBezTo>
                <a:cubicBezTo>
                  <a:pt x="142254" y="623241"/>
                  <a:pt x="167102" y="660087"/>
                  <a:pt x="198612" y="691595"/>
                </a:cubicBezTo>
                <a:cubicBezTo>
                  <a:pt x="230120" y="723103"/>
                  <a:pt x="266894" y="747920"/>
                  <a:pt x="308934" y="766046"/>
                </a:cubicBezTo>
                <a:cubicBezTo>
                  <a:pt x="350976" y="784172"/>
                  <a:pt x="396136" y="793235"/>
                  <a:pt x="444420" y="793235"/>
                </a:cubicBezTo>
                <a:cubicBezTo>
                  <a:pt x="476610" y="793235"/>
                  <a:pt x="507556" y="789125"/>
                  <a:pt x="537260" y="780906"/>
                </a:cubicBezTo>
                <a:cubicBezTo>
                  <a:pt x="566964" y="772686"/>
                  <a:pt x="594738" y="761031"/>
                  <a:pt x="620580" y="745940"/>
                </a:cubicBezTo>
                <a:cubicBezTo>
                  <a:pt x="646424" y="730850"/>
                  <a:pt x="669980" y="712764"/>
                  <a:pt x="691246" y="691683"/>
                </a:cubicBezTo>
                <a:cubicBezTo>
                  <a:pt x="712514" y="670602"/>
                  <a:pt x="730784" y="647049"/>
                  <a:pt x="746062" y="621022"/>
                </a:cubicBezTo>
                <a:cubicBezTo>
                  <a:pt x="761338" y="594996"/>
                  <a:pt x="773116" y="567116"/>
                  <a:pt x="781394" y="537381"/>
                </a:cubicBezTo>
                <a:cubicBezTo>
                  <a:pt x="789672" y="507646"/>
                  <a:pt x="793812" y="476854"/>
                  <a:pt x="793812" y="445005"/>
                </a:cubicBezTo>
                <a:cubicBezTo>
                  <a:pt x="793812" y="413261"/>
                  <a:pt x="789672" y="382429"/>
                  <a:pt x="781390" y="352509"/>
                </a:cubicBezTo>
                <a:cubicBezTo>
                  <a:pt x="773108" y="322588"/>
                  <a:pt x="761330" y="294711"/>
                  <a:pt x="746056" y="268876"/>
                </a:cubicBezTo>
                <a:cubicBezTo>
                  <a:pt x="730784" y="243042"/>
                  <a:pt x="712510" y="219487"/>
                  <a:pt x="691236" y="198211"/>
                </a:cubicBezTo>
                <a:cubicBezTo>
                  <a:pt x="669964" y="176935"/>
                  <a:pt x="646410" y="158753"/>
                  <a:pt x="620576" y="143665"/>
                </a:cubicBezTo>
                <a:cubicBezTo>
                  <a:pt x="594742" y="128578"/>
                  <a:pt x="566856" y="116893"/>
                  <a:pt x="536920" y="108612"/>
                </a:cubicBezTo>
                <a:cubicBezTo>
                  <a:pt x="506984" y="100330"/>
                  <a:pt x="476150" y="96189"/>
                  <a:pt x="444420" y="96189"/>
                </a:cubicBezTo>
                <a:close/>
                <a:moveTo>
                  <a:pt x="444420" y="0"/>
                </a:moveTo>
                <a:cubicBezTo>
                  <a:pt x="484988" y="0"/>
                  <a:pt x="524416" y="5340"/>
                  <a:pt x="562706" y="16022"/>
                </a:cubicBezTo>
                <a:cubicBezTo>
                  <a:pt x="600994" y="26704"/>
                  <a:pt x="636622" y="41734"/>
                  <a:pt x="669586" y="61112"/>
                </a:cubicBezTo>
                <a:cubicBezTo>
                  <a:pt x="702552" y="80491"/>
                  <a:pt x="732632" y="103674"/>
                  <a:pt x="759824" y="130662"/>
                </a:cubicBezTo>
                <a:cubicBezTo>
                  <a:pt x="787016" y="157649"/>
                  <a:pt x="810286" y="187602"/>
                  <a:pt x="829632" y="220521"/>
                </a:cubicBezTo>
                <a:cubicBezTo>
                  <a:pt x="848980" y="253440"/>
                  <a:pt x="863978" y="288982"/>
                  <a:pt x="874626" y="327147"/>
                </a:cubicBezTo>
                <a:cubicBezTo>
                  <a:pt x="885272" y="365312"/>
                  <a:pt x="890596" y="404598"/>
                  <a:pt x="890596" y="445005"/>
                </a:cubicBezTo>
                <a:cubicBezTo>
                  <a:pt x="890596" y="485921"/>
                  <a:pt x="885272" y="525366"/>
                  <a:pt x="874620" y="563342"/>
                </a:cubicBezTo>
                <a:cubicBezTo>
                  <a:pt x="863970" y="601318"/>
                  <a:pt x="848972" y="636763"/>
                  <a:pt x="829628" y="669675"/>
                </a:cubicBezTo>
                <a:cubicBezTo>
                  <a:pt x="810284" y="702588"/>
                  <a:pt x="787014" y="732541"/>
                  <a:pt x="759818" y="759535"/>
                </a:cubicBezTo>
                <a:cubicBezTo>
                  <a:pt x="732624" y="786529"/>
                  <a:pt x="702540" y="809617"/>
                  <a:pt x="669568" y="828800"/>
                </a:cubicBezTo>
                <a:cubicBezTo>
                  <a:pt x="636596" y="847984"/>
                  <a:pt x="601084" y="862884"/>
                  <a:pt x="563030" y="873500"/>
                </a:cubicBezTo>
                <a:cubicBezTo>
                  <a:pt x="524978" y="884116"/>
                  <a:pt x="485440" y="889425"/>
                  <a:pt x="444420" y="889425"/>
                </a:cubicBezTo>
                <a:cubicBezTo>
                  <a:pt x="402996" y="889425"/>
                  <a:pt x="363394" y="884129"/>
                  <a:pt x="325618" y="873537"/>
                </a:cubicBezTo>
                <a:cubicBezTo>
                  <a:pt x="287840" y="862946"/>
                  <a:pt x="252494" y="848074"/>
                  <a:pt x="219578" y="828921"/>
                </a:cubicBezTo>
                <a:cubicBezTo>
                  <a:pt x="186662" y="809769"/>
                  <a:pt x="156708" y="786698"/>
                  <a:pt x="129718" y="759707"/>
                </a:cubicBezTo>
                <a:cubicBezTo>
                  <a:pt x="102728" y="732716"/>
                  <a:pt x="79658" y="702765"/>
                  <a:pt x="60508" y="669852"/>
                </a:cubicBezTo>
                <a:cubicBezTo>
                  <a:pt x="41358" y="636939"/>
                  <a:pt x="26486" y="601492"/>
                  <a:pt x="15892" y="563510"/>
                </a:cubicBezTo>
                <a:cubicBezTo>
                  <a:pt x="5298" y="525527"/>
                  <a:pt x="0" y="486026"/>
                  <a:pt x="0" y="445005"/>
                </a:cubicBezTo>
                <a:cubicBezTo>
                  <a:pt x="0" y="404090"/>
                  <a:pt x="5298" y="364647"/>
                  <a:pt x="15892" y="326678"/>
                </a:cubicBezTo>
                <a:cubicBezTo>
                  <a:pt x="26486" y="288708"/>
                  <a:pt x="41358" y="253265"/>
                  <a:pt x="60508" y="220349"/>
                </a:cubicBezTo>
                <a:cubicBezTo>
                  <a:pt x="79658" y="187433"/>
                  <a:pt x="102722" y="157485"/>
                  <a:pt x="129704" y="130503"/>
                </a:cubicBezTo>
                <a:cubicBezTo>
                  <a:pt x="156684" y="103522"/>
                  <a:pt x="186638" y="80355"/>
                  <a:pt x="219564" y="61001"/>
                </a:cubicBezTo>
                <a:cubicBezTo>
                  <a:pt x="252488" y="41647"/>
                  <a:pt x="288050" y="26642"/>
                  <a:pt x="326250" y="15985"/>
                </a:cubicBezTo>
                <a:cubicBezTo>
                  <a:pt x="364450" y="5328"/>
                  <a:pt x="403838" y="0"/>
                  <a:pt x="444420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/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Freeform 22"/>
          <p:cNvSpPr/>
          <p:nvPr/>
        </p:nvSpPr>
        <p:spPr>
          <a:xfrm rot="2083069">
            <a:off x="4694567" y="12254307"/>
            <a:ext cx="569207" cy="568820"/>
          </a:xfrm>
          <a:custGeom>
            <a:avLst/>
            <a:gdLst/>
            <a:ahLst/>
            <a:cxnLst/>
            <a:rect l="l" t="t" r="r" b="b"/>
            <a:pathLst>
              <a:path w="861408" h="860822">
                <a:moveTo>
                  <a:pt x="227288" y="96190"/>
                </a:moveTo>
                <a:cubicBezTo>
                  <a:pt x="201820" y="96190"/>
                  <a:pt x="180910" y="98300"/>
                  <a:pt x="164558" y="102520"/>
                </a:cubicBezTo>
                <a:cubicBezTo>
                  <a:pt x="148206" y="106740"/>
                  <a:pt x="135106" y="113603"/>
                  <a:pt x="125258" y="123109"/>
                </a:cubicBezTo>
                <a:cubicBezTo>
                  <a:pt x="115410" y="132616"/>
                  <a:pt x="108204" y="145717"/>
                  <a:pt x="103636" y="162414"/>
                </a:cubicBezTo>
                <a:cubicBezTo>
                  <a:pt x="99068" y="179110"/>
                  <a:pt x="96786" y="200735"/>
                  <a:pt x="96786" y="227289"/>
                </a:cubicBezTo>
                <a:lnTo>
                  <a:pt x="96786" y="633534"/>
                </a:lnTo>
                <a:cubicBezTo>
                  <a:pt x="96786" y="660465"/>
                  <a:pt x="99080" y="682225"/>
                  <a:pt x="103668" y="698814"/>
                </a:cubicBezTo>
                <a:cubicBezTo>
                  <a:pt x="108258" y="715402"/>
                  <a:pt x="115464" y="728440"/>
                  <a:pt x="125290" y="737927"/>
                </a:cubicBezTo>
                <a:cubicBezTo>
                  <a:pt x="135116" y="747415"/>
                  <a:pt x="148082" y="754238"/>
                  <a:pt x="164190" y="758396"/>
                </a:cubicBezTo>
                <a:cubicBezTo>
                  <a:pt x="180298" y="762554"/>
                  <a:pt x="201330" y="764633"/>
                  <a:pt x="227288" y="764633"/>
                </a:cubicBezTo>
                <a:lnTo>
                  <a:pt x="633534" y="764633"/>
                </a:lnTo>
                <a:cubicBezTo>
                  <a:pt x="658592" y="764633"/>
                  <a:pt x="679498" y="762493"/>
                  <a:pt x="696250" y="758215"/>
                </a:cubicBezTo>
                <a:cubicBezTo>
                  <a:pt x="713004" y="753936"/>
                  <a:pt x="726268" y="747077"/>
                  <a:pt x="736044" y="737639"/>
                </a:cubicBezTo>
                <a:cubicBezTo>
                  <a:pt x="745820" y="728201"/>
                  <a:pt x="753028" y="715095"/>
                  <a:pt x="757666" y="698321"/>
                </a:cubicBezTo>
                <a:cubicBezTo>
                  <a:pt x="762304" y="681546"/>
                  <a:pt x="764624" y="659951"/>
                  <a:pt x="764624" y="633534"/>
                </a:cubicBezTo>
                <a:lnTo>
                  <a:pt x="764624" y="227289"/>
                </a:lnTo>
                <a:cubicBezTo>
                  <a:pt x="764624" y="201256"/>
                  <a:pt x="762314" y="179796"/>
                  <a:pt x="757694" y="162907"/>
                </a:cubicBezTo>
                <a:cubicBezTo>
                  <a:pt x="753074" y="146018"/>
                  <a:pt x="745866" y="132847"/>
                  <a:pt x="736072" y="123393"/>
                </a:cubicBezTo>
                <a:cubicBezTo>
                  <a:pt x="726278" y="113939"/>
                  <a:pt x="712880" y="107042"/>
                  <a:pt x="695878" y="102701"/>
                </a:cubicBezTo>
                <a:cubicBezTo>
                  <a:pt x="678878" y="98360"/>
                  <a:pt x="658096" y="96190"/>
                  <a:pt x="633534" y="96190"/>
                </a:cubicBezTo>
                <a:close/>
                <a:moveTo>
                  <a:pt x="227288" y="0"/>
                </a:moveTo>
                <a:lnTo>
                  <a:pt x="633534" y="0"/>
                </a:lnTo>
                <a:cubicBezTo>
                  <a:pt x="676812" y="0"/>
                  <a:pt x="713314" y="5718"/>
                  <a:pt x="743038" y="17153"/>
                </a:cubicBezTo>
                <a:cubicBezTo>
                  <a:pt x="772764" y="28588"/>
                  <a:pt x="796454" y="44604"/>
                  <a:pt x="814108" y="65201"/>
                </a:cubicBezTo>
                <a:cubicBezTo>
                  <a:pt x="831764" y="85798"/>
                  <a:pt x="844060" y="109975"/>
                  <a:pt x="851000" y="137731"/>
                </a:cubicBezTo>
                <a:cubicBezTo>
                  <a:pt x="857938" y="165488"/>
                  <a:pt x="861408" y="195340"/>
                  <a:pt x="861408" y="227289"/>
                </a:cubicBezTo>
                <a:lnTo>
                  <a:pt x="861408" y="633534"/>
                </a:lnTo>
                <a:cubicBezTo>
                  <a:pt x="861408" y="665606"/>
                  <a:pt x="857940" y="695521"/>
                  <a:pt x="851004" y="723277"/>
                </a:cubicBezTo>
                <a:cubicBezTo>
                  <a:pt x="844068" y="751034"/>
                  <a:pt x="831772" y="775212"/>
                  <a:pt x="814114" y="795812"/>
                </a:cubicBezTo>
                <a:cubicBezTo>
                  <a:pt x="796456" y="816412"/>
                  <a:pt x="772846" y="832398"/>
                  <a:pt x="743286" y="843767"/>
                </a:cubicBezTo>
                <a:cubicBezTo>
                  <a:pt x="713724" y="855137"/>
                  <a:pt x="677140" y="860822"/>
                  <a:pt x="633534" y="860822"/>
                </a:cubicBezTo>
                <a:lnTo>
                  <a:pt x="227288" y="860822"/>
                </a:lnTo>
                <a:cubicBezTo>
                  <a:pt x="182920" y="860822"/>
                  <a:pt x="146006" y="855157"/>
                  <a:pt x="116552" y="843828"/>
                </a:cubicBezTo>
                <a:cubicBezTo>
                  <a:pt x="87096" y="832498"/>
                  <a:pt x="63648" y="816537"/>
                  <a:pt x="46206" y="795942"/>
                </a:cubicBezTo>
                <a:cubicBezTo>
                  <a:pt x="28766" y="775348"/>
                  <a:pt x="16704" y="751285"/>
                  <a:pt x="10024" y="723752"/>
                </a:cubicBezTo>
                <a:cubicBezTo>
                  <a:pt x="3342" y="696218"/>
                  <a:pt x="0" y="666146"/>
                  <a:pt x="0" y="633534"/>
                </a:cubicBezTo>
                <a:lnTo>
                  <a:pt x="0" y="227289"/>
                </a:lnTo>
                <a:cubicBezTo>
                  <a:pt x="0" y="194807"/>
                  <a:pt x="3342" y="164798"/>
                  <a:pt x="10024" y="137262"/>
                </a:cubicBezTo>
                <a:cubicBezTo>
                  <a:pt x="16704" y="109725"/>
                  <a:pt x="28766" y="85662"/>
                  <a:pt x="46206" y="65071"/>
                </a:cubicBezTo>
                <a:cubicBezTo>
                  <a:pt x="63648" y="44480"/>
                  <a:pt x="87176" y="28487"/>
                  <a:pt x="116794" y="17092"/>
                </a:cubicBezTo>
                <a:cubicBezTo>
                  <a:pt x="146410" y="5698"/>
                  <a:pt x="183242" y="0"/>
                  <a:pt x="227288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 23"/>
          <p:cNvSpPr/>
          <p:nvPr/>
        </p:nvSpPr>
        <p:spPr>
          <a:xfrm rot="2083069">
            <a:off x="19289736" y="12465694"/>
            <a:ext cx="569207" cy="568820"/>
          </a:xfrm>
          <a:custGeom>
            <a:avLst/>
            <a:gdLst/>
            <a:ahLst/>
            <a:cxnLst/>
            <a:rect l="l" t="t" r="r" b="b"/>
            <a:pathLst>
              <a:path w="861408" h="860822">
                <a:moveTo>
                  <a:pt x="227288" y="96190"/>
                </a:moveTo>
                <a:cubicBezTo>
                  <a:pt x="201820" y="96190"/>
                  <a:pt x="180910" y="98300"/>
                  <a:pt x="164558" y="102520"/>
                </a:cubicBezTo>
                <a:cubicBezTo>
                  <a:pt x="148206" y="106740"/>
                  <a:pt x="135106" y="113603"/>
                  <a:pt x="125258" y="123109"/>
                </a:cubicBezTo>
                <a:cubicBezTo>
                  <a:pt x="115410" y="132616"/>
                  <a:pt x="108204" y="145717"/>
                  <a:pt x="103636" y="162414"/>
                </a:cubicBezTo>
                <a:cubicBezTo>
                  <a:pt x="99068" y="179110"/>
                  <a:pt x="96786" y="200735"/>
                  <a:pt x="96786" y="227289"/>
                </a:cubicBezTo>
                <a:lnTo>
                  <a:pt x="96786" y="633534"/>
                </a:lnTo>
                <a:cubicBezTo>
                  <a:pt x="96786" y="660465"/>
                  <a:pt x="99080" y="682225"/>
                  <a:pt x="103668" y="698814"/>
                </a:cubicBezTo>
                <a:cubicBezTo>
                  <a:pt x="108258" y="715402"/>
                  <a:pt x="115464" y="728440"/>
                  <a:pt x="125290" y="737927"/>
                </a:cubicBezTo>
                <a:cubicBezTo>
                  <a:pt x="135116" y="747415"/>
                  <a:pt x="148082" y="754238"/>
                  <a:pt x="164190" y="758396"/>
                </a:cubicBezTo>
                <a:cubicBezTo>
                  <a:pt x="180298" y="762554"/>
                  <a:pt x="201330" y="764633"/>
                  <a:pt x="227288" y="764633"/>
                </a:cubicBezTo>
                <a:lnTo>
                  <a:pt x="633534" y="764633"/>
                </a:lnTo>
                <a:cubicBezTo>
                  <a:pt x="658592" y="764633"/>
                  <a:pt x="679498" y="762493"/>
                  <a:pt x="696250" y="758215"/>
                </a:cubicBezTo>
                <a:cubicBezTo>
                  <a:pt x="713004" y="753936"/>
                  <a:pt x="726268" y="747077"/>
                  <a:pt x="736044" y="737639"/>
                </a:cubicBezTo>
                <a:cubicBezTo>
                  <a:pt x="745820" y="728201"/>
                  <a:pt x="753028" y="715095"/>
                  <a:pt x="757666" y="698321"/>
                </a:cubicBezTo>
                <a:cubicBezTo>
                  <a:pt x="762304" y="681546"/>
                  <a:pt x="764624" y="659951"/>
                  <a:pt x="764624" y="633534"/>
                </a:cubicBezTo>
                <a:lnTo>
                  <a:pt x="764624" y="227289"/>
                </a:lnTo>
                <a:cubicBezTo>
                  <a:pt x="764624" y="201256"/>
                  <a:pt x="762314" y="179796"/>
                  <a:pt x="757694" y="162907"/>
                </a:cubicBezTo>
                <a:cubicBezTo>
                  <a:pt x="753074" y="146018"/>
                  <a:pt x="745866" y="132847"/>
                  <a:pt x="736072" y="123393"/>
                </a:cubicBezTo>
                <a:cubicBezTo>
                  <a:pt x="726278" y="113939"/>
                  <a:pt x="712880" y="107042"/>
                  <a:pt x="695878" y="102701"/>
                </a:cubicBezTo>
                <a:cubicBezTo>
                  <a:pt x="678878" y="98360"/>
                  <a:pt x="658096" y="96190"/>
                  <a:pt x="633534" y="96190"/>
                </a:cubicBezTo>
                <a:close/>
                <a:moveTo>
                  <a:pt x="227288" y="0"/>
                </a:moveTo>
                <a:lnTo>
                  <a:pt x="633534" y="0"/>
                </a:lnTo>
                <a:cubicBezTo>
                  <a:pt x="676812" y="0"/>
                  <a:pt x="713314" y="5718"/>
                  <a:pt x="743038" y="17153"/>
                </a:cubicBezTo>
                <a:cubicBezTo>
                  <a:pt x="772764" y="28588"/>
                  <a:pt x="796454" y="44604"/>
                  <a:pt x="814108" y="65201"/>
                </a:cubicBezTo>
                <a:cubicBezTo>
                  <a:pt x="831764" y="85798"/>
                  <a:pt x="844060" y="109975"/>
                  <a:pt x="851000" y="137731"/>
                </a:cubicBezTo>
                <a:cubicBezTo>
                  <a:pt x="857938" y="165488"/>
                  <a:pt x="861408" y="195340"/>
                  <a:pt x="861408" y="227289"/>
                </a:cubicBezTo>
                <a:lnTo>
                  <a:pt x="861408" y="633534"/>
                </a:lnTo>
                <a:cubicBezTo>
                  <a:pt x="861408" y="665606"/>
                  <a:pt x="857940" y="695521"/>
                  <a:pt x="851004" y="723277"/>
                </a:cubicBezTo>
                <a:cubicBezTo>
                  <a:pt x="844068" y="751034"/>
                  <a:pt x="831772" y="775212"/>
                  <a:pt x="814114" y="795812"/>
                </a:cubicBezTo>
                <a:cubicBezTo>
                  <a:pt x="796456" y="816412"/>
                  <a:pt x="772846" y="832398"/>
                  <a:pt x="743286" y="843767"/>
                </a:cubicBezTo>
                <a:cubicBezTo>
                  <a:pt x="713724" y="855137"/>
                  <a:pt x="677140" y="860822"/>
                  <a:pt x="633534" y="860822"/>
                </a:cubicBezTo>
                <a:lnTo>
                  <a:pt x="227288" y="860822"/>
                </a:lnTo>
                <a:cubicBezTo>
                  <a:pt x="182920" y="860822"/>
                  <a:pt x="146006" y="855157"/>
                  <a:pt x="116552" y="843828"/>
                </a:cubicBezTo>
                <a:cubicBezTo>
                  <a:pt x="87096" y="832498"/>
                  <a:pt x="63648" y="816537"/>
                  <a:pt x="46206" y="795942"/>
                </a:cubicBezTo>
                <a:cubicBezTo>
                  <a:pt x="28766" y="775348"/>
                  <a:pt x="16704" y="751285"/>
                  <a:pt x="10024" y="723752"/>
                </a:cubicBezTo>
                <a:cubicBezTo>
                  <a:pt x="3342" y="696218"/>
                  <a:pt x="0" y="666146"/>
                  <a:pt x="0" y="633534"/>
                </a:cubicBezTo>
                <a:lnTo>
                  <a:pt x="0" y="227289"/>
                </a:lnTo>
                <a:cubicBezTo>
                  <a:pt x="0" y="194807"/>
                  <a:pt x="3342" y="164798"/>
                  <a:pt x="10024" y="137262"/>
                </a:cubicBezTo>
                <a:cubicBezTo>
                  <a:pt x="16704" y="109725"/>
                  <a:pt x="28766" y="85662"/>
                  <a:pt x="46206" y="65071"/>
                </a:cubicBezTo>
                <a:cubicBezTo>
                  <a:pt x="63648" y="44480"/>
                  <a:pt x="87176" y="28487"/>
                  <a:pt x="116794" y="17092"/>
                </a:cubicBezTo>
                <a:cubicBezTo>
                  <a:pt x="146410" y="5698"/>
                  <a:pt x="183242" y="0"/>
                  <a:pt x="227288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 25"/>
          <p:cNvSpPr/>
          <p:nvPr/>
        </p:nvSpPr>
        <p:spPr>
          <a:xfrm rot="2083069">
            <a:off x="24191678" y="11016770"/>
            <a:ext cx="569207" cy="568820"/>
          </a:xfrm>
          <a:custGeom>
            <a:avLst/>
            <a:gdLst/>
            <a:ahLst/>
            <a:cxnLst/>
            <a:rect l="l" t="t" r="r" b="b"/>
            <a:pathLst>
              <a:path w="861408" h="860822">
                <a:moveTo>
                  <a:pt x="227288" y="96190"/>
                </a:moveTo>
                <a:cubicBezTo>
                  <a:pt x="201820" y="96190"/>
                  <a:pt x="180910" y="98300"/>
                  <a:pt x="164558" y="102520"/>
                </a:cubicBezTo>
                <a:cubicBezTo>
                  <a:pt x="148206" y="106740"/>
                  <a:pt x="135106" y="113603"/>
                  <a:pt x="125258" y="123109"/>
                </a:cubicBezTo>
                <a:cubicBezTo>
                  <a:pt x="115410" y="132616"/>
                  <a:pt x="108204" y="145717"/>
                  <a:pt x="103636" y="162414"/>
                </a:cubicBezTo>
                <a:cubicBezTo>
                  <a:pt x="99068" y="179110"/>
                  <a:pt x="96786" y="200735"/>
                  <a:pt x="96786" y="227289"/>
                </a:cubicBezTo>
                <a:lnTo>
                  <a:pt x="96786" y="633534"/>
                </a:lnTo>
                <a:cubicBezTo>
                  <a:pt x="96786" y="660465"/>
                  <a:pt x="99080" y="682225"/>
                  <a:pt x="103668" y="698814"/>
                </a:cubicBezTo>
                <a:cubicBezTo>
                  <a:pt x="108258" y="715402"/>
                  <a:pt x="115464" y="728440"/>
                  <a:pt x="125290" y="737927"/>
                </a:cubicBezTo>
                <a:cubicBezTo>
                  <a:pt x="135116" y="747415"/>
                  <a:pt x="148082" y="754238"/>
                  <a:pt x="164190" y="758396"/>
                </a:cubicBezTo>
                <a:cubicBezTo>
                  <a:pt x="180298" y="762554"/>
                  <a:pt x="201330" y="764633"/>
                  <a:pt x="227288" y="764633"/>
                </a:cubicBezTo>
                <a:lnTo>
                  <a:pt x="633534" y="764633"/>
                </a:lnTo>
                <a:cubicBezTo>
                  <a:pt x="658592" y="764633"/>
                  <a:pt x="679498" y="762493"/>
                  <a:pt x="696250" y="758215"/>
                </a:cubicBezTo>
                <a:cubicBezTo>
                  <a:pt x="713004" y="753936"/>
                  <a:pt x="726268" y="747077"/>
                  <a:pt x="736044" y="737639"/>
                </a:cubicBezTo>
                <a:cubicBezTo>
                  <a:pt x="745820" y="728201"/>
                  <a:pt x="753028" y="715095"/>
                  <a:pt x="757666" y="698321"/>
                </a:cubicBezTo>
                <a:cubicBezTo>
                  <a:pt x="762304" y="681546"/>
                  <a:pt x="764624" y="659951"/>
                  <a:pt x="764624" y="633534"/>
                </a:cubicBezTo>
                <a:lnTo>
                  <a:pt x="764624" y="227289"/>
                </a:lnTo>
                <a:cubicBezTo>
                  <a:pt x="764624" y="201256"/>
                  <a:pt x="762314" y="179796"/>
                  <a:pt x="757694" y="162907"/>
                </a:cubicBezTo>
                <a:cubicBezTo>
                  <a:pt x="753074" y="146018"/>
                  <a:pt x="745866" y="132847"/>
                  <a:pt x="736072" y="123393"/>
                </a:cubicBezTo>
                <a:cubicBezTo>
                  <a:pt x="726278" y="113939"/>
                  <a:pt x="712880" y="107042"/>
                  <a:pt x="695878" y="102701"/>
                </a:cubicBezTo>
                <a:cubicBezTo>
                  <a:pt x="678878" y="98360"/>
                  <a:pt x="658096" y="96190"/>
                  <a:pt x="633534" y="96190"/>
                </a:cubicBezTo>
                <a:close/>
                <a:moveTo>
                  <a:pt x="227288" y="0"/>
                </a:moveTo>
                <a:lnTo>
                  <a:pt x="633534" y="0"/>
                </a:lnTo>
                <a:cubicBezTo>
                  <a:pt x="676812" y="0"/>
                  <a:pt x="713314" y="5718"/>
                  <a:pt x="743038" y="17153"/>
                </a:cubicBezTo>
                <a:cubicBezTo>
                  <a:pt x="772764" y="28588"/>
                  <a:pt x="796454" y="44604"/>
                  <a:pt x="814108" y="65201"/>
                </a:cubicBezTo>
                <a:cubicBezTo>
                  <a:pt x="831764" y="85798"/>
                  <a:pt x="844060" y="109975"/>
                  <a:pt x="851000" y="137731"/>
                </a:cubicBezTo>
                <a:cubicBezTo>
                  <a:pt x="857938" y="165488"/>
                  <a:pt x="861408" y="195340"/>
                  <a:pt x="861408" y="227289"/>
                </a:cubicBezTo>
                <a:lnTo>
                  <a:pt x="861408" y="633534"/>
                </a:lnTo>
                <a:cubicBezTo>
                  <a:pt x="861408" y="665606"/>
                  <a:pt x="857940" y="695521"/>
                  <a:pt x="851004" y="723277"/>
                </a:cubicBezTo>
                <a:cubicBezTo>
                  <a:pt x="844068" y="751034"/>
                  <a:pt x="831772" y="775212"/>
                  <a:pt x="814114" y="795812"/>
                </a:cubicBezTo>
                <a:cubicBezTo>
                  <a:pt x="796456" y="816412"/>
                  <a:pt x="772846" y="832398"/>
                  <a:pt x="743286" y="843767"/>
                </a:cubicBezTo>
                <a:cubicBezTo>
                  <a:pt x="713724" y="855137"/>
                  <a:pt x="677140" y="860822"/>
                  <a:pt x="633534" y="860822"/>
                </a:cubicBezTo>
                <a:lnTo>
                  <a:pt x="227288" y="860822"/>
                </a:lnTo>
                <a:cubicBezTo>
                  <a:pt x="182920" y="860822"/>
                  <a:pt x="146006" y="855157"/>
                  <a:pt x="116552" y="843828"/>
                </a:cubicBezTo>
                <a:cubicBezTo>
                  <a:pt x="87096" y="832498"/>
                  <a:pt x="63648" y="816537"/>
                  <a:pt x="46206" y="795942"/>
                </a:cubicBezTo>
                <a:cubicBezTo>
                  <a:pt x="28766" y="775348"/>
                  <a:pt x="16704" y="751285"/>
                  <a:pt x="10024" y="723752"/>
                </a:cubicBezTo>
                <a:cubicBezTo>
                  <a:pt x="3342" y="696218"/>
                  <a:pt x="0" y="666146"/>
                  <a:pt x="0" y="633534"/>
                </a:cubicBezTo>
                <a:lnTo>
                  <a:pt x="0" y="227289"/>
                </a:lnTo>
                <a:cubicBezTo>
                  <a:pt x="0" y="194807"/>
                  <a:pt x="3342" y="164798"/>
                  <a:pt x="10024" y="137262"/>
                </a:cubicBezTo>
                <a:cubicBezTo>
                  <a:pt x="16704" y="109725"/>
                  <a:pt x="28766" y="85662"/>
                  <a:pt x="46206" y="65071"/>
                </a:cubicBezTo>
                <a:cubicBezTo>
                  <a:pt x="63648" y="44480"/>
                  <a:pt x="87176" y="28487"/>
                  <a:pt x="116794" y="17092"/>
                </a:cubicBezTo>
                <a:cubicBezTo>
                  <a:pt x="146410" y="5698"/>
                  <a:pt x="183242" y="0"/>
                  <a:pt x="227288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-1614" y="21912"/>
            <a:ext cx="24387175" cy="11358138"/>
          </a:xfrm>
          <a:custGeom>
            <a:avLst/>
            <a:gdLst>
              <a:gd name="connsiteX0" fmla="*/ 0 w 24387175"/>
              <a:gd name="connsiteY0" fmla="*/ 0 h 11358138"/>
              <a:gd name="connsiteX1" fmla="*/ 24387175 w 24387175"/>
              <a:gd name="connsiteY1" fmla="*/ 0 h 11358138"/>
              <a:gd name="connsiteX2" fmla="*/ 24387175 w 24387175"/>
              <a:gd name="connsiteY2" fmla="*/ 9678253 h 11358138"/>
              <a:gd name="connsiteX3" fmla="*/ 24305491 w 24387175"/>
              <a:gd name="connsiteY3" fmla="*/ 9696408 h 11358138"/>
              <a:gd name="connsiteX4" fmla="*/ 18220627 w 24387175"/>
              <a:gd name="connsiteY4" fmla="*/ 8822906 h 11358138"/>
              <a:gd name="connsiteX5" fmla="*/ 7456834 w 24387175"/>
              <a:gd name="connsiteY5" fmla="*/ 11357101 h 11358138"/>
              <a:gd name="connsiteX6" fmla="*/ 198891 w 24387175"/>
              <a:gd name="connsiteY6" fmla="*/ 9484178 h 11358138"/>
              <a:gd name="connsiteX7" fmla="*/ 0 w 24387175"/>
              <a:gd name="connsiteY7" fmla="*/ 9320863 h 1135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87175" h="11358138">
                <a:moveTo>
                  <a:pt x="0" y="0"/>
                </a:moveTo>
                <a:lnTo>
                  <a:pt x="24387175" y="0"/>
                </a:lnTo>
                <a:lnTo>
                  <a:pt x="24387175" y="9678253"/>
                </a:lnTo>
                <a:lnTo>
                  <a:pt x="24305491" y="9696408"/>
                </a:lnTo>
                <a:cubicBezTo>
                  <a:pt x="22863107" y="9951142"/>
                  <a:pt x="20761895" y="8548586"/>
                  <a:pt x="18220627" y="8822906"/>
                </a:cubicBezTo>
                <a:cubicBezTo>
                  <a:pt x="15316318" y="9136415"/>
                  <a:pt x="10622399" y="11413707"/>
                  <a:pt x="7456834" y="11357101"/>
                </a:cubicBezTo>
                <a:cubicBezTo>
                  <a:pt x="4884811" y="11311109"/>
                  <a:pt x="1918981" y="10759203"/>
                  <a:pt x="198891" y="9484178"/>
                </a:cubicBezTo>
                <a:lnTo>
                  <a:pt x="0" y="9320863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70000"/>
                </a:schemeClr>
              </a:gs>
              <a:gs pos="100000">
                <a:schemeClr val="accent4">
                  <a:alpha val="7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201515" y="2889115"/>
            <a:ext cx="5604098" cy="156966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200" b="1" dirty="0">
                <a:solidFill>
                  <a:schemeClr val="bg1"/>
                </a:solidFill>
                <a:latin typeface="Raleway" panose="020B0503030101060003" pitchFamily="34" charset="0"/>
              </a:rPr>
              <a:t>The Goal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59966" y="4788946"/>
            <a:ext cx="61344325" cy="16619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pc="600" dirty="0">
                <a:solidFill>
                  <a:schemeClr val="bg1"/>
                </a:solidFill>
                <a:latin typeface="Raleway" panose="020B0503030101060003" pitchFamily="34" charset="0"/>
              </a:rPr>
              <a:t>To launch a new fiction pen name dedicated solely to </a:t>
            </a:r>
          </a:p>
          <a:p>
            <a:r>
              <a:rPr lang="en-US" spc="600" dirty="0">
                <a:solidFill>
                  <a:schemeClr val="bg1"/>
                </a:solidFill>
                <a:latin typeface="Raleway" panose="020B0503030101060003" pitchFamily="34" charset="0"/>
              </a:rPr>
              <a:t>urban fantasy and develop a readership that will help me sell </a:t>
            </a:r>
          </a:p>
          <a:p>
            <a:r>
              <a:rPr lang="en-US" spc="600" dirty="0">
                <a:solidFill>
                  <a:schemeClr val="bg1"/>
                </a:solidFill>
                <a:latin typeface="Raleway" panose="020B0503030101060003" pitchFamily="34" charset="0"/>
              </a:rPr>
              <a:t>more books and put me on the path to financial freedom. </a:t>
            </a:r>
          </a:p>
        </p:txBody>
      </p:sp>
    </p:spTree>
    <p:extLst>
      <p:ext uri="{BB962C8B-B14F-4D97-AF65-F5344CB8AC3E}">
        <p14:creationId xmlns:p14="http://schemas.microsoft.com/office/powerpoint/2010/main" val="200678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Elbow Connector 29"/>
          <p:cNvCxnSpPr/>
          <p:nvPr/>
        </p:nvCxnSpPr>
        <p:spPr>
          <a:xfrm flipV="1">
            <a:off x="14584680" y="5605420"/>
            <a:ext cx="3104603" cy="13959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flipH="1" flipV="1">
            <a:off x="14584680" y="9538759"/>
            <a:ext cx="3104603" cy="13959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/>
          <p:nvPr/>
        </p:nvCxnSpPr>
        <p:spPr>
          <a:xfrm flipH="1" flipV="1">
            <a:off x="6695324" y="5605420"/>
            <a:ext cx="3104603" cy="13959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/>
          <p:nvPr/>
        </p:nvCxnSpPr>
        <p:spPr>
          <a:xfrm flipV="1">
            <a:off x="6695324" y="9538759"/>
            <a:ext cx="3104603" cy="139593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7114548" y="10262967"/>
            <a:ext cx="1343455" cy="13434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17182510" y="5003827"/>
            <a:ext cx="1343455" cy="134345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8991841" y="4556191"/>
            <a:ext cx="2805255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Raleway" panose="020B0503030101060003" pitchFamily="34" charset="0"/>
              </a:rPr>
              <a:t>Audience</a:t>
            </a:r>
          </a:p>
        </p:txBody>
      </p:sp>
      <p:sp>
        <p:nvSpPr>
          <p:cNvPr id="37" name="TextBox 36"/>
          <p:cNvSpPr txBox="1"/>
          <p:nvPr/>
        </p:nvSpPr>
        <p:spPr>
          <a:xfrm flipH="1">
            <a:off x="18991839" y="5607956"/>
            <a:ext cx="4960980" cy="2509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179 sci-fi &amp; fantasy email subscribers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65% open, 15% click rates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No dedicated UF readers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8991840" y="9789005"/>
            <a:ext cx="2580835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Raleway" panose="020B0503030101060003" pitchFamily="34" charset="0"/>
              </a:rPr>
              <a:t>Platform</a:t>
            </a:r>
          </a:p>
        </p:txBody>
      </p:sp>
      <p:sp>
        <p:nvSpPr>
          <p:cNvPr id="39" name="TextBox 38"/>
          <p:cNvSpPr txBox="1"/>
          <p:nvPr/>
        </p:nvSpPr>
        <p:spPr>
          <a:xfrm flipH="1">
            <a:off x="18991839" y="10840770"/>
            <a:ext cx="4696471" cy="25095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YouTube: 7,000 subs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Writer’s Journey Podcast: 500 downloads per month</a:t>
            </a:r>
          </a:p>
          <a:p>
            <a:pPr>
              <a:lnSpc>
                <a:spcPct val="150000"/>
              </a:lnSpc>
            </a:pPr>
            <a:endParaRPr lang="en-US" sz="2800" dirty="0">
              <a:solidFill>
                <a:schemeClr val="bg1"/>
              </a:solidFill>
              <a:latin typeface="Raleway" panose="020B05030301010600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40" name="Oval 39"/>
          <p:cNvSpPr/>
          <p:nvPr/>
        </p:nvSpPr>
        <p:spPr>
          <a:xfrm flipH="1">
            <a:off x="5926604" y="10262967"/>
            <a:ext cx="1343455" cy="134345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/>
          <p:cNvSpPr/>
          <p:nvPr/>
        </p:nvSpPr>
        <p:spPr>
          <a:xfrm flipH="1">
            <a:off x="5858642" y="5003827"/>
            <a:ext cx="1343455" cy="134345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 flipH="1">
            <a:off x="2834375" y="4556191"/>
            <a:ext cx="2558393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latin typeface="Raleway" panose="020B0503030101060003" pitchFamily="34" charset="0"/>
              </a:rPr>
              <a:t>Portfolio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6297" y="5607956"/>
            <a:ext cx="4696471" cy="186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41 books under Michael La Ronn, M.L. Ronn, and Elliott Parker</a:t>
            </a:r>
          </a:p>
        </p:txBody>
      </p:sp>
      <p:sp>
        <p:nvSpPr>
          <p:cNvPr id="44" name="TextBox 43"/>
          <p:cNvSpPr txBox="1"/>
          <p:nvPr/>
        </p:nvSpPr>
        <p:spPr>
          <a:xfrm flipH="1">
            <a:off x="2084169" y="9789005"/>
            <a:ext cx="3308599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  <a:latin typeface="Raleway" panose="020B0503030101060003" pitchFamily="34" charset="0"/>
              </a:rPr>
              <a:t>Experience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6297" y="10840770"/>
            <a:ext cx="4696471" cy="1863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8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5 years writing and publishing, with a good idea of what doesn’t work</a:t>
            </a:r>
          </a:p>
        </p:txBody>
      </p:sp>
      <p:sp>
        <p:nvSpPr>
          <p:cNvPr id="46" name="Shape 5269"/>
          <p:cNvSpPr/>
          <p:nvPr/>
        </p:nvSpPr>
        <p:spPr>
          <a:xfrm>
            <a:off x="6308814" y="10670094"/>
            <a:ext cx="612232" cy="509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212"/>
                </a:moveTo>
                <a:cubicBezTo>
                  <a:pt x="21600" y="17887"/>
                  <a:pt x="21319" y="18562"/>
                  <a:pt x="21039" y="18562"/>
                </a:cubicBezTo>
                <a:cubicBezTo>
                  <a:pt x="16551" y="21262"/>
                  <a:pt x="16551" y="21262"/>
                  <a:pt x="16551" y="21262"/>
                </a:cubicBezTo>
                <a:cubicBezTo>
                  <a:pt x="16270" y="21600"/>
                  <a:pt x="16270" y="21600"/>
                  <a:pt x="15990" y="21600"/>
                </a:cubicBezTo>
                <a:cubicBezTo>
                  <a:pt x="15709" y="21600"/>
                  <a:pt x="15429" y="21600"/>
                  <a:pt x="15429" y="21262"/>
                </a:cubicBezTo>
                <a:cubicBezTo>
                  <a:pt x="10940" y="18562"/>
                  <a:pt x="10940" y="18562"/>
                  <a:pt x="10940" y="18562"/>
                </a:cubicBezTo>
                <a:cubicBezTo>
                  <a:pt x="10940" y="18562"/>
                  <a:pt x="10940" y="18562"/>
                  <a:pt x="10940" y="18562"/>
                </a:cubicBezTo>
                <a:cubicBezTo>
                  <a:pt x="10940" y="18562"/>
                  <a:pt x="10660" y="18562"/>
                  <a:pt x="10660" y="18562"/>
                </a:cubicBezTo>
                <a:cubicBezTo>
                  <a:pt x="6171" y="21262"/>
                  <a:pt x="6171" y="21262"/>
                  <a:pt x="6171" y="21262"/>
                </a:cubicBezTo>
                <a:cubicBezTo>
                  <a:pt x="6171" y="21600"/>
                  <a:pt x="5891" y="21600"/>
                  <a:pt x="5610" y="21600"/>
                </a:cubicBezTo>
                <a:cubicBezTo>
                  <a:pt x="5610" y="21600"/>
                  <a:pt x="5330" y="21600"/>
                  <a:pt x="5049" y="21262"/>
                </a:cubicBezTo>
                <a:cubicBezTo>
                  <a:pt x="561" y="18562"/>
                  <a:pt x="561" y="18562"/>
                  <a:pt x="561" y="18562"/>
                </a:cubicBezTo>
                <a:cubicBezTo>
                  <a:pt x="281" y="18562"/>
                  <a:pt x="0" y="17887"/>
                  <a:pt x="0" y="17212"/>
                </a:cubicBezTo>
                <a:cubicBezTo>
                  <a:pt x="0" y="12487"/>
                  <a:pt x="0" y="12487"/>
                  <a:pt x="0" y="12487"/>
                </a:cubicBezTo>
                <a:cubicBezTo>
                  <a:pt x="0" y="11812"/>
                  <a:pt x="281" y="11137"/>
                  <a:pt x="842" y="10800"/>
                </a:cubicBezTo>
                <a:cubicBezTo>
                  <a:pt x="5049" y="8775"/>
                  <a:pt x="5049" y="8775"/>
                  <a:pt x="5049" y="8775"/>
                </a:cubicBezTo>
                <a:cubicBezTo>
                  <a:pt x="5049" y="3713"/>
                  <a:pt x="5049" y="3713"/>
                  <a:pt x="5049" y="3713"/>
                </a:cubicBezTo>
                <a:cubicBezTo>
                  <a:pt x="5049" y="3375"/>
                  <a:pt x="5330" y="2700"/>
                  <a:pt x="5891" y="2363"/>
                </a:cubicBezTo>
                <a:cubicBezTo>
                  <a:pt x="10379" y="0"/>
                  <a:pt x="10379" y="0"/>
                  <a:pt x="10379" y="0"/>
                </a:cubicBezTo>
                <a:cubicBezTo>
                  <a:pt x="10379" y="0"/>
                  <a:pt x="10660" y="0"/>
                  <a:pt x="10940" y="0"/>
                </a:cubicBezTo>
                <a:cubicBezTo>
                  <a:pt x="10940" y="0"/>
                  <a:pt x="11221" y="0"/>
                  <a:pt x="11221" y="0"/>
                </a:cubicBezTo>
                <a:cubicBezTo>
                  <a:pt x="15709" y="2363"/>
                  <a:pt x="15709" y="2363"/>
                  <a:pt x="15709" y="2363"/>
                </a:cubicBezTo>
                <a:cubicBezTo>
                  <a:pt x="16270" y="2700"/>
                  <a:pt x="16551" y="3375"/>
                  <a:pt x="16551" y="3713"/>
                </a:cubicBezTo>
                <a:cubicBezTo>
                  <a:pt x="16551" y="8775"/>
                  <a:pt x="16551" y="8775"/>
                  <a:pt x="16551" y="8775"/>
                </a:cubicBezTo>
                <a:cubicBezTo>
                  <a:pt x="21039" y="10800"/>
                  <a:pt x="21039" y="10800"/>
                  <a:pt x="21039" y="10800"/>
                </a:cubicBezTo>
                <a:cubicBezTo>
                  <a:pt x="21319" y="11137"/>
                  <a:pt x="21600" y="11812"/>
                  <a:pt x="21600" y="12487"/>
                </a:cubicBezTo>
                <a:lnTo>
                  <a:pt x="21600" y="17212"/>
                </a:lnTo>
                <a:close/>
                <a:moveTo>
                  <a:pt x="9818" y="12150"/>
                </a:moveTo>
                <a:cubicBezTo>
                  <a:pt x="5610" y="10125"/>
                  <a:pt x="5610" y="10125"/>
                  <a:pt x="5610" y="10125"/>
                </a:cubicBezTo>
                <a:cubicBezTo>
                  <a:pt x="1683" y="12150"/>
                  <a:pt x="1683" y="12150"/>
                  <a:pt x="1683" y="12150"/>
                </a:cubicBezTo>
                <a:cubicBezTo>
                  <a:pt x="5610" y="14175"/>
                  <a:pt x="5610" y="14175"/>
                  <a:pt x="5610" y="14175"/>
                </a:cubicBezTo>
                <a:lnTo>
                  <a:pt x="9818" y="12150"/>
                </a:lnTo>
                <a:close/>
                <a:moveTo>
                  <a:pt x="10099" y="17212"/>
                </a:moveTo>
                <a:cubicBezTo>
                  <a:pt x="10099" y="13500"/>
                  <a:pt x="10099" y="13500"/>
                  <a:pt x="10099" y="13500"/>
                </a:cubicBezTo>
                <a:cubicBezTo>
                  <a:pt x="6452" y="15525"/>
                  <a:pt x="6452" y="15525"/>
                  <a:pt x="6452" y="15525"/>
                </a:cubicBezTo>
                <a:cubicBezTo>
                  <a:pt x="6452" y="19575"/>
                  <a:pt x="6452" y="19575"/>
                  <a:pt x="6452" y="19575"/>
                </a:cubicBezTo>
                <a:lnTo>
                  <a:pt x="10099" y="17212"/>
                </a:lnTo>
                <a:close/>
                <a:moveTo>
                  <a:pt x="15148" y="3713"/>
                </a:moveTo>
                <a:cubicBezTo>
                  <a:pt x="10940" y="1688"/>
                  <a:pt x="10940" y="1688"/>
                  <a:pt x="10940" y="1688"/>
                </a:cubicBezTo>
                <a:cubicBezTo>
                  <a:pt x="6452" y="3713"/>
                  <a:pt x="6452" y="3713"/>
                  <a:pt x="6452" y="3713"/>
                </a:cubicBezTo>
                <a:cubicBezTo>
                  <a:pt x="10940" y="6075"/>
                  <a:pt x="10940" y="6075"/>
                  <a:pt x="10940" y="6075"/>
                </a:cubicBezTo>
                <a:lnTo>
                  <a:pt x="15148" y="3713"/>
                </a:lnTo>
                <a:close/>
                <a:moveTo>
                  <a:pt x="15429" y="8775"/>
                </a:moveTo>
                <a:cubicBezTo>
                  <a:pt x="15429" y="5400"/>
                  <a:pt x="15429" y="5400"/>
                  <a:pt x="15429" y="5400"/>
                </a:cubicBezTo>
                <a:cubicBezTo>
                  <a:pt x="11501" y="7425"/>
                  <a:pt x="11501" y="7425"/>
                  <a:pt x="11501" y="7425"/>
                </a:cubicBezTo>
                <a:cubicBezTo>
                  <a:pt x="11501" y="10800"/>
                  <a:pt x="11501" y="10800"/>
                  <a:pt x="11501" y="10800"/>
                </a:cubicBezTo>
                <a:lnTo>
                  <a:pt x="15429" y="8775"/>
                </a:lnTo>
                <a:close/>
                <a:moveTo>
                  <a:pt x="19917" y="12150"/>
                </a:moveTo>
                <a:cubicBezTo>
                  <a:pt x="15990" y="10125"/>
                  <a:pt x="15990" y="10125"/>
                  <a:pt x="15990" y="10125"/>
                </a:cubicBezTo>
                <a:cubicBezTo>
                  <a:pt x="11782" y="12150"/>
                  <a:pt x="11782" y="12150"/>
                  <a:pt x="11782" y="12150"/>
                </a:cubicBezTo>
                <a:cubicBezTo>
                  <a:pt x="15990" y="14175"/>
                  <a:pt x="15990" y="14175"/>
                  <a:pt x="15990" y="14175"/>
                </a:cubicBezTo>
                <a:lnTo>
                  <a:pt x="19917" y="12150"/>
                </a:lnTo>
                <a:close/>
                <a:moveTo>
                  <a:pt x="20478" y="17212"/>
                </a:moveTo>
                <a:cubicBezTo>
                  <a:pt x="20478" y="13500"/>
                  <a:pt x="20478" y="13500"/>
                  <a:pt x="20478" y="13500"/>
                </a:cubicBezTo>
                <a:cubicBezTo>
                  <a:pt x="16551" y="15525"/>
                  <a:pt x="16551" y="15525"/>
                  <a:pt x="16551" y="15525"/>
                </a:cubicBezTo>
                <a:cubicBezTo>
                  <a:pt x="16551" y="19575"/>
                  <a:pt x="16551" y="19575"/>
                  <a:pt x="16551" y="19575"/>
                </a:cubicBezTo>
                <a:lnTo>
                  <a:pt x="20478" y="17212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47" name="Shape 5306"/>
          <p:cNvSpPr/>
          <p:nvPr/>
        </p:nvSpPr>
        <p:spPr>
          <a:xfrm>
            <a:off x="6258465" y="5426262"/>
            <a:ext cx="538910" cy="4985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294" y="12000"/>
                </a:moveTo>
                <a:cubicBezTo>
                  <a:pt x="14294" y="12000"/>
                  <a:pt x="14294" y="12343"/>
                  <a:pt x="14294" y="12343"/>
                </a:cubicBezTo>
                <a:cubicBezTo>
                  <a:pt x="12388" y="12343"/>
                  <a:pt x="12388" y="12343"/>
                  <a:pt x="12388" y="12343"/>
                </a:cubicBezTo>
                <a:cubicBezTo>
                  <a:pt x="12388" y="12686"/>
                  <a:pt x="12071" y="13029"/>
                  <a:pt x="12071" y="13371"/>
                </a:cubicBezTo>
                <a:cubicBezTo>
                  <a:pt x="12388" y="14057"/>
                  <a:pt x="12706" y="14400"/>
                  <a:pt x="13024" y="14743"/>
                </a:cubicBezTo>
                <a:cubicBezTo>
                  <a:pt x="13024" y="14743"/>
                  <a:pt x="13024" y="15086"/>
                  <a:pt x="13024" y="15086"/>
                </a:cubicBezTo>
                <a:cubicBezTo>
                  <a:pt x="13024" y="15086"/>
                  <a:pt x="13024" y="15086"/>
                  <a:pt x="13024" y="15429"/>
                </a:cubicBezTo>
                <a:cubicBezTo>
                  <a:pt x="12706" y="15771"/>
                  <a:pt x="11435" y="17143"/>
                  <a:pt x="11118" y="17143"/>
                </a:cubicBezTo>
                <a:cubicBezTo>
                  <a:pt x="11118" y="17143"/>
                  <a:pt x="11118" y="17143"/>
                  <a:pt x="11118" y="17143"/>
                </a:cubicBezTo>
                <a:cubicBezTo>
                  <a:pt x="9847" y="16114"/>
                  <a:pt x="9847" y="16114"/>
                  <a:pt x="9847" y="16114"/>
                </a:cubicBezTo>
                <a:cubicBezTo>
                  <a:pt x="9529" y="16114"/>
                  <a:pt x="9212" y="16114"/>
                  <a:pt x="8894" y="16457"/>
                </a:cubicBezTo>
                <a:cubicBezTo>
                  <a:pt x="8894" y="16800"/>
                  <a:pt x="8576" y="17486"/>
                  <a:pt x="8576" y="18171"/>
                </a:cubicBezTo>
                <a:cubicBezTo>
                  <a:pt x="8576" y="18514"/>
                  <a:pt x="8259" y="18514"/>
                  <a:pt x="8259" y="18514"/>
                </a:cubicBezTo>
                <a:cubicBezTo>
                  <a:pt x="6035" y="18514"/>
                  <a:pt x="6035" y="18514"/>
                  <a:pt x="6035" y="18514"/>
                </a:cubicBezTo>
                <a:cubicBezTo>
                  <a:pt x="6035" y="18514"/>
                  <a:pt x="5718" y="18514"/>
                  <a:pt x="5718" y="18171"/>
                </a:cubicBezTo>
                <a:cubicBezTo>
                  <a:pt x="5400" y="16457"/>
                  <a:pt x="5400" y="16457"/>
                  <a:pt x="5400" y="16457"/>
                </a:cubicBezTo>
                <a:cubicBezTo>
                  <a:pt x="5082" y="16114"/>
                  <a:pt x="5082" y="16114"/>
                  <a:pt x="4765" y="16114"/>
                </a:cubicBezTo>
                <a:cubicBezTo>
                  <a:pt x="3494" y="17143"/>
                  <a:pt x="3494" y="17143"/>
                  <a:pt x="3494" y="17143"/>
                </a:cubicBezTo>
                <a:cubicBezTo>
                  <a:pt x="3176" y="17143"/>
                  <a:pt x="3176" y="17143"/>
                  <a:pt x="3176" y="17143"/>
                </a:cubicBezTo>
                <a:cubicBezTo>
                  <a:pt x="3176" y="17143"/>
                  <a:pt x="2859" y="17143"/>
                  <a:pt x="2859" y="17143"/>
                </a:cubicBezTo>
                <a:cubicBezTo>
                  <a:pt x="2541" y="16800"/>
                  <a:pt x="1271" y="15429"/>
                  <a:pt x="1271" y="15086"/>
                </a:cubicBezTo>
                <a:cubicBezTo>
                  <a:pt x="1271" y="15086"/>
                  <a:pt x="1271" y="15086"/>
                  <a:pt x="1271" y="14743"/>
                </a:cubicBezTo>
                <a:cubicBezTo>
                  <a:pt x="1588" y="14400"/>
                  <a:pt x="1906" y="14057"/>
                  <a:pt x="2224" y="13371"/>
                </a:cubicBezTo>
                <a:cubicBezTo>
                  <a:pt x="2224" y="13029"/>
                  <a:pt x="1906" y="12686"/>
                  <a:pt x="1906" y="12343"/>
                </a:cubicBezTo>
                <a:cubicBezTo>
                  <a:pt x="318" y="12000"/>
                  <a:pt x="318" y="12000"/>
                  <a:pt x="318" y="12000"/>
                </a:cubicBezTo>
                <a:cubicBezTo>
                  <a:pt x="0" y="12000"/>
                  <a:pt x="0" y="12000"/>
                  <a:pt x="0" y="11657"/>
                </a:cubicBezTo>
                <a:cubicBezTo>
                  <a:pt x="0" y="9600"/>
                  <a:pt x="0" y="9600"/>
                  <a:pt x="0" y="9600"/>
                </a:cubicBezTo>
                <a:cubicBezTo>
                  <a:pt x="0" y="9257"/>
                  <a:pt x="0" y="9257"/>
                  <a:pt x="318" y="9257"/>
                </a:cubicBezTo>
                <a:cubicBezTo>
                  <a:pt x="1906" y="8914"/>
                  <a:pt x="1906" y="8914"/>
                  <a:pt x="1906" y="8914"/>
                </a:cubicBezTo>
                <a:cubicBezTo>
                  <a:pt x="1906" y="8571"/>
                  <a:pt x="2224" y="8229"/>
                  <a:pt x="2224" y="7886"/>
                </a:cubicBezTo>
                <a:cubicBezTo>
                  <a:pt x="1906" y="7543"/>
                  <a:pt x="1588" y="6857"/>
                  <a:pt x="1271" y="6514"/>
                </a:cubicBezTo>
                <a:cubicBezTo>
                  <a:pt x="1271" y="6514"/>
                  <a:pt x="1271" y="6514"/>
                  <a:pt x="1271" y="6171"/>
                </a:cubicBezTo>
                <a:cubicBezTo>
                  <a:pt x="1271" y="6171"/>
                  <a:pt x="1271" y="6171"/>
                  <a:pt x="1271" y="6171"/>
                </a:cubicBezTo>
                <a:cubicBezTo>
                  <a:pt x="1588" y="5829"/>
                  <a:pt x="2859" y="4114"/>
                  <a:pt x="3176" y="4114"/>
                </a:cubicBezTo>
                <a:cubicBezTo>
                  <a:pt x="3176" y="4114"/>
                  <a:pt x="3176" y="4114"/>
                  <a:pt x="3494" y="4457"/>
                </a:cubicBezTo>
                <a:cubicBezTo>
                  <a:pt x="4765" y="5486"/>
                  <a:pt x="4765" y="5486"/>
                  <a:pt x="4765" y="5486"/>
                </a:cubicBezTo>
                <a:cubicBezTo>
                  <a:pt x="5082" y="5143"/>
                  <a:pt x="5082" y="5143"/>
                  <a:pt x="5400" y="5143"/>
                </a:cubicBezTo>
                <a:cubicBezTo>
                  <a:pt x="5718" y="4457"/>
                  <a:pt x="5718" y="3771"/>
                  <a:pt x="5718" y="3086"/>
                </a:cubicBezTo>
                <a:cubicBezTo>
                  <a:pt x="5718" y="3086"/>
                  <a:pt x="6035" y="2743"/>
                  <a:pt x="6035" y="2743"/>
                </a:cubicBezTo>
                <a:cubicBezTo>
                  <a:pt x="8259" y="2743"/>
                  <a:pt x="8259" y="2743"/>
                  <a:pt x="8259" y="2743"/>
                </a:cubicBezTo>
                <a:cubicBezTo>
                  <a:pt x="8259" y="2743"/>
                  <a:pt x="8576" y="3086"/>
                  <a:pt x="8576" y="3086"/>
                </a:cubicBezTo>
                <a:cubicBezTo>
                  <a:pt x="8894" y="5143"/>
                  <a:pt x="8894" y="5143"/>
                  <a:pt x="8894" y="5143"/>
                </a:cubicBezTo>
                <a:cubicBezTo>
                  <a:pt x="9212" y="5143"/>
                  <a:pt x="9529" y="5143"/>
                  <a:pt x="9847" y="5486"/>
                </a:cubicBezTo>
                <a:cubicBezTo>
                  <a:pt x="11118" y="4457"/>
                  <a:pt x="11118" y="4457"/>
                  <a:pt x="11118" y="4457"/>
                </a:cubicBezTo>
                <a:cubicBezTo>
                  <a:pt x="11118" y="4114"/>
                  <a:pt x="11118" y="4114"/>
                  <a:pt x="11118" y="4114"/>
                </a:cubicBezTo>
                <a:cubicBezTo>
                  <a:pt x="11435" y="4114"/>
                  <a:pt x="11435" y="4114"/>
                  <a:pt x="11435" y="4457"/>
                </a:cubicBezTo>
                <a:cubicBezTo>
                  <a:pt x="11753" y="4457"/>
                  <a:pt x="13024" y="5829"/>
                  <a:pt x="13024" y="6171"/>
                </a:cubicBezTo>
                <a:cubicBezTo>
                  <a:pt x="13024" y="6514"/>
                  <a:pt x="13024" y="6514"/>
                  <a:pt x="13024" y="6514"/>
                </a:cubicBezTo>
                <a:cubicBezTo>
                  <a:pt x="12706" y="6857"/>
                  <a:pt x="12388" y="7543"/>
                  <a:pt x="12071" y="7886"/>
                </a:cubicBezTo>
                <a:cubicBezTo>
                  <a:pt x="12071" y="8229"/>
                  <a:pt x="12388" y="8571"/>
                  <a:pt x="12388" y="8914"/>
                </a:cubicBezTo>
                <a:cubicBezTo>
                  <a:pt x="14294" y="9257"/>
                  <a:pt x="14294" y="9257"/>
                  <a:pt x="14294" y="9257"/>
                </a:cubicBezTo>
                <a:cubicBezTo>
                  <a:pt x="14294" y="9257"/>
                  <a:pt x="14294" y="9257"/>
                  <a:pt x="14294" y="9600"/>
                </a:cubicBezTo>
                <a:lnTo>
                  <a:pt x="14294" y="12000"/>
                </a:lnTo>
                <a:close/>
                <a:moveTo>
                  <a:pt x="7306" y="7543"/>
                </a:moveTo>
                <a:cubicBezTo>
                  <a:pt x="5718" y="7543"/>
                  <a:pt x="4129" y="8914"/>
                  <a:pt x="4129" y="10629"/>
                </a:cubicBezTo>
                <a:cubicBezTo>
                  <a:pt x="4129" y="12343"/>
                  <a:pt x="5718" y="13714"/>
                  <a:pt x="7306" y="13714"/>
                </a:cubicBezTo>
                <a:cubicBezTo>
                  <a:pt x="8894" y="13714"/>
                  <a:pt x="10165" y="12343"/>
                  <a:pt x="10165" y="10629"/>
                </a:cubicBezTo>
                <a:cubicBezTo>
                  <a:pt x="10165" y="8914"/>
                  <a:pt x="8894" y="7543"/>
                  <a:pt x="7306" y="7543"/>
                </a:cubicBezTo>
                <a:close/>
                <a:moveTo>
                  <a:pt x="21600" y="5143"/>
                </a:moveTo>
                <a:cubicBezTo>
                  <a:pt x="21600" y="5486"/>
                  <a:pt x="20329" y="5486"/>
                  <a:pt x="20012" y="5486"/>
                </a:cubicBezTo>
                <a:cubicBezTo>
                  <a:pt x="20012" y="5829"/>
                  <a:pt x="19694" y="6171"/>
                  <a:pt x="19694" y="6171"/>
                </a:cubicBezTo>
                <a:cubicBezTo>
                  <a:pt x="19694" y="6514"/>
                  <a:pt x="20329" y="7886"/>
                  <a:pt x="20329" y="7886"/>
                </a:cubicBezTo>
                <a:cubicBezTo>
                  <a:pt x="20329" y="7886"/>
                  <a:pt x="20329" y="7886"/>
                  <a:pt x="20329" y="8229"/>
                </a:cubicBezTo>
                <a:cubicBezTo>
                  <a:pt x="20012" y="8229"/>
                  <a:pt x="18741" y="8914"/>
                  <a:pt x="18741" y="8914"/>
                </a:cubicBezTo>
                <a:cubicBezTo>
                  <a:pt x="18741" y="8914"/>
                  <a:pt x="17788" y="7543"/>
                  <a:pt x="17788" y="7543"/>
                </a:cubicBezTo>
                <a:cubicBezTo>
                  <a:pt x="17471" y="7543"/>
                  <a:pt x="17471" y="7543"/>
                  <a:pt x="17471" y="7543"/>
                </a:cubicBezTo>
                <a:cubicBezTo>
                  <a:pt x="17153" y="7543"/>
                  <a:pt x="17153" y="7543"/>
                  <a:pt x="17153" y="7543"/>
                </a:cubicBezTo>
                <a:cubicBezTo>
                  <a:pt x="16835" y="7543"/>
                  <a:pt x="15882" y="8914"/>
                  <a:pt x="15882" y="8914"/>
                </a:cubicBezTo>
                <a:cubicBezTo>
                  <a:pt x="15882" y="8914"/>
                  <a:pt x="14612" y="8229"/>
                  <a:pt x="14612" y="8229"/>
                </a:cubicBezTo>
                <a:cubicBezTo>
                  <a:pt x="14294" y="7886"/>
                  <a:pt x="14294" y="7886"/>
                  <a:pt x="14294" y="7886"/>
                </a:cubicBezTo>
                <a:cubicBezTo>
                  <a:pt x="14294" y="7886"/>
                  <a:pt x="14929" y="6514"/>
                  <a:pt x="14929" y="6171"/>
                </a:cubicBezTo>
                <a:cubicBezTo>
                  <a:pt x="14929" y="6171"/>
                  <a:pt x="14612" y="5829"/>
                  <a:pt x="14612" y="5486"/>
                </a:cubicBezTo>
                <a:cubicBezTo>
                  <a:pt x="14294" y="5486"/>
                  <a:pt x="13024" y="5486"/>
                  <a:pt x="13024" y="5143"/>
                </a:cubicBezTo>
                <a:cubicBezTo>
                  <a:pt x="13024" y="3429"/>
                  <a:pt x="13024" y="3429"/>
                  <a:pt x="13024" y="3429"/>
                </a:cubicBezTo>
                <a:cubicBezTo>
                  <a:pt x="13024" y="3429"/>
                  <a:pt x="14294" y="3086"/>
                  <a:pt x="14612" y="3086"/>
                </a:cubicBezTo>
                <a:cubicBezTo>
                  <a:pt x="14612" y="3086"/>
                  <a:pt x="14929" y="2743"/>
                  <a:pt x="14929" y="2400"/>
                </a:cubicBezTo>
                <a:cubicBezTo>
                  <a:pt x="14929" y="2400"/>
                  <a:pt x="14294" y="1029"/>
                  <a:pt x="14294" y="686"/>
                </a:cubicBezTo>
                <a:cubicBezTo>
                  <a:pt x="14294" y="686"/>
                  <a:pt x="14294" y="686"/>
                  <a:pt x="14612" y="686"/>
                </a:cubicBezTo>
                <a:cubicBezTo>
                  <a:pt x="14612" y="686"/>
                  <a:pt x="15882" y="0"/>
                  <a:pt x="15882" y="0"/>
                </a:cubicBezTo>
                <a:cubicBezTo>
                  <a:pt x="15882" y="0"/>
                  <a:pt x="16835" y="1029"/>
                  <a:pt x="17153" y="1371"/>
                </a:cubicBezTo>
                <a:cubicBezTo>
                  <a:pt x="17153" y="1371"/>
                  <a:pt x="17153" y="1371"/>
                  <a:pt x="17471" y="1371"/>
                </a:cubicBezTo>
                <a:cubicBezTo>
                  <a:pt x="17471" y="1371"/>
                  <a:pt x="17471" y="1371"/>
                  <a:pt x="17788" y="1371"/>
                </a:cubicBezTo>
                <a:cubicBezTo>
                  <a:pt x="18106" y="686"/>
                  <a:pt x="18424" y="343"/>
                  <a:pt x="18741" y="0"/>
                </a:cubicBezTo>
                <a:cubicBezTo>
                  <a:pt x="18741" y="0"/>
                  <a:pt x="18741" y="0"/>
                  <a:pt x="18741" y="0"/>
                </a:cubicBezTo>
                <a:cubicBezTo>
                  <a:pt x="18741" y="0"/>
                  <a:pt x="20012" y="686"/>
                  <a:pt x="20329" y="686"/>
                </a:cubicBezTo>
                <a:cubicBezTo>
                  <a:pt x="20329" y="686"/>
                  <a:pt x="20329" y="686"/>
                  <a:pt x="20329" y="686"/>
                </a:cubicBezTo>
                <a:cubicBezTo>
                  <a:pt x="20329" y="1029"/>
                  <a:pt x="19694" y="2400"/>
                  <a:pt x="19694" y="2400"/>
                </a:cubicBezTo>
                <a:cubicBezTo>
                  <a:pt x="19694" y="2743"/>
                  <a:pt x="20012" y="3086"/>
                  <a:pt x="20012" y="3086"/>
                </a:cubicBezTo>
                <a:cubicBezTo>
                  <a:pt x="20329" y="3086"/>
                  <a:pt x="21600" y="3429"/>
                  <a:pt x="21600" y="3429"/>
                </a:cubicBezTo>
                <a:lnTo>
                  <a:pt x="21600" y="5143"/>
                </a:lnTo>
                <a:close/>
                <a:moveTo>
                  <a:pt x="21600" y="17829"/>
                </a:moveTo>
                <a:cubicBezTo>
                  <a:pt x="21600" y="17829"/>
                  <a:pt x="20329" y="18171"/>
                  <a:pt x="20012" y="18171"/>
                </a:cubicBezTo>
                <a:cubicBezTo>
                  <a:pt x="20012" y="18514"/>
                  <a:pt x="19694" y="18514"/>
                  <a:pt x="19694" y="18857"/>
                </a:cubicBezTo>
                <a:cubicBezTo>
                  <a:pt x="19694" y="19200"/>
                  <a:pt x="20329" y="20229"/>
                  <a:pt x="20329" y="20571"/>
                </a:cubicBezTo>
                <a:cubicBezTo>
                  <a:pt x="20329" y="20571"/>
                  <a:pt x="20329" y="20571"/>
                  <a:pt x="20329" y="20571"/>
                </a:cubicBezTo>
                <a:cubicBezTo>
                  <a:pt x="20012" y="20571"/>
                  <a:pt x="18741" y="21600"/>
                  <a:pt x="18741" y="21600"/>
                </a:cubicBezTo>
                <a:cubicBezTo>
                  <a:pt x="18741" y="21600"/>
                  <a:pt x="17788" y="20229"/>
                  <a:pt x="17788" y="20229"/>
                </a:cubicBezTo>
                <a:cubicBezTo>
                  <a:pt x="17471" y="20229"/>
                  <a:pt x="17471" y="20229"/>
                  <a:pt x="17471" y="20229"/>
                </a:cubicBezTo>
                <a:cubicBezTo>
                  <a:pt x="17153" y="20229"/>
                  <a:pt x="17153" y="20229"/>
                  <a:pt x="17153" y="20229"/>
                </a:cubicBezTo>
                <a:cubicBezTo>
                  <a:pt x="16835" y="20229"/>
                  <a:pt x="15882" y="21600"/>
                  <a:pt x="15882" y="21600"/>
                </a:cubicBezTo>
                <a:cubicBezTo>
                  <a:pt x="15882" y="21600"/>
                  <a:pt x="14612" y="20571"/>
                  <a:pt x="14612" y="20571"/>
                </a:cubicBezTo>
                <a:cubicBezTo>
                  <a:pt x="14294" y="20571"/>
                  <a:pt x="14294" y="20571"/>
                  <a:pt x="14294" y="20571"/>
                </a:cubicBezTo>
                <a:cubicBezTo>
                  <a:pt x="14294" y="20229"/>
                  <a:pt x="14929" y="19200"/>
                  <a:pt x="14929" y="18857"/>
                </a:cubicBezTo>
                <a:cubicBezTo>
                  <a:pt x="14929" y="18514"/>
                  <a:pt x="14612" y="18514"/>
                  <a:pt x="14612" y="18171"/>
                </a:cubicBezTo>
                <a:cubicBezTo>
                  <a:pt x="14294" y="18171"/>
                  <a:pt x="13024" y="17829"/>
                  <a:pt x="13024" y="17829"/>
                </a:cubicBezTo>
                <a:cubicBezTo>
                  <a:pt x="13024" y="16114"/>
                  <a:pt x="13024" y="16114"/>
                  <a:pt x="13024" y="16114"/>
                </a:cubicBezTo>
                <a:cubicBezTo>
                  <a:pt x="13024" y="15771"/>
                  <a:pt x="14294" y="15771"/>
                  <a:pt x="14612" y="15771"/>
                </a:cubicBezTo>
                <a:cubicBezTo>
                  <a:pt x="14612" y="15429"/>
                  <a:pt x="14929" y="15429"/>
                  <a:pt x="14929" y="15086"/>
                </a:cubicBezTo>
                <a:cubicBezTo>
                  <a:pt x="14929" y="14743"/>
                  <a:pt x="14294" y="13714"/>
                  <a:pt x="14294" y="13371"/>
                </a:cubicBezTo>
                <a:cubicBezTo>
                  <a:pt x="14294" y="13371"/>
                  <a:pt x="14294" y="13371"/>
                  <a:pt x="14612" y="13371"/>
                </a:cubicBezTo>
                <a:cubicBezTo>
                  <a:pt x="14612" y="13371"/>
                  <a:pt x="15882" y="12343"/>
                  <a:pt x="15882" y="12343"/>
                </a:cubicBezTo>
                <a:cubicBezTo>
                  <a:pt x="15882" y="12343"/>
                  <a:pt x="16835" y="13714"/>
                  <a:pt x="17153" y="13714"/>
                </a:cubicBezTo>
                <a:cubicBezTo>
                  <a:pt x="17153" y="13714"/>
                  <a:pt x="17153" y="13714"/>
                  <a:pt x="17471" y="13714"/>
                </a:cubicBezTo>
                <a:cubicBezTo>
                  <a:pt x="17471" y="13714"/>
                  <a:pt x="17471" y="13714"/>
                  <a:pt x="17788" y="13714"/>
                </a:cubicBezTo>
                <a:cubicBezTo>
                  <a:pt x="18106" y="13371"/>
                  <a:pt x="18424" y="13029"/>
                  <a:pt x="18741" y="12343"/>
                </a:cubicBezTo>
                <a:cubicBezTo>
                  <a:pt x="18741" y="12343"/>
                  <a:pt x="18741" y="12343"/>
                  <a:pt x="18741" y="12343"/>
                </a:cubicBezTo>
                <a:cubicBezTo>
                  <a:pt x="18741" y="12343"/>
                  <a:pt x="20012" y="13371"/>
                  <a:pt x="20329" y="13371"/>
                </a:cubicBezTo>
                <a:cubicBezTo>
                  <a:pt x="20329" y="13371"/>
                  <a:pt x="20329" y="13371"/>
                  <a:pt x="20329" y="13371"/>
                </a:cubicBezTo>
                <a:cubicBezTo>
                  <a:pt x="20329" y="13714"/>
                  <a:pt x="19694" y="14743"/>
                  <a:pt x="19694" y="15086"/>
                </a:cubicBezTo>
                <a:cubicBezTo>
                  <a:pt x="19694" y="15429"/>
                  <a:pt x="20012" y="15429"/>
                  <a:pt x="20012" y="15771"/>
                </a:cubicBezTo>
                <a:cubicBezTo>
                  <a:pt x="20329" y="15771"/>
                  <a:pt x="21600" y="15771"/>
                  <a:pt x="21600" y="16114"/>
                </a:cubicBezTo>
                <a:lnTo>
                  <a:pt x="21600" y="17829"/>
                </a:lnTo>
                <a:close/>
                <a:moveTo>
                  <a:pt x="17471" y="2743"/>
                </a:moveTo>
                <a:cubicBezTo>
                  <a:pt x="16518" y="2743"/>
                  <a:pt x="15882" y="3429"/>
                  <a:pt x="15882" y="4457"/>
                </a:cubicBezTo>
                <a:cubicBezTo>
                  <a:pt x="15882" y="5143"/>
                  <a:pt x="16518" y="5829"/>
                  <a:pt x="17471" y="5829"/>
                </a:cubicBezTo>
                <a:cubicBezTo>
                  <a:pt x="18106" y="5829"/>
                  <a:pt x="18741" y="5143"/>
                  <a:pt x="18741" y="4457"/>
                </a:cubicBezTo>
                <a:cubicBezTo>
                  <a:pt x="18741" y="3429"/>
                  <a:pt x="18106" y="2743"/>
                  <a:pt x="17471" y="2743"/>
                </a:cubicBezTo>
                <a:close/>
                <a:moveTo>
                  <a:pt x="17471" y="15429"/>
                </a:moveTo>
                <a:cubicBezTo>
                  <a:pt x="16518" y="15429"/>
                  <a:pt x="15882" y="16114"/>
                  <a:pt x="15882" y="16800"/>
                </a:cubicBezTo>
                <a:cubicBezTo>
                  <a:pt x="15882" y="17829"/>
                  <a:pt x="16518" y="18514"/>
                  <a:pt x="17471" y="18514"/>
                </a:cubicBezTo>
                <a:cubicBezTo>
                  <a:pt x="18106" y="18514"/>
                  <a:pt x="18741" y="17829"/>
                  <a:pt x="18741" y="16800"/>
                </a:cubicBezTo>
                <a:cubicBezTo>
                  <a:pt x="18741" y="16114"/>
                  <a:pt x="18106" y="15429"/>
                  <a:pt x="17471" y="15429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48" name="Shape 5332"/>
          <p:cNvSpPr/>
          <p:nvPr/>
        </p:nvSpPr>
        <p:spPr>
          <a:xfrm>
            <a:off x="17619609" y="5457423"/>
            <a:ext cx="469256" cy="436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661" y="14531"/>
                </a:moveTo>
                <a:cubicBezTo>
                  <a:pt x="1464" y="14531"/>
                  <a:pt x="0" y="11782"/>
                  <a:pt x="0" y="9818"/>
                </a:cubicBezTo>
                <a:cubicBezTo>
                  <a:pt x="0" y="8247"/>
                  <a:pt x="732" y="7069"/>
                  <a:pt x="2197" y="7069"/>
                </a:cubicBezTo>
                <a:cubicBezTo>
                  <a:pt x="4027" y="7069"/>
                  <a:pt x="5492" y="9818"/>
                  <a:pt x="5492" y="11782"/>
                </a:cubicBezTo>
                <a:cubicBezTo>
                  <a:pt x="5492" y="12960"/>
                  <a:pt x="5125" y="14531"/>
                  <a:pt x="3661" y="14531"/>
                </a:cubicBezTo>
                <a:close/>
                <a:moveTo>
                  <a:pt x="18305" y="19636"/>
                </a:moveTo>
                <a:cubicBezTo>
                  <a:pt x="18305" y="21207"/>
                  <a:pt x="16841" y="21600"/>
                  <a:pt x="15742" y="21600"/>
                </a:cubicBezTo>
                <a:cubicBezTo>
                  <a:pt x="13912" y="21600"/>
                  <a:pt x="12447" y="20422"/>
                  <a:pt x="10617" y="20422"/>
                </a:cubicBezTo>
                <a:cubicBezTo>
                  <a:pt x="9153" y="20422"/>
                  <a:pt x="7688" y="21600"/>
                  <a:pt x="5492" y="21600"/>
                </a:cubicBezTo>
                <a:cubicBezTo>
                  <a:pt x="4393" y="21600"/>
                  <a:pt x="3295" y="21207"/>
                  <a:pt x="3295" y="19636"/>
                </a:cubicBezTo>
                <a:cubicBezTo>
                  <a:pt x="3295" y="16102"/>
                  <a:pt x="7688" y="11389"/>
                  <a:pt x="10617" y="11389"/>
                </a:cubicBezTo>
                <a:cubicBezTo>
                  <a:pt x="13912" y="11389"/>
                  <a:pt x="18305" y="16102"/>
                  <a:pt x="18305" y="19636"/>
                </a:cubicBezTo>
                <a:close/>
                <a:moveTo>
                  <a:pt x="7688" y="8247"/>
                </a:moveTo>
                <a:cubicBezTo>
                  <a:pt x="5492" y="8247"/>
                  <a:pt x="4393" y="5498"/>
                  <a:pt x="4393" y="3535"/>
                </a:cubicBezTo>
                <a:cubicBezTo>
                  <a:pt x="4393" y="1964"/>
                  <a:pt x="5125" y="0"/>
                  <a:pt x="6590" y="0"/>
                </a:cubicBezTo>
                <a:cubicBezTo>
                  <a:pt x="8786" y="0"/>
                  <a:pt x="10251" y="3142"/>
                  <a:pt x="10251" y="5105"/>
                </a:cubicBezTo>
                <a:cubicBezTo>
                  <a:pt x="10251" y="6676"/>
                  <a:pt x="9519" y="8247"/>
                  <a:pt x="7688" y="8247"/>
                </a:cubicBezTo>
                <a:close/>
                <a:moveTo>
                  <a:pt x="11349" y="5105"/>
                </a:moveTo>
                <a:cubicBezTo>
                  <a:pt x="11349" y="3142"/>
                  <a:pt x="12814" y="0"/>
                  <a:pt x="15010" y="0"/>
                </a:cubicBezTo>
                <a:cubicBezTo>
                  <a:pt x="16475" y="0"/>
                  <a:pt x="17207" y="1964"/>
                  <a:pt x="17207" y="3535"/>
                </a:cubicBezTo>
                <a:cubicBezTo>
                  <a:pt x="17207" y="5498"/>
                  <a:pt x="16108" y="8247"/>
                  <a:pt x="13912" y="8247"/>
                </a:cubicBezTo>
                <a:cubicBezTo>
                  <a:pt x="12081" y="8247"/>
                  <a:pt x="11349" y="6676"/>
                  <a:pt x="11349" y="5105"/>
                </a:cubicBezTo>
                <a:close/>
                <a:moveTo>
                  <a:pt x="21600" y="9818"/>
                </a:moveTo>
                <a:cubicBezTo>
                  <a:pt x="21600" y="11782"/>
                  <a:pt x="20136" y="14531"/>
                  <a:pt x="17939" y="14531"/>
                </a:cubicBezTo>
                <a:cubicBezTo>
                  <a:pt x="16475" y="14531"/>
                  <a:pt x="16108" y="12960"/>
                  <a:pt x="16108" y="11782"/>
                </a:cubicBezTo>
                <a:cubicBezTo>
                  <a:pt x="16108" y="9818"/>
                  <a:pt x="17573" y="7069"/>
                  <a:pt x="19403" y="7069"/>
                </a:cubicBezTo>
                <a:cubicBezTo>
                  <a:pt x="20868" y="7069"/>
                  <a:pt x="21600" y="8247"/>
                  <a:pt x="21600" y="9818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49" name="Shape 5349"/>
          <p:cNvSpPr/>
          <p:nvPr/>
        </p:nvSpPr>
        <p:spPr>
          <a:xfrm>
            <a:off x="17533317" y="10716564"/>
            <a:ext cx="505916" cy="43626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029"/>
                </a:moveTo>
                <a:cubicBezTo>
                  <a:pt x="21600" y="20815"/>
                  <a:pt x="20925" y="21600"/>
                  <a:pt x="20250" y="21600"/>
                </a:cubicBezTo>
                <a:cubicBezTo>
                  <a:pt x="16537" y="21600"/>
                  <a:pt x="16537" y="21600"/>
                  <a:pt x="16537" y="21600"/>
                </a:cubicBezTo>
                <a:cubicBezTo>
                  <a:pt x="15862" y="21600"/>
                  <a:pt x="15187" y="20815"/>
                  <a:pt x="15187" y="20029"/>
                </a:cubicBezTo>
                <a:cubicBezTo>
                  <a:pt x="15187" y="15709"/>
                  <a:pt x="15187" y="15709"/>
                  <a:pt x="15187" y="15709"/>
                </a:cubicBezTo>
                <a:cubicBezTo>
                  <a:pt x="15187" y="14924"/>
                  <a:pt x="15862" y="14138"/>
                  <a:pt x="16537" y="14138"/>
                </a:cubicBezTo>
                <a:cubicBezTo>
                  <a:pt x="17550" y="14138"/>
                  <a:pt x="17550" y="14138"/>
                  <a:pt x="17550" y="14138"/>
                </a:cubicBezTo>
                <a:cubicBezTo>
                  <a:pt x="17550" y="11782"/>
                  <a:pt x="17550" y="11782"/>
                  <a:pt x="17550" y="11782"/>
                </a:cubicBezTo>
                <a:cubicBezTo>
                  <a:pt x="11475" y="11782"/>
                  <a:pt x="11475" y="11782"/>
                  <a:pt x="11475" y="11782"/>
                </a:cubicBezTo>
                <a:cubicBezTo>
                  <a:pt x="11475" y="14138"/>
                  <a:pt x="11475" y="14138"/>
                  <a:pt x="11475" y="14138"/>
                </a:cubicBezTo>
                <a:cubicBezTo>
                  <a:pt x="12487" y="14138"/>
                  <a:pt x="12487" y="14138"/>
                  <a:pt x="12487" y="14138"/>
                </a:cubicBezTo>
                <a:cubicBezTo>
                  <a:pt x="13162" y="14138"/>
                  <a:pt x="13837" y="14924"/>
                  <a:pt x="13837" y="15709"/>
                </a:cubicBezTo>
                <a:cubicBezTo>
                  <a:pt x="13837" y="20029"/>
                  <a:pt x="13837" y="20029"/>
                  <a:pt x="13837" y="20029"/>
                </a:cubicBezTo>
                <a:cubicBezTo>
                  <a:pt x="13837" y="20815"/>
                  <a:pt x="13162" y="21600"/>
                  <a:pt x="12487" y="21600"/>
                </a:cubicBezTo>
                <a:cubicBezTo>
                  <a:pt x="8775" y="21600"/>
                  <a:pt x="8775" y="21600"/>
                  <a:pt x="8775" y="21600"/>
                </a:cubicBezTo>
                <a:cubicBezTo>
                  <a:pt x="8100" y="21600"/>
                  <a:pt x="7763" y="20815"/>
                  <a:pt x="7763" y="20029"/>
                </a:cubicBezTo>
                <a:cubicBezTo>
                  <a:pt x="7763" y="15709"/>
                  <a:pt x="7763" y="15709"/>
                  <a:pt x="7763" y="15709"/>
                </a:cubicBezTo>
                <a:cubicBezTo>
                  <a:pt x="7763" y="14924"/>
                  <a:pt x="8100" y="14138"/>
                  <a:pt x="8775" y="14138"/>
                </a:cubicBezTo>
                <a:cubicBezTo>
                  <a:pt x="9788" y="14138"/>
                  <a:pt x="9788" y="14138"/>
                  <a:pt x="9788" y="14138"/>
                </a:cubicBezTo>
                <a:cubicBezTo>
                  <a:pt x="9788" y="11782"/>
                  <a:pt x="9788" y="11782"/>
                  <a:pt x="9788" y="11782"/>
                </a:cubicBezTo>
                <a:cubicBezTo>
                  <a:pt x="3713" y="11782"/>
                  <a:pt x="3713" y="11782"/>
                  <a:pt x="3713" y="11782"/>
                </a:cubicBezTo>
                <a:cubicBezTo>
                  <a:pt x="3713" y="14138"/>
                  <a:pt x="3713" y="14138"/>
                  <a:pt x="3713" y="14138"/>
                </a:cubicBezTo>
                <a:cubicBezTo>
                  <a:pt x="5063" y="14138"/>
                  <a:pt x="5063" y="14138"/>
                  <a:pt x="5063" y="14138"/>
                </a:cubicBezTo>
                <a:cubicBezTo>
                  <a:pt x="5738" y="14138"/>
                  <a:pt x="6075" y="14924"/>
                  <a:pt x="6075" y="15709"/>
                </a:cubicBezTo>
                <a:cubicBezTo>
                  <a:pt x="6075" y="20029"/>
                  <a:pt x="6075" y="20029"/>
                  <a:pt x="6075" y="20029"/>
                </a:cubicBezTo>
                <a:cubicBezTo>
                  <a:pt x="6075" y="20815"/>
                  <a:pt x="5738" y="21600"/>
                  <a:pt x="5063" y="21600"/>
                </a:cubicBezTo>
                <a:cubicBezTo>
                  <a:pt x="1013" y="21600"/>
                  <a:pt x="1013" y="21600"/>
                  <a:pt x="1013" y="21600"/>
                </a:cubicBezTo>
                <a:cubicBezTo>
                  <a:pt x="338" y="21600"/>
                  <a:pt x="0" y="20815"/>
                  <a:pt x="0" y="20029"/>
                </a:cubicBezTo>
                <a:cubicBezTo>
                  <a:pt x="0" y="15709"/>
                  <a:pt x="0" y="15709"/>
                  <a:pt x="0" y="15709"/>
                </a:cubicBezTo>
                <a:cubicBezTo>
                  <a:pt x="0" y="14924"/>
                  <a:pt x="338" y="14138"/>
                  <a:pt x="1013" y="14138"/>
                </a:cubicBezTo>
                <a:cubicBezTo>
                  <a:pt x="2363" y="14138"/>
                  <a:pt x="2363" y="14138"/>
                  <a:pt x="2363" y="14138"/>
                </a:cubicBezTo>
                <a:cubicBezTo>
                  <a:pt x="2363" y="11782"/>
                  <a:pt x="2363" y="11782"/>
                  <a:pt x="2363" y="11782"/>
                </a:cubicBezTo>
                <a:cubicBezTo>
                  <a:pt x="2363" y="10604"/>
                  <a:pt x="3038" y="9818"/>
                  <a:pt x="3713" y="9818"/>
                </a:cubicBezTo>
                <a:cubicBezTo>
                  <a:pt x="9788" y="9818"/>
                  <a:pt x="9788" y="9818"/>
                  <a:pt x="9788" y="9818"/>
                </a:cubicBezTo>
                <a:cubicBezTo>
                  <a:pt x="9788" y="7069"/>
                  <a:pt x="9788" y="7069"/>
                  <a:pt x="9788" y="7069"/>
                </a:cubicBezTo>
                <a:cubicBezTo>
                  <a:pt x="8775" y="7069"/>
                  <a:pt x="8775" y="7069"/>
                  <a:pt x="8775" y="7069"/>
                </a:cubicBezTo>
                <a:cubicBezTo>
                  <a:pt x="8100" y="7069"/>
                  <a:pt x="7763" y="6676"/>
                  <a:pt x="7763" y="5891"/>
                </a:cubicBezTo>
                <a:cubicBezTo>
                  <a:pt x="7763" y="1178"/>
                  <a:pt x="7763" y="1178"/>
                  <a:pt x="7763" y="1178"/>
                </a:cubicBezTo>
                <a:cubicBezTo>
                  <a:pt x="7763" y="393"/>
                  <a:pt x="8100" y="0"/>
                  <a:pt x="8775" y="0"/>
                </a:cubicBezTo>
                <a:cubicBezTo>
                  <a:pt x="12487" y="0"/>
                  <a:pt x="12487" y="0"/>
                  <a:pt x="12487" y="0"/>
                </a:cubicBezTo>
                <a:cubicBezTo>
                  <a:pt x="13162" y="0"/>
                  <a:pt x="13837" y="393"/>
                  <a:pt x="13837" y="1178"/>
                </a:cubicBezTo>
                <a:cubicBezTo>
                  <a:pt x="13837" y="5891"/>
                  <a:pt x="13837" y="5891"/>
                  <a:pt x="13837" y="5891"/>
                </a:cubicBezTo>
                <a:cubicBezTo>
                  <a:pt x="13837" y="6676"/>
                  <a:pt x="13162" y="7069"/>
                  <a:pt x="12487" y="7069"/>
                </a:cubicBezTo>
                <a:cubicBezTo>
                  <a:pt x="11475" y="7069"/>
                  <a:pt x="11475" y="7069"/>
                  <a:pt x="11475" y="7069"/>
                </a:cubicBezTo>
                <a:cubicBezTo>
                  <a:pt x="11475" y="9818"/>
                  <a:pt x="11475" y="9818"/>
                  <a:pt x="11475" y="9818"/>
                </a:cubicBezTo>
                <a:cubicBezTo>
                  <a:pt x="17550" y="9818"/>
                  <a:pt x="17550" y="9818"/>
                  <a:pt x="17550" y="9818"/>
                </a:cubicBezTo>
                <a:cubicBezTo>
                  <a:pt x="18562" y="9818"/>
                  <a:pt x="19237" y="10604"/>
                  <a:pt x="19237" y="11782"/>
                </a:cubicBezTo>
                <a:cubicBezTo>
                  <a:pt x="19237" y="14138"/>
                  <a:pt x="19237" y="14138"/>
                  <a:pt x="19237" y="14138"/>
                </a:cubicBezTo>
                <a:cubicBezTo>
                  <a:pt x="20250" y="14138"/>
                  <a:pt x="20250" y="14138"/>
                  <a:pt x="20250" y="14138"/>
                </a:cubicBezTo>
                <a:cubicBezTo>
                  <a:pt x="20925" y="14138"/>
                  <a:pt x="21600" y="14924"/>
                  <a:pt x="21600" y="15709"/>
                </a:cubicBezTo>
                <a:lnTo>
                  <a:pt x="21600" y="20029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 dirty="0"/>
          </a:p>
        </p:txBody>
      </p:sp>
      <p:sp>
        <p:nvSpPr>
          <p:cNvPr id="50" name="TextBox 49"/>
          <p:cNvSpPr txBox="1"/>
          <p:nvPr/>
        </p:nvSpPr>
        <p:spPr>
          <a:xfrm>
            <a:off x="9194427" y="1397605"/>
            <a:ext cx="5963171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Raleway" panose="020B0503030101060003" pitchFamily="34" charset="0"/>
              </a:rPr>
              <a:t>Current State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10973117" y="2818023"/>
            <a:ext cx="240579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8975558" y="4980575"/>
            <a:ext cx="6502127" cy="6506598"/>
            <a:chOff x="1506667" y="3324770"/>
            <a:chExt cx="8075404" cy="8080957"/>
          </a:xfrm>
        </p:grpSpPr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5574895" y="3324770"/>
              <a:ext cx="4007176" cy="4961792"/>
            </a:xfrm>
            <a:custGeom>
              <a:avLst/>
              <a:gdLst/>
              <a:ahLst/>
              <a:cxnLst>
                <a:cxn ang="0">
                  <a:pos x="315" y="317"/>
                </a:cxn>
                <a:cxn ang="0">
                  <a:pos x="239" y="317"/>
                </a:cxn>
                <a:cxn ang="0">
                  <a:pos x="244" y="320"/>
                </a:cxn>
                <a:cxn ang="0">
                  <a:pos x="255" y="349"/>
                </a:cxn>
                <a:cxn ang="0">
                  <a:pos x="244" y="378"/>
                </a:cxn>
                <a:cxn ang="0">
                  <a:pos x="226" y="389"/>
                </a:cxn>
                <a:cxn ang="0">
                  <a:pos x="215" y="390"/>
                </a:cxn>
                <a:cxn ang="0">
                  <a:pos x="204" y="389"/>
                </a:cxn>
                <a:cxn ang="0">
                  <a:pos x="186" y="378"/>
                </a:cxn>
                <a:cxn ang="0">
                  <a:pos x="174" y="349"/>
                </a:cxn>
                <a:cxn ang="0">
                  <a:pos x="186" y="320"/>
                </a:cxn>
                <a:cxn ang="0">
                  <a:pos x="190" y="317"/>
                </a:cxn>
                <a:cxn ang="0">
                  <a:pos x="144" y="317"/>
                </a:cxn>
                <a:cxn ang="0">
                  <a:pos x="101" y="214"/>
                </a:cxn>
                <a:cxn ang="0">
                  <a:pos x="0" y="171"/>
                </a:cxn>
                <a:cxn ang="0">
                  <a:pos x="0" y="128"/>
                </a:cxn>
                <a:cxn ang="0">
                  <a:pos x="29" y="140"/>
                </a:cxn>
                <a:cxn ang="0">
                  <a:pos x="58" y="128"/>
                </a:cxn>
                <a:cxn ang="0">
                  <a:pos x="70" y="99"/>
                </a:cxn>
                <a:cxn ang="0">
                  <a:pos x="58" y="70"/>
                </a:cxn>
                <a:cxn ang="0">
                  <a:pos x="29" y="58"/>
                </a:cxn>
                <a:cxn ang="0">
                  <a:pos x="0" y="70"/>
                </a:cxn>
                <a:cxn ang="0">
                  <a:pos x="0" y="0"/>
                </a:cxn>
                <a:cxn ang="0">
                  <a:pos x="202" y="74"/>
                </a:cxn>
                <a:cxn ang="0">
                  <a:pos x="171" y="87"/>
                </a:cxn>
                <a:cxn ang="0">
                  <a:pos x="158" y="119"/>
                </a:cxn>
                <a:cxn ang="0">
                  <a:pos x="171" y="151"/>
                </a:cxn>
                <a:cxn ang="0">
                  <a:pos x="203" y="164"/>
                </a:cxn>
                <a:cxn ang="0">
                  <a:pos x="235" y="151"/>
                </a:cxn>
                <a:cxn ang="0">
                  <a:pos x="247" y="121"/>
                </a:cxn>
                <a:cxn ang="0">
                  <a:pos x="315" y="317"/>
                </a:cxn>
              </a:cxnLst>
              <a:rect l="0" t="0" r="r" b="b"/>
              <a:pathLst>
                <a:path w="315" h="390">
                  <a:moveTo>
                    <a:pt x="315" y="317"/>
                  </a:moveTo>
                  <a:cubicBezTo>
                    <a:pt x="239" y="317"/>
                    <a:pt x="239" y="317"/>
                    <a:pt x="239" y="317"/>
                  </a:cubicBezTo>
                  <a:cubicBezTo>
                    <a:pt x="241" y="318"/>
                    <a:pt x="242" y="319"/>
                    <a:pt x="244" y="320"/>
                  </a:cubicBezTo>
                  <a:cubicBezTo>
                    <a:pt x="251" y="328"/>
                    <a:pt x="255" y="338"/>
                    <a:pt x="255" y="349"/>
                  </a:cubicBezTo>
                  <a:cubicBezTo>
                    <a:pt x="255" y="361"/>
                    <a:pt x="251" y="370"/>
                    <a:pt x="244" y="378"/>
                  </a:cubicBezTo>
                  <a:cubicBezTo>
                    <a:pt x="238" y="384"/>
                    <a:pt x="232" y="387"/>
                    <a:pt x="226" y="389"/>
                  </a:cubicBezTo>
                  <a:cubicBezTo>
                    <a:pt x="222" y="390"/>
                    <a:pt x="218" y="390"/>
                    <a:pt x="215" y="390"/>
                  </a:cubicBezTo>
                  <a:cubicBezTo>
                    <a:pt x="211" y="390"/>
                    <a:pt x="207" y="390"/>
                    <a:pt x="204" y="389"/>
                  </a:cubicBezTo>
                  <a:cubicBezTo>
                    <a:pt x="197" y="387"/>
                    <a:pt x="191" y="384"/>
                    <a:pt x="186" y="378"/>
                  </a:cubicBezTo>
                  <a:cubicBezTo>
                    <a:pt x="178" y="370"/>
                    <a:pt x="174" y="361"/>
                    <a:pt x="174" y="349"/>
                  </a:cubicBezTo>
                  <a:cubicBezTo>
                    <a:pt x="174" y="338"/>
                    <a:pt x="178" y="328"/>
                    <a:pt x="186" y="320"/>
                  </a:cubicBezTo>
                  <a:cubicBezTo>
                    <a:pt x="187" y="319"/>
                    <a:pt x="189" y="318"/>
                    <a:pt x="190" y="317"/>
                  </a:cubicBezTo>
                  <a:cubicBezTo>
                    <a:pt x="144" y="317"/>
                    <a:pt x="144" y="317"/>
                    <a:pt x="144" y="317"/>
                  </a:cubicBezTo>
                  <a:cubicBezTo>
                    <a:pt x="144" y="277"/>
                    <a:pt x="129" y="242"/>
                    <a:pt x="101" y="214"/>
                  </a:cubicBezTo>
                  <a:cubicBezTo>
                    <a:pt x="73" y="186"/>
                    <a:pt x="40" y="172"/>
                    <a:pt x="0" y="171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8" y="136"/>
                    <a:pt x="18" y="140"/>
                    <a:pt x="29" y="140"/>
                  </a:cubicBezTo>
                  <a:cubicBezTo>
                    <a:pt x="41" y="140"/>
                    <a:pt x="50" y="136"/>
                    <a:pt x="58" y="128"/>
                  </a:cubicBezTo>
                  <a:cubicBezTo>
                    <a:pt x="66" y="120"/>
                    <a:pt x="70" y="110"/>
                    <a:pt x="70" y="99"/>
                  </a:cubicBezTo>
                  <a:cubicBezTo>
                    <a:pt x="70" y="88"/>
                    <a:pt x="66" y="78"/>
                    <a:pt x="58" y="70"/>
                  </a:cubicBezTo>
                  <a:cubicBezTo>
                    <a:pt x="50" y="62"/>
                    <a:pt x="41" y="58"/>
                    <a:pt x="29" y="58"/>
                  </a:cubicBezTo>
                  <a:cubicBezTo>
                    <a:pt x="18" y="58"/>
                    <a:pt x="8" y="62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7" y="1"/>
                    <a:pt x="145" y="25"/>
                    <a:pt x="202" y="74"/>
                  </a:cubicBezTo>
                  <a:cubicBezTo>
                    <a:pt x="190" y="74"/>
                    <a:pt x="180" y="79"/>
                    <a:pt x="171" y="87"/>
                  </a:cubicBezTo>
                  <a:cubicBezTo>
                    <a:pt x="162" y="96"/>
                    <a:pt x="158" y="107"/>
                    <a:pt x="158" y="119"/>
                  </a:cubicBezTo>
                  <a:cubicBezTo>
                    <a:pt x="158" y="131"/>
                    <a:pt x="162" y="142"/>
                    <a:pt x="171" y="151"/>
                  </a:cubicBezTo>
                  <a:cubicBezTo>
                    <a:pt x="180" y="159"/>
                    <a:pt x="190" y="164"/>
                    <a:pt x="203" y="164"/>
                  </a:cubicBezTo>
                  <a:cubicBezTo>
                    <a:pt x="215" y="164"/>
                    <a:pt x="226" y="159"/>
                    <a:pt x="235" y="151"/>
                  </a:cubicBezTo>
                  <a:cubicBezTo>
                    <a:pt x="243" y="142"/>
                    <a:pt x="247" y="133"/>
                    <a:pt x="247" y="121"/>
                  </a:cubicBezTo>
                  <a:cubicBezTo>
                    <a:pt x="292" y="177"/>
                    <a:pt x="315" y="242"/>
                    <a:pt x="315" y="317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243840" tIns="121920" rIns="243840" bIns="1219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 dirty="0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4648028" y="7359701"/>
              <a:ext cx="4934042" cy="4046026"/>
            </a:xfrm>
            <a:custGeom>
              <a:avLst/>
              <a:gdLst/>
              <a:ahLst/>
              <a:cxnLst>
                <a:cxn ang="0">
                  <a:pos x="73" y="318"/>
                </a:cxn>
                <a:cxn ang="0">
                  <a:pos x="73" y="243"/>
                </a:cxn>
                <a:cxn ang="0">
                  <a:pos x="70" y="247"/>
                </a:cxn>
                <a:cxn ang="0">
                  <a:pos x="41" y="259"/>
                </a:cxn>
                <a:cxn ang="0">
                  <a:pos x="12" y="247"/>
                </a:cxn>
                <a:cxn ang="0">
                  <a:pos x="0" y="218"/>
                </a:cxn>
                <a:cxn ang="0">
                  <a:pos x="12" y="189"/>
                </a:cxn>
                <a:cxn ang="0">
                  <a:pos x="41" y="177"/>
                </a:cxn>
                <a:cxn ang="0">
                  <a:pos x="70" y="189"/>
                </a:cxn>
                <a:cxn ang="0">
                  <a:pos x="73" y="192"/>
                </a:cxn>
                <a:cxn ang="0">
                  <a:pos x="73" y="147"/>
                </a:cxn>
                <a:cxn ang="0">
                  <a:pos x="124" y="137"/>
                </a:cxn>
                <a:cxn ang="0">
                  <a:pos x="174" y="104"/>
                </a:cxn>
                <a:cxn ang="0">
                  <a:pos x="199" y="72"/>
                </a:cxn>
                <a:cxn ang="0">
                  <a:pos x="217" y="1"/>
                </a:cxn>
                <a:cxn ang="0">
                  <a:pos x="217" y="0"/>
                </a:cxn>
                <a:cxn ang="0">
                  <a:pos x="263" y="0"/>
                </a:cxn>
                <a:cxn ang="0">
                  <a:pos x="259" y="3"/>
                </a:cxn>
                <a:cxn ang="0">
                  <a:pos x="247" y="32"/>
                </a:cxn>
                <a:cxn ang="0">
                  <a:pos x="259" y="61"/>
                </a:cxn>
                <a:cxn ang="0">
                  <a:pos x="277" y="72"/>
                </a:cxn>
                <a:cxn ang="0">
                  <a:pos x="288" y="73"/>
                </a:cxn>
                <a:cxn ang="0">
                  <a:pos x="299" y="72"/>
                </a:cxn>
                <a:cxn ang="0">
                  <a:pos x="317" y="61"/>
                </a:cxn>
                <a:cxn ang="0">
                  <a:pos x="328" y="32"/>
                </a:cxn>
                <a:cxn ang="0">
                  <a:pos x="317" y="3"/>
                </a:cxn>
                <a:cxn ang="0">
                  <a:pos x="312" y="0"/>
                </a:cxn>
                <a:cxn ang="0">
                  <a:pos x="388" y="0"/>
                </a:cxn>
                <a:cxn ang="0">
                  <a:pos x="388" y="0"/>
                </a:cxn>
                <a:cxn ang="0">
                  <a:pos x="380" y="72"/>
                </a:cxn>
                <a:cxn ang="0">
                  <a:pos x="316" y="202"/>
                </a:cxn>
                <a:cxn ang="0">
                  <a:pos x="342" y="214"/>
                </a:cxn>
                <a:cxn ang="0">
                  <a:pos x="353" y="243"/>
                </a:cxn>
                <a:cxn ang="0">
                  <a:pos x="342" y="272"/>
                </a:cxn>
                <a:cxn ang="0">
                  <a:pos x="341" y="272"/>
                </a:cxn>
                <a:cxn ang="0">
                  <a:pos x="313" y="284"/>
                </a:cxn>
                <a:cxn ang="0">
                  <a:pos x="284" y="272"/>
                </a:cxn>
                <a:cxn ang="0">
                  <a:pos x="284" y="272"/>
                </a:cxn>
                <a:cxn ang="0">
                  <a:pos x="272" y="246"/>
                </a:cxn>
                <a:cxn ang="0">
                  <a:pos x="236" y="272"/>
                </a:cxn>
                <a:cxn ang="0">
                  <a:pos x="73" y="318"/>
                </a:cxn>
              </a:cxnLst>
              <a:rect l="0" t="0" r="r" b="b"/>
              <a:pathLst>
                <a:path w="388" h="318">
                  <a:moveTo>
                    <a:pt x="73" y="318"/>
                  </a:moveTo>
                  <a:cubicBezTo>
                    <a:pt x="73" y="243"/>
                    <a:pt x="73" y="243"/>
                    <a:pt x="73" y="243"/>
                  </a:cubicBezTo>
                  <a:cubicBezTo>
                    <a:pt x="72" y="244"/>
                    <a:pt x="71" y="245"/>
                    <a:pt x="70" y="247"/>
                  </a:cubicBezTo>
                  <a:cubicBezTo>
                    <a:pt x="62" y="255"/>
                    <a:pt x="53" y="259"/>
                    <a:pt x="41" y="259"/>
                  </a:cubicBezTo>
                  <a:cubicBezTo>
                    <a:pt x="30" y="259"/>
                    <a:pt x="20" y="255"/>
                    <a:pt x="12" y="247"/>
                  </a:cubicBezTo>
                  <a:cubicBezTo>
                    <a:pt x="4" y="239"/>
                    <a:pt x="0" y="229"/>
                    <a:pt x="0" y="218"/>
                  </a:cubicBezTo>
                  <a:cubicBezTo>
                    <a:pt x="0" y="206"/>
                    <a:pt x="4" y="197"/>
                    <a:pt x="12" y="189"/>
                  </a:cubicBezTo>
                  <a:cubicBezTo>
                    <a:pt x="20" y="181"/>
                    <a:pt x="30" y="177"/>
                    <a:pt x="41" y="177"/>
                  </a:cubicBezTo>
                  <a:cubicBezTo>
                    <a:pt x="53" y="177"/>
                    <a:pt x="62" y="181"/>
                    <a:pt x="70" y="189"/>
                  </a:cubicBezTo>
                  <a:cubicBezTo>
                    <a:pt x="71" y="190"/>
                    <a:pt x="72" y="191"/>
                    <a:pt x="73" y="192"/>
                  </a:cubicBezTo>
                  <a:cubicBezTo>
                    <a:pt x="73" y="147"/>
                    <a:pt x="73" y="147"/>
                    <a:pt x="73" y="147"/>
                  </a:cubicBezTo>
                  <a:cubicBezTo>
                    <a:pt x="91" y="147"/>
                    <a:pt x="108" y="143"/>
                    <a:pt x="124" y="137"/>
                  </a:cubicBezTo>
                  <a:cubicBezTo>
                    <a:pt x="142" y="130"/>
                    <a:pt x="159" y="119"/>
                    <a:pt x="174" y="104"/>
                  </a:cubicBezTo>
                  <a:cubicBezTo>
                    <a:pt x="184" y="94"/>
                    <a:pt x="192" y="83"/>
                    <a:pt x="199" y="72"/>
                  </a:cubicBezTo>
                  <a:cubicBezTo>
                    <a:pt x="211" y="51"/>
                    <a:pt x="217" y="27"/>
                    <a:pt x="217" y="1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63" y="0"/>
                    <a:pt x="263" y="0"/>
                    <a:pt x="263" y="0"/>
                  </a:cubicBezTo>
                  <a:cubicBezTo>
                    <a:pt x="262" y="1"/>
                    <a:pt x="260" y="2"/>
                    <a:pt x="259" y="3"/>
                  </a:cubicBezTo>
                  <a:cubicBezTo>
                    <a:pt x="251" y="11"/>
                    <a:pt x="247" y="21"/>
                    <a:pt x="247" y="32"/>
                  </a:cubicBezTo>
                  <a:cubicBezTo>
                    <a:pt x="247" y="44"/>
                    <a:pt x="251" y="53"/>
                    <a:pt x="259" y="61"/>
                  </a:cubicBezTo>
                  <a:cubicBezTo>
                    <a:pt x="264" y="67"/>
                    <a:pt x="270" y="70"/>
                    <a:pt x="277" y="72"/>
                  </a:cubicBezTo>
                  <a:cubicBezTo>
                    <a:pt x="280" y="73"/>
                    <a:pt x="284" y="73"/>
                    <a:pt x="288" y="73"/>
                  </a:cubicBezTo>
                  <a:cubicBezTo>
                    <a:pt x="291" y="73"/>
                    <a:pt x="295" y="73"/>
                    <a:pt x="299" y="72"/>
                  </a:cubicBezTo>
                  <a:cubicBezTo>
                    <a:pt x="305" y="70"/>
                    <a:pt x="311" y="67"/>
                    <a:pt x="317" y="61"/>
                  </a:cubicBezTo>
                  <a:cubicBezTo>
                    <a:pt x="324" y="53"/>
                    <a:pt x="328" y="44"/>
                    <a:pt x="328" y="32"/>
                  </a:cubicBezTo>
                  <a:cubicBezTo>
                    <a:pt x="328" y="21"/>
                    <a:pt x="324" y="11"/>
                    <a:pt x="317" y="3"/>
                  </a:cubicBezTo>
                  <a:cubicBezTo>
                    <a:pt x="315" y="2"/>
                    <a:pt x="314" y="1"/>
                    <a:pt x="312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388" y="0"/>
                    <a:pt x="388" y="0"/>
                    <a:pt x="388" y="0"/>
                  </a:cubicBezTo>
                  <a:cubicBezTo>
                    <a:pt x="388" y="25"/>
                    <a:pt x="385" y="49"/>
                    <a:pt x="380" y="72"/>
                  </a:cubicBezTo>
                  <a:cubicBezTo>
                    <a:pt x="370" y="120"/>
                    <a:pt x="348" y="163"/>
                    <a:pt x="316" y="202"/>
                  </a:cubicBezTo>
                  <a:cubicBezTo>
                    <a:pt x="326" y="203"/>
                    <a:pt x="334" y="207"/>
                    <a:pt x="342" y="214"/>
                  </a:cubicBezTo>
                  <a:cubicBezTo>
                    <a:pt x="349" y="222"/>
                    <a:pt x="353" y="231"/>
                    <a:pt x="353" y="243"/>
                  </a:cubicBezTo>
                  <a:cubicBezTo>
                    <a:pt x="353" y="254"/>
                    <a:pt x="349" y="264"/>
                    <a:pt x="342" y="272"/>
                  </a:cubicBezTo>
                  <a:cubicBezTo>
                    <a:pt x="341" y="272"/>
                    <a:pt x="341" y="272"/>
                    <a:pt x="341" y="272"/>
                  </a:cubicBezTo>
                  <a:cubicBezTo>
                    <a:pt x="333" y="280"/>
                    <a:pt x="324" y="284"/>
                    <a:pt x="313" y="284"/>
                  </a:cubicBezTo>
                  <a:cubicBezTo>
                    <a:pt x="302" y="284"/>
                    <a:pt x="292" y="280"/>
                    <a:pt x="284" y="272"/>
                  </a:cubicBezTo>
                  <a:cubicBezTo>
                    <a:pt x="284" y="272"/>
                    <a:pt x="284" y="272"/>
                    <a:pt x="284" y="272"/>
                  </a:cubicBezTo>
                  <a:cubicBezTo>
                    <a:pt x="277" y="265"/>
                    <a:pt x="273" y="256"/>
                    <a:pt x="272" y="246"/>
                  </a:cubicBezTo>
                  <a:cubicBezTo>
                    <a:pt x="261" y="256"/>
                    <a:pt x="249" y="264"/>
                    <a:pt x="236" y="272"/>
                  </a:cubicBezTo>
                  <a:cubicBezTo>
                    <a:pt x="188" y="302"/>
                    <a:pt x="134" y="317"/>
                    <a:pt x="73" y="318"/>
                  </a:cubicBezTo>
                  <a:close/>
                </a:path>
              </a:pathLst>
            </a:custGeom>
            <a:solidFill>
              <a:schemeClr val="accent4"/>
            </a:solidFill>
            <a:ln w="19050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243840" tIns="121920" rIns="243840" bIns="1219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 dirty="0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1506670" y="6443928"/>
              <a:ext cx="4068226" cy="4961792"/>
            </a:xfrm>
            <a:custGeom>
              <a:avLst/>
              <a:gdLst/>
              <a:ahLst/>
              <a:cxnLst>
                <a:cxn ang="0">
                  <a:pos x="172" y="72"/>
                </a:cxn>
                <a:cxn ang="0">
                  <a:pos x="172" y="73"/>
                </a:cxn>
                <a:cxn ang="0">
                  <a:pos x="214" y="176"/>
                </a:cxn>
                <a:cxn ang="0">
                  <a:pos x="318" y="219"/>
                </a:cxn>
                <a:cxn ang="0">
                  <a:pos x="320" y="219"/>
                </a:cxn>
                <a:cxn ang="0">
                  <a:pos x="320" y="264"/>
                </a:cxn>
                <a:cxn ang="0">
                  <a:pos x="317" y="261"/>
                </a:cxn>
                <a:cxn ang="0">
                  <a:pos x="288" y="249"/>
                </a:cxn>
                <a:cxn ang="0">
                  <a:pos x="259" y="261"/>
                </a:cxn>
                <a:cxn ang="0">
                  <a:pos x="247" y="290"/>
                </a:cxn>
                <a:cxn ang="0">
                  <a:pos x="259" y="319"/>
                </a:cxn>
                <a:cxn ang="0">
                  <a:pos x="288" y="331"/>
                </a:cxn>
                <a:cxn ang="0">
                  <a:pos x="317" y="319"/>
                </a:cxn>
                <a:cxn ang="0">
                  <a:pos x="320" y="315"/>
                </a:cxn>
                <a:cxn ang="0">
                  <a:pos x="320" y="390"/>
                </a:cxn>
                <a:cxn ang="0">
                  <a:pos x="318" y="390"/>
                </a:cxn>
                <a:cxn ang="0">
                  <a:pos x="117" y="319"/>
                </a:cxn>
                <a:cxn ang="0">
                  <a:pos x="119" y="317"/>
                </a:cxn>
                <a:cxn ang="0">
                  <a:pos x="151" y="303"/>
                </a:cxn>
                <a:cxn ang="0">
                  <a:pos x="164" y="272"/>
                </a:cxn>
                <a:cxn ang="0">
                  <a:pos x="151" y="240"/>
                </a:cxn>
                <a:cxn ang="0">
                  <a:pos x="119" y="227"/>
                </a:cxn>
                <a:cxn ang="0">
                  <a:pos x="87" y="240"/>
                </a:cxn>
                <a:cxn ang="0">
                  <a:pos x="74" y="272"/>
                </a:cxn>
                <a:cxn ang="0">
                  <a:pos x="72" y="274"/>
                </a:cxn>
                <a:cxn ang="0">
                  <a:pos x="0" y="72"/>
                </a:cxn>
                <a:cxn ang="0">
                  <a:pos x="0" y="72"/>
                </a:cxn>
                <a:cxn ang="0">
                  <a:pos x="74" y="72"/>
                </a:cxn>
                <a:cxn ang="0">
                  <a:pos x="71" y="69"/>
                </a:cxn>
                <a:cxn ang="0">
                  <a:pos x="59" y="40"/>
                </a:cxn>
                <a:cxn ang="0">
                  <a:pos x="71" y="11"/>
                </a:cxn>
                <a:cxn ang="0">
                  <a:pos x="100" y="0"/>
                </a:cxn>
                <a:cxn ang="0">
                  <a:pos x="129" y="11"/>
                </a:cxn>
                <a:cxn ang="0">
                  <a:pos x="141" y="40"/>
                </a:cxn>
                <a:cxn ang="0">
                  <a:pos x="129" y="69"/>
                </a:cxn>
                <a:cxn ang="0">
                  <a:pos x="126" y="72"/>
                </a:cxn>
                <a:cxn ang="0">
                  <a:pos x="172" y="72"/>
                </a:cxn>
              </a:cxnLst>
              <a:rect l="0" t="0" r="r" b="b"/>
              <a:pathLst>
                <a:path w="320" h="390">
                  <a:moveTo>
                    <a:pt x="172" y="72"/>
                  </a:moveTo>
                  <a:cubicBezTo>
                    <a:pt x="172" y="72"/>
                    <a:pt x="172" y="72"/>
                    <a:pt x="172" y="73"/>
                  </a:cubicBezTo>
                  <a:cubicBezTo>
                    <a:pt x="172" y="113"/>
                    <a:pt x="186" y="147"/>
                    <a:pt x="214" y="176"/>
                  </a:cubicBezTo>
                  <a:cubicBezTo>
                    <a:pt x="243" y="205"/>
                    <a:pt x="277" y="219"/>
                    <a:pt x="318" y="219"/>
                  </a:cubicBezTo>
                  <a:cubicBezTo>
                    <a:pt x="319" y="219"/>
                    <a:pt x="320" y="219"/>
                    <a:pt x="320" y="219"/>
                  </a:cubicBezTo>
                  <a:cubicBezTo>
                    <a:pt x="320" y="264"/>
                    <a:pt x="320" y="264"/>
                    <a:pt x="320" y="264"/>
                  </a:cubicBezTo>
                  <a:cubicBezTo>
                    <a:pt x="319" y="263"/>
                    <a:pt x="318" y="262"/>
                    <a:pt x="317" y="261"/>
                  </a:cubicBezTo>
                  <a:cubicBezTo>
                    <a:pt x="309" y="253"/>
                    <a:pt x="300" y="249"/>
                    <a:pt x="288" y="249"/>
                  </a:cubicBezTo>
                  <a:cubicBezTo>
                    <a:pt x="277" y="249"/>
                    <a:pt x="267" y="253"/>
                    <a:pt x="259" y="261"/>
                  </a:cubicBezTo>
                  <a:cubicBezTo>
                    <a:pt x="251" y="269"/>
                    <a:pt x="247" y="278"/>
                    <a:pt x="247" y="290"/>
                  </a:cubicBezTo>
                  <a:cubicBezTo>
                    <a:pt x="247" y="301"/>
                    <a:pt x="251" y="311"/>
                    <a:pt x="259" y="319"/>
                  </a:cubicBezTo>
                  <a:cubicBezTo>
                    <a:pt x="267" y="327"/>
                    <a:pt x="277" y="331"/>
                    <a:pt x="288" y="331"/>
                  </a:cubicBezTo>
                  <a:cubicBezTo>
                    <a:pt x="300" y="331"/>
                    <a:pt x="309" y="327"/>
                    <a:pt x="317" y="319"/>
                  </a:cubicBezTo>
                  <a:cubicBezTo>
                    <a:pt x="318" y="317"/>
                    <a:pt x="319" y="316"/>
                    <a:pt x="320" y="315"/>
                  </a:cubicBezTo>
                  <a:cubicBezTo>
                    <a:pt x="320" y="390"/>
                    <a:pt x="320" y="390"/>
                    <a:pt x="320" y="390"/>
                  </a:cubicBezTo>
                  <a:cubicBezTo>
                    <a:pt x="319" y="390"/>
                    <a:pt x="319" y="390"/>
                    <a:pt x="318" y="390"/>
                  </a:cubicBezTo>
                  <a:cubicBezTo>
                    <a:pt x="241" y="390"/>
                    <a:pt x="174" y="366"/>
                    <a:pt x="117" y="319"/>
                  </a:cubicBezTo>
                  <a:cubicBezTo>
                    <a:pt x="119" y="317"/>
                    <a:pt x="119" y="317"/>
                    <a:pt x="119" y="317"/>
                  </a:cubicBezTo>
                  <a:cubicBezTo>
                    <a:pt x="132" y="317"/>
                    <a:pt x="142" y="312"/>
                    <a:pt x="151" y="303"/>
                  </a:cubicBezTo>
                  <a:cubicBezTo>
                    <a:pt x="160" y="295"/>
                    <a:pt x="164" y="284"/>
                    <a:pt x="164" y="272"/>
                  </a:cubicBezTo>
                  <a:cubicBezTo>
                    <a:pt x="164" y="259"/>
                    <a:pt x="160" y="249"/>
                    <a:pt x="151" y="240"/>
                  </a:cubicBezTo>
                  <a:cubicBezTo>
                    <a:pt x="142" y="231"/>
                    <a:pt x="132" y="227"/>
                    <a:pt x="119" y="227"/>
                  </a:cubicBezTo>
                  <a:cubicBezTo>
                    <a:pt x="107" y="227"/>
                    <a:pt x="96" y="231"/>
                    <a:pt x="87" y="240"/>
                  </a:cubicBezTo>
                  <a:cubicBezTo>
                    <a:pt x="79" y="249"/>
                    <a:pt x="74" y="259"/>
                    <a:pt x="74" y="272"/>
                  </a:cubicBezTo>
                  <a:cubicBezTo>
                    <a:pt x="72" y="274"/>
                    <a:pt x="72" y="274"/>
                    <a:pt x="72" y="274"/>
                  </a:cubicBezTo>
                  <a:cubicBezTo>
                    <a:pt x="24" y="217"/>
                    <a:pt x="0" y="149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74" y="72"/>
                    <a:pt x="74" y="72"/>
                    <a:pt x="74" y="72"/>
                  </a:cubicBezTo>
                  <a:cubicBezTo>
                    <a:pt x="73" y="71"/>
                    <a:pt x="72" y="70"/>
                    <a:pt x="71" y="69"/>
                  </a:cubicBezTo>
                  <a:cubicBezTo>
                    <a:pt x="63" y="61"/>
                    <a:pt x="59" y="52"/>
                    <a:pt x="59" y="40"/>
                  </a:cubicBezTo>
                  <a:cubicBezTo>
                    <a:pt x="59" y="29"/>
                    <a:pt x="63" y="19"/>
                    <a:pt x="71" y="11"/>
                  </a:cubicBezTo>
                  <a:cubicBezTo>
                    <a:pt x="79" y="4"/>
                    <a:pt x="89" y="0"/>
                    <a:pt x="100" y="0"/>
                  </a:cubicBezTo>
                  <a:cubicBezTo>
                    <a:pt x="111" y="0"/>
                    <a:pt x="121" y="4"/>
                    <a:pt x="129" y="11"/>
                  </a:cubicBezTo>
                  <a:cubicBezTo>
                    <a:pt x="137" y="19"/>
                    <a:pt x="141" y="29"/>
                    <a:pt x="141" y="40"/>
                  </a:cubicBezTo>
                  <a:cubicBezTo>
                    <a:pt x="141" y="52"/>
                    <a:pt x="137" y="61"/>
                    <a:pt x="129" y="69"/>
                  </a:cubicBezTo>
                  <a:cubicBezTo>
                    <a:pt x="128" y="70"/>
                    <a:pt x="127" y="71"/>
                    <a:pt x="126" y="72"/>
                  </a:cubicBezTo>
                  <a:lnTo>
                    <a:pt x="172" y="72"/>
                  </a:lnTo>
                  <a:close/>
                </a:path>
              </a:pathLst>
            </a:custGeom>
            <a:solidFill>
              <a:schemeClr val="accent1"/>
            </a:solidFill>
            <a:ln w="19050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243840" tIns="121920" rIns="243840" bIns="1219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 dirty="0"/>
            </a:p>
          </p:txBody>
        </p:sp>
        <p:sp>
          <p:nvSpPr>
            <p:cNvPr id="28" name="Freeform 30"/>
            <p:cNvSpPr>
              <a:spLocks/>
            </p:cNvSpPr>
            <p:nvPr/>
          </p:nvSpPr>
          <p:spPr bwMode="auto">
            <a:xfrm>
              <a:off x="1506667" y="3324770"/>
              <a:ext cx="4961792" cy="4034928"/>
            </a:xfrm>
            <a:custGeom>
              <a:avLst/>
              <a:gdLst/>
              <a:ahLst/>
              <a:cxnLst>
                <a:cxn ang="0">
                  <a:pos x="172" y="317"/>
                </a:cxn>
                <a:cxn ang="0">
                  <a:pos x="126" y="317"/>
                </a:cxn>
                <a:cxn ang="0">
                  <a:pos x="129" y="314"/>
                </a:cxn>
                <a:cxn ang="0">
                  <a:pos x="141" y="285"/>
                </a:cxn>
                <a:cxn ang="0">
                  <a:pos x="129" y="256"/>
                </a:cxn>
                <a:cxn ang="0">
                  <a:pos x="100" y="245"/>
                </a:cxn>
                <a:cxn ang="0">
                  <a:pos x="71" y="256"/>
                </a:cxn>
                <a:cxn ang="0">
                  <a:pos x="59" y="285"/>
                </a:cxn>
                <a:cxn ang="0">
                  <a:pos x="71" y="314"/>
                </a:cxn>
                <a:cxn ang="0">
                  <a:pos x="74" y="317"/>
                </a:cxn>
                <a:cxn ang="0">
                  <a:pos x="0" y="317"/>
                </a:cxn>
                <a:cxn ang="0">
                  <a:pos x="74" y="114"/>
                </a:cxn>
                <a:cxn ang="0">
                  <a:pos x="72" y="114"/>
                </a:cxn>
                <a:cxn ang="0">
                  <a:pos x="43" y="102"/>
                </a:cxn>
                <a:cxn ang="0">
                  <a:pos x="31" y="73"/>
                </a:cxn>
                <a:cxn ang="0">
                  <a:pos x="43" y="44"/>
                </a:cxn>
                <a:cxn ang="0">
                  <a:pos x="72" y="32"/>
                </a:cxn>
                <a:cxn ang="0">
                  <a:pos x="101" y="44"/>
                </a:cxn>
                <a:cxn ang="0">
                  <a:pos x="113" y="73"/>
                </a:cxn>
                <a:cxn ang="0">
                  <a:pos x="113" y="75"/>
                </a:cxn>
                <a:cxn ang="0">
                  <a:pos x="318" y="0"/>
                </a:cxn>
                <a:cxn ang="0">
                  <a:pos x="320" y="0"/>
                </a:cxn>
                <a:cxn ang="0">
                  <a:pos x="320" y="70"/>
                </a:cxn>
                <a:cxn ang="0">
                  <a:pos x="349" y="58"/>
                </a:cxn>
                <a:cxn ang="0">
                  <a:pos x="378" y="70"/>
                </a:cxn>
                <a:cxn ang="0">
                  <a:pos x="390" y="99"/>
                </a:cxn>
                <a:cxn ang="0">
                  <a:pos x="378" y="128"/>
                </a:cxn>
                <a:cxn ang="0">
                  <a:pos x="349" y="140"/>
                </a:cxn>
                <a:cxn ang="0">
                  <a:pos x="320" y="128"/>
                </a:cxn>
                <a:cxn ang="0">
                  <a:pos x="320" y="171"/>
                </a:cxn>
                <a:cxn ang="0">
                  <a:pos x="318" y="171"/>
                </a:cxn>
                <a:cxn ang="0">
                  <a:pos x="214" y="214"/>
                </a:cxn>
                <a:cxn ang="0">
                  <a:pos x="172" y="317"/>
                </a:cxn>
              </a:cxnLst>
              <a:rect l="0" t="0" r="r" b="b"/>
              <a:pathLst>
                <a:path w="390" h="317">
                  <a:moveTo>
                    <a:pt x="172" y="317"/>
                  </a:moveTo>
                  <a:cubicBezTo>
                    <a:pt x="126" y="317"/>
                    <a:pt x="126" y="317"/>
                    <a:pt x="126" y="317"/>
                  </a:cubicBezTo>
                  <a:cubicBezTo>
                    <a:pt x="127" y="316"/>
                    <a:pt x="128" y="315"/>
                    <a:pt x="129" y="314"/>
                  </a:cubicBezTo>
                  <a:cubicBezTo>
                    <a:pt x="137" y="306"/>
                    <a:pt x="141" y="297"/>
                    <a:pt x="141" y="285"/>
                  </a:cubicBezTo>
                  <a:cubicBezTo>
                    <a:pt x="141" y="274"/>
                    <a:pt x="137" y="264"/>
                    <a:pt x="129" y="256"/>
                  </a:cubicBezTo>
                  <a:cubicBezTo>
                    <a:pt x="121" y="249"/>
                    <a:pt x="111" y="245"/>
                    <a:pt x="100" y="245"/>
                  </a:cubicBezTo>
                  <a:cubicBezTo>
                    <a:pt x="89" y="245"/>
                    <a:pt x="79" y="249"/>
                    <a:pt x="71" y="256"/>
                  </a:cubicBezTo>
                  <a:cubicBezTo>
                    <a:pt x="63" y="264"/>
                    <a:pt x="59" y="274"/>
                    <a:pt x="59" y="285"/>
                  </a:cubicBezTo>
                  <a:cubicBezTo>
                    <a:pt x="59" y="297"/>
                    <a:pt x="63" y="306"/>
                    <a:pt x="71" y="314"/>
                  </a:cubicBezTo>
                  <a:cubicBezTo>
                    <a:pt x="72" y="315"/>
                    <a:pt x="73" y="316"/>
                    <a:pt x="74" y="317"/>
                  </a:cubicBezTo>
                  <a:cubicBezTo>
                    <a:pt x="0" y="317"/>
                    <a:pt x="0" y="317"/>
                    <a:pt x="0" y="317"/>
                  </a:cubicBezTo>
                  <a:cubicBezTo>
                    <a:pt x="0" y="239"/>
                    <a:pt x="25" y="171"/>
                    <a:pt x="74" y="114"/>
                  </a:cubicBezTo>
                  <a:cubicBezTo>
                    <a:pt x="73" y="114"/>
                    <a:pt x="73" y="114"/>
                    <a:pt x="72" y="114"/>
                  </a:cubicBezTo>
                  <a:cubicBezTo>
                    <a:pt x="61" y="114"/>
                    <a:pt x="51" y="110"/>
                    <a:pt x="43" y="102"/>
                  </a:cubicBezTo>
                  <a:cubicBezTo>
                    <a:pt x="35" y="94"/>
                    <a:pt x="31" y="84"/>
                    <a:pt x="31" y="73"/>
                  </a:cubicBezTo>
                  <a:cubicBezTo>
                    <a:pt x="31" y="62"/>
                    <a:pt x="35" y="52"/>
                    <a:pt x="43" y="44"/>
                  </a:cubicBezTo>
                  <a:cubicBezTo>
                    <a:pt x="51" y="36"/>
                    <a:pt x="61" y="32"/>
                    <a:pt x="72" y="32"/>
                  </a:cubicBezTo>
                  <a:cubicBezTo>
                    <a:pt x="83" y="32"/>
                    <a:pt x="93" y="36"/>
                    <a:pt x="101" y="44"/>
                  </a:cubicBezTo>
                  <a:cubicBezTo>
                    <a:pt x="109" y="52"/>
                    <a:pt x="113" y="62"/>
                    <a:pt x="113" y="73"/>
                  </a:cubicBezTo>
                  <a:cubicBezTo>
                    <a:pt x="113" y="74"/>
                    <a:pt x="113" y="74"/>
                    <a:pt x="113" y="75"/>
                  </a:cubicBezTo>
                  <a:cubicBezTo>
                    <a:pt x="170" y="25"/>
                    <a:pt x="239" y="0"/>
                    <a:pt x="318" y="0"/>
                  </a:cubicBezTo>
                  <a:cubicBezTo>
                    <a:pt x="319" y="0"/>
                    <a:pt x="319" y="0"/>
                    <a:pt x="320" y="0"/>
                  </a:cubicBezTo>
                  <a:cubicBezTo>
                    <a:pt x="320" y="70"/>
                    <a:pt x="320" y="70"/>
                    <a:pt x="320" y="70"/>
                  </a:cubicBezTo>
                  <a:cubicBezTo>
                    <a:pt x="328" y="62"/>
                    <a:pt x="338" y="58"/>
                    <a:pt x="349" y="58"/>
                  </a:cubicBezTo>
                  <a:cubicBezTo>
                    <a:pt x="361" y="58"/>
                    <a:pt x="370" y="62"/>
                    <a:pt x="378" y="70"/>
                  </a:cubicBezTo>
                  <a:cubicBezTo>
                    <a:pt x="386" y="78"/>
                    <a:pt x="390" y="88"/>
                    <a:pt x="390" y="99"/>
                  </a:cubicBezTo>
                  <a:cubicBezTo>
                    <a:pt x="390" y="110"/>
                    <a:pt x="386" y="120"/>
                    <a:pt x="378" y="128"/>
                  </a:cubicBezTo>
                  <a:cubicBezTo>
                    <a:pt x="370" y="136"/>
                    <a:pt x="361" y="140"/>
                    <a:pt x="349" y="140"/>
                  </a:cubicBezTo>
                  <a:cubicBezTo>
                    <a:pt x="338" y="140"/>
                    <a:pt x="328" y="136"/>
                    <a:pt x="320" y="128"/>
                  </a:cubicBezTo>
                  <a:cubicBezTo>
                    <a:pt x="320" y="171"/>
                    <a:pt x="320" y="171"/>
                    <a:pt x="320" y="171"/>
                  </a:cubicBezTo>
                  <a:cubicBezTo>
                    <a:pt x="320" y="171"/>
                    <a:pt x="319" y="171"/>
                    <a:pt x="318" y="171"/>
                  </a:cubicBezTo>
                  <a:cubicBezTo>
                    <a:pt x="277" y="171"/>
                    <a:pt x="243" y="186"/>
                    <a:pt x="214" y="214"/>
                  </a:cubicBezTo>
                  <a:cubicBezTo>
                    <a:pt x="186" y="242"/>
                    <a:pt x="172" y="277"/>
                    <a:pt x="172" y="317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solidFill>
                <a:schemeClr val="tx2">
                  <a:lumMod val="50000"/>
                </a:schemeClr>
              </a:solidFill>
              <a:round/>
              <a:headEnd/>
              <a:tailEnd/>
            </a:ln>
          </p:spPr>
          <p:txBody>
            <a:bodyPr vert="horz" wrap="square" lIns="243840" tIns="121920" rIns="243840" bIns="1219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709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/>
      <p:bldP spid="37" grpId="0"/>
      <p:bldP spid="38" grpId="0"/>
      <p:bldP spid="39" grpId="0"/>
      <p:bldP spid="40" grpId="0" animBg="1"/>
      <p:bldP spid="41" grpId="0" animBg="1"/>
      <p:bldP spid="42" grpId="0"/>
      <p:bldP spid="43" grpId="0"/>
      <p:bldP spid="44" grpId="0"/>
      <p:bldP spid="45" grpId="0"/>
      <p:bldP spid="46" grpId="0" animBg="1"/>
      <p:bldP spid="47" grpId="0" animBg="1"/>
      <p:bldP spid="48" grpId="0" animBg="1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77809" y="1658033"/>
            <a:ext cx="9421479" cy="10478152"/>
            <a:chOff x="6131011" y="508792"/>
            <a:chExt cx="4962359" cy="5518916"/>
          </a:xfrm>
        </p:grpSpPr>
        <p:sp>
          <p:nvSpPr>
            <p:cNvPr id="116" name="Freeform 17"/>
            <p:cNvSpPr>
              <a:spLocks/>
            </p:cNvSpPr>
            <p:nvPr/>
          </p:nvSpPr>
          <p:spPr bwMode="auto">
            <a:xfrm>
              <a:off x="6294379" y="2091752"/>
              <a:ext cx="4798991" cy="3935956"/>
            </a:xfrm>
            <a:custGeom>
              <a:avLst/>
              <a:gdLst>
                <a:gd name="T0" fmla="*/ 1735 w 1847"/>
                <a:gd name="T1" fmla="*/ 757 h 1514"/>
                <a:gd name="T2" fmla="*/ 721 w 1847"/>
                <a:gd name="T3" fmla="*/ 1514 h 1514"/>
                <a:gd name="T4" fmla="*/ 112 w 1847"/>
                <a:gd name="T5" fmla="*/ 757 h 1514"/>
                <a:gd name="T6" fmla="*/ 1127 w 1847"/>
                <a:gd name="T7" fmla="*/ 0 h 1514"/>
                <a:gd name="T8" fmla="*/ 1735 w 1847"/>
                <a:gd name="T9" fmla="*/ 757 h 1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7" h="1514">
                  <a:moveTo>
                    <a:pt x="1735" y="757"/>
                  </a:moveTo>
                  <a:cubicBezTo>
                    <a:pt x="1623" y="1175"/>
                    <a:pt x="1169" y="1514"/>
                    <a:pt x="721" y="1514"/>
                  </a:cubicBezTo>
                  <a:cubicBezTo>
                    <a:pt x="273" y="1514"/>
                    <a:pt x="0" y="1175"/>
                    <a:pt x="112" y="757"/>
                  </a:cubicBezTo>
                  <a:cubicBezTo>
                    <a:pt x="224" y="339"/>
                    <a:pt x="679" y="0"/>
                    <a:pt x="1127" y="0"/>
                  </a:cubicBezTo>
                  <a:cubicBezTo>
                    <a:pt x="1575" y="0"/>
                    <a:pt x="1847" y="339"/>
                    <a:pt x="1735" y="757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17" name="Freeform 18"/>
            <p:cNvSpPr>
              <a:spLocks/>
            </p:cNvSpPr>
            <p:nvPr/>
          </p:nvSpPr>
          <p:spPr bwMode="auto">
            <a:xfrm>
              <a:off x="6244973" y="2030253"/>
              <a:ext cx="4798991" cy="3935956"/>
            </a:xfrm>
            <a:custGeom>
              <a:avLst/>
              <a:gdLst>
                <a:gd name="T0" fmla="*/ 1735 w 1847"/>
                <a:gd name="T1" fmla="*/ 757 h 1514"/>
                <a:gd name="T2" fmla="*/ 721 w 1847"/>
                <a:gd name="T3" fmla="*/ 1514 h 1514"/>
                <a:gd name="T4" fmla="*/ 112 w 1847"/>
                <a:gd name="T5" fmla="*/ 757 h 1514"/>
                <a:gd name="T6" fmla="*/ 1126 w 1847"/>
                <a:gd name="T7" fmla="*/ 0 h 1514"/>
                <a:gd name="T8" fmla="*/ 1735 w 1847"/>
                <a:gd name="T9" fmla="*/ 757 h 1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7" h="1514">
                  <a:moveTo>
                    <a:pt x="1735" y="757"/>
                  </a:moveTo>
                  <a:cubicBezTo>
                    <a:pt x="1623" y="1175"/>
                    <a:pt x="1169" y="1514"/>
                    <a:pt x="721" y="1514"/>
                  </a:cubicBezTo>
                  <a:cubicBezTo>
                    <a:pt x="273" y="1514"/>
                    <a:pt x="0" y="1175"/>
                    <a:pt x="112" y="757"/>
                  </a:cubicBezTo>
                  <a:cubicBezTo>
                    <a:pt x="224" y="339"/>
                    <a:pt x="678" y="0"/>
                    <a:pt x="1126" y="0"/>
                  </a:cubicBezTo>
                  <a:cubicBezTo>
                    <a:pt x="1574" y="0"/>
                    <a:pt x="1847" y="339"/>
                    <a:pt x="1735" y="75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18" name="Freeform 19"/>
            <p:cNvSpPr>
              <a:spLocks/>
            </p:cNvSpPr>
            <p:nvPr/>
          </p:nvSpPr>
          <p:spPr bwMode="auto">
            <a:xfrm>
              <a:off x="6131011" y="1952281"/>
              <a:ext cx="4798991" cy="3935956"/>
            </a:xfrm>
            <a:custGeom>
              <a:avLst/>
              <a:gdLst>
                <a:gd name="T0" fmla="*/ 1735 w 1847"/>
                <a:gd name="T1" fmla="*/ 757 h 1514"/>
                <a:gd name="T2" fmla="*/ 721 w 1847"/>
                <a:gd name="T3" fmla="*/ 1514 h 1514"/>
                <a:gd name="T4" fmla="*/ 112 w 1847"/>
                <a:gd name="T5" fmla="*/ 757 h 1514"/>
                <a:gd name="T6" fmla="*/ 1126 w 1847"/>
                <a:gd name="T7" fmla="*/ 0 h 1514"/>
                <a:gd name="T8" fmla="*/ 1735 w 1847"/>
                <a:gd name="T9" fmla="*/ 757 h 1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7" h="1514">
                  <a:moveTo>
                    <a:pt x="1735" y="757"/>
                  </a:moveTo>
                  <a:cubicBezTo>
                    <a:pt x="1623" y="1175"/>
                    <a:pt x="1169" y="1514"/>
                    <a:pt x="721" y="1514"/>
                  </a:cubicBezTo>
                  <a:cubicBezTo>
                    <a:pt x="273" y="1514"/>
                    <a:pt x="0" y="1175"/>
                    <a:pt x="112" y="757"/>
                  </a:cubicBezTo>
                  <a:cubicBezTo>
                    <a:pt x="224" y="339"/>
                    <a:pt x="678" y="0"/>
                    <a:pt x="1126" y="0"/>
                  </a:cubicBezTo>
                  <a:cubicBezTo>
                    <a:pt x="1574" y="0"/>
                    <a:pt x="1847" y="339"/>
                    <a:pt x="1735" y="7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19" name="Freeform 20"/>
            <p:cNvSpPr>
              <a:spLocks/>
            </p:cNvSpPr>
            <p:nvPr/>
          </p:nvSpPr>
          <p:spPr bwMode="auto">
            <a:xfrm>
              <a:off x="6636929" y="2325669"/>
              <a:ext cx="3889917" cy="3190276"/>
            </a:xfrm>
            <a:custGeom>
              <a:avLst/>
              <a:gdLst>
                <a:gd name="T0" fmla="*/ 1406 w 1497"/>
                <a:gd name="T1" fmla="*/ 613 h 1227"/>
                <a:gd name="T2" fmla="*/ 584 w 1497"/>
                <a:gd name="T3" fmla="*/ 1227 h 1227"/>
                <a:gd name="T4" fmla="*/ 91 w 1497"/>
                <a:gd name="T5" fmla="*/ 613 h 1227"/>
                <a:gd name="T6" fmla="*/ 913 w 1497"/>
                <a:gd name="T7" fmla="*/ 0 h 1227"/>
                <a:gd name="T8" fmla="*/ 1406 w 1497"/>
                <a:gd name="T9" fmla="*/ 613 h 1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7" h="1227">
                  <a:moveTo>
                    <a:pt x="1406" y="613"/>
                  </a:moveTo>
                  <a:cubicBezTo>
                    <a:pt x="1315" y="952"/>
                    <a:pt x="947" y="1227"/>
                    <a:pt x="584" y="1227"/>
                  </a:cubicBezTo>
                  <a:cubicBezTo>
                    <a:pt x="221" y="1227"/>
                    <a:pt x="0" y="952"/>
                    <a:pt x="91" y="613"/>
                  </a:cubicBezTo>
                  <a:cubicBezTo>
                    <a:pt x="182" y="274"/>
                    <a:pt x="550" y="0"/>
                    <a:pt x="913" y="0"/>
                  </a:cubicBezTo>
                  <a:cubicBezTo>
                    <a:pt x="1276" y="0"/>
                    <a:pt x="1497" y="274"/>
                    <a:pt x="1406" y="613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20" name="Freeform 21"/>
            <p:cNvSpPr>
              <a:spLocks/>
            </p:cNvSpPr>
            <p:nvPr/>
          </p:nvSpPr>
          <p:spPr bwMode="auto">
            <a:xfrm>
              <a:off x="6891645" y="2534327"/>
              <a:ext cx="3380484" cy="2770763"/>
            </a:xfrm>
            <a:custGeom>
              <a:avLst/>
              <a:gdLst>
                <a:gd name="T0" fmla="*/ 1222 w 1301"/>
                <a:gd name="T1" fmla="*/ 533 h 1066"/>
                <a:gd name="T2" fmla="*/ 508 w 1301"/>
                <a:gd name="T3" fmla="*/ 1066 h 1066"/>
                <a:gd name="T4" fmla="*/ 79 w 1301"/>
                <a:gd name="T5" fmla="*/ 533 h 1066"/>
                <a:gd name="T6" fmla="*/ 793 w 1301"/>
                <a:gd name="T7" fmla="*/ 0 h 1066"/>
                <a:gd name="T8" fmla="*/ 1222 w 1301"/>
                <a:gd name="T9" fmla="*/ 533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1" h="1066">
                  <a:moveTo>
                    <a:pt x="1222" y="533"/>
                  </a:moveTo>
                  <a:cubicBezTo>
                    <a:pt x="1143" y="828"/>
                    <a:pt x="823" y="1066"/>
                    <a:pt x="508" y="1066"/>
                  </a:cubicBezTo>
                  <a:cubicBezTo>
                    <a:pt x="192" y="1066"/>
                    <a:pt x="0" y="828"/>
                    <a:pt x="79" y="533"/>
                  </a:cubicBezTo>
                  <a:cubicBezTo>
                    <a:pt x="158" y="239"/>
                    <a:pt x="478" y="0"/>
                    <a:pt x="793" y="0"/>
                  </a:cubicBezTo>
                  <a:cubicBezTo>
                    <a:pt x="1109" y="0"/>
                    <a:pt x="1301" y="239"/>
                    <a:pt x="1222" y="533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21" name="Freeform 22"/>
            <p:cNvSpPr>
              <a:spLocks/>
            </p:cNvSpPr>
            <p:nvPr/>
          </p:nvSpPr>
          <p:spPr bwMode="auto">
            <a:xfrm>
              <a:off x="7241881" y="2817664"/>
              <a:ext cx="2678915" cy="2204091"/>
            </a:xfrm>
            <a:custGeom>
              <a:avLst/>
              <a:gdLst>
                <a:gd name="T0" fmla="*/ 968 w 1031"/>
                <a:gd name="T1" fmla="*/ 424 h 848"/>
                <a:gd name="T2" fmla="*/ 402 w 1031"/>
                <a:gd name="T3" fmla="*/ 848 h 848"/>
                <a:gd name="T4" fmla="*/ 63 w 1031"/>
                <a:gd name="T5" fmla="*/ 424 h 848"/>
                <a:gd name="T6" fmla="*/ 629 w 1031"/>
                <a:gd name="T7" fmla="*/ 0 h 848"/>
                <a:gd name="T8" fmla="*/ 968 w 1031"/>
                <a:gd name="T9" fmla="*/ 424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848">
                  <a:moveTo>
                    <a:pt x="968" y="424"/>
                  </a:moveTo>
                  <a:cubicBezTo>
                    <a:pt x="905" y="658"/>
                    <a:pt x="652" y="848"/>
                    <a:pt x="402" y="848"/>
                  </a:cubicBezTo>
                  <a:cubicBezTo>
                    <a:pt x="152" y="848"/>
                    <a:pt x="0" y="658"/>
                    <a:pt x="63" y="424"/>
                  </a:cubicBezTo>
                  <a:cubicBezTo>
                    <a:pt x="126" y="190"/>
                    <a:pt x="379" y="0"/>
                    <a:pt x="629" y="0"/>
                  </a:cubicBezTo>
                  <a:cubicBezTo>
                    <a:pt x="879" y="0"/>
                    <a:pt x="1031" y="190"/>
                    <a:pt x="968" y="424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22" name="Freeform 23"/>
            <p:cNvSpPr>
              <a:spLocks/>
            </p:cNvSpPr>
            <p:nvPr/>
          </p:nvSpPr>
          <p:spPr bwMode="auto">
            <a:xfrm>
              <a:off x="7479251" y="3049384"/>
              <a:ext cx="2102510" cy="1741749"/>
            </a:xfrm>
            <a:custGeom>
              <a:avLst/>
              <a:gdLst>
                <a:gd name="T0" fmla="*/ 759 w 809"/>
                <a:gd name="T1" fmla="*/ 335 h 670"/>
                <a:gd name="T2" fmla="*/ 315 w 809"/>
                <a:gd name="T3" fmla="*/ 670 h 670"/>
                <a:gd name="T4" fmla="*/ 50 w 809"/>
                <a:gd name="T5" fmla="*/ 335 h 670"/>
                <a:gd name="T6" fmla="*/ 494 w 809"/>
                <a:gd name="T7" fmla="*/ 0 h 670"/>
                <a:gd name="T8" fmla="*/ 759 w 809"/>
                <a:gd name="T9" fmla="*/ 335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9" h="670">
                  <a:moveTo>
                    <a:pt x="759" y="335"/>
                  </a:moveTo>
                  <a:cubicBezTo>
                    <a:pt x="710" y="520"/>
                    <a:pt x="511" y="670"/>
                    <a:pt x="315" y="670"/>
                  </a:cubicBezTo>
                  <a:cubicBezTo>
                    <a:pt x="119" y="670"/>
                    <a:pt x="0" y="520"/>
                    <a:pt x="50" y="335"/>
                  </a:cubicBezTo>
                  <a:cubicBezTo>
                    <a:pt x="99" y="150"/>
                    <a:pt x="298" y="0"/>
                    <a:pt x="494" y="0"/>
                  </a:cubicBezTo>
                  <a:cubicBezTo>
                    <a:pt x="690" y="0"/>
                    <a:pt x="809" y="150"/>
                    <a:pt x="759" y="33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23" name="Freeform 24"/>
            <p:cNvSpPr>
              <a:spLocks/>
            </p:cNvSpPr>
            <p:nvPr/>
          </p:nvSpPr>
          <p:spPr bwMode="auto">
            <a:xfrm>
              <a:off x="7813895" y="3275614"/>
              <a:ext cx="1535985" cy="1289289"/>
            </a:xfrm>
            <a:custGeom>
              <a:avLst/>
              <a:gdLst>
                <a:gd name="T0" fmla="*/ 555 w 591"/>
                <a:gd name="T1" fmla="*/ 248 h 496"/>
                <a:gd name="T2" fmla="*/ 229 w 591"/>
                <a:gd name="T3" fmla="*/ 496 h 496"/>
                <a:gd name="T4" fmla="*/ 36 w 591"/>
                <a:gd name="T5" fmla="*/ 248 h 496"/>
                <a:gd name="T6" fmla="*/ 362 w 591"/>
                <a:gd name="T7" fmla="*/ 0 h 496"/>
                <a:gd name="T8" fmla="*/ 555 w 591"/>
                <a:gd name="T9" fmla="*/ 248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1" h="496">
                  <a:moveTo>
                    <a:pt x="555" y="248"/>
                  </a:moveTo>
                  <a:cubicBezTo>
                    <a:pt x="518" y="385"/>
                    <a:pt x="372" y="496"/>
                    <a:pt x="229" y="496"/>
                  </a:cubicBezTo>
                  <a:cubicBezTo>
                    <a:pt x="86" y="496"/>
                    <a:pt x="0" y="385"/>
                    <a:pt x="36" y="248"/>
                  </a:cubicBezTo>
                  <a:cubicBezTo>
                    <a:pt x="73" y="111"/>
                    <a:pt x="219" y="0"/>
                    <a:pt x="362" y="0"/>
                  </a:cubicBezTo>
                  <a:cubicBezTo>
                    <a:pt x="505" y="0"/>
                    <a:pt x="591" y="111"/>
                    <a:pt x="555" y="248"/>
                  </a:cubicBezTo>
                  <a:close/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sp>
          <p:nvSpPr>
            <p:cNvPr id="124" name="Freeform 25"/>
            <p:cNvSpPr>
              <a:spLocks/>
            </p:cNvSpPr>
            <p:nvPr/>
          </p:nvSpPr>
          <p:spPr bwMode="auto">
            <a:xfrm>
              <a:off x="8213536" y="3618253"/>
              <a:ext cx="738898" cy="606208"/>
            </a:xfrm>
            <a:custGeom>
              <a:avLst/>
              <a:gdLst>
                <a:gd name="T0" fmla="*/ 266 w 284"/>
                <a:gd name="T1" fmla="*/ 116 h 233"/>
                <a:gd name="T2" fmla="*/ 110 w 284"/>
                <a:gd name="T3" fmla="*/ 233 h 233"/>
                <a:gd name="T4" fmla="*/ 17 w 284"/>
                <a:gd name="T5" fmla="*/ 116 h 233"/>
                <a:gd name="T6" fmla="*/ 173 w 284"/>
                <a:gd name="T7" fmla="*/ 0 h 233"/>
                <a:gd name="T8" fmla="*/ 266 w 284"/>
                <a:gd name="T9" fmla="*/ 116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233">
                  <a:moveTo>
                    <a:pt x="266" y="116"/>
                  </a:moveTo>
                  <a:cubicBezTo>
                    <a:pt x="249" y="180"/>
                    <a:pt x="179" y="233"/>
                    <a:pt x="110" y="233"/>
                  </a:cubicBezTo>
                  <a:cubicBezTo>
                    <a:pt x="41" y="233"/>
                    <a:pt x="0" y="180"/>
                    <a:pt x="17" y="116"/>
                  </a:cubicBezTo>
                  <a:cubicBezTo>
                    <a:pt x="34" y="52"/>
                    <a:pt x="104" y="0"/>
                    <a:pt x="173" y="0"/>
                  </a:cubicBezTo>
                  <a:cubicBezTo>
                    <a:pt x="242" y="0"/>
                    <a:pt x="284" y="52"/>
                    <a:pt x="266" y="116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60951" tIns="30475" rIns="60951" bIns="30475" numCol="1" anchor="t" anchorCtr="0" compatLnSpc="1">
              <a:prstTxWarp prst="textNoShape">
                <a:avLst/>
              </a:prstTxWarp>
            </a:bodyPr>
            <a:lstStyle/>
            <a:p>
              <a:endParaRPr lang="id-ID" sz="1200"/>
            </a:p>
          </p:txBody>
        </p:sp>
        <p:grpSp>
          <p:nvGrpSpPr>
            <p:cNvPr id="125" name="Group 11"/>
            <p:cNvGrpSpPr/>
            <p:nvPr/>
          </p:nvGrpSpPr>
          <p:grpSpPr>
            <a:xfrm>
              <a:off x="8105102" y="508792"/>
              <a:ext cx="2216433" cy="2265057"/>
              <a:chOff x="6076950" y="2555876"/>
              <a:chExt cx="3076576" cy="3143249"/>
            </a:xfrm>
            <a:effectLst>
              <a:outerShdw blurRad="177800" dir="18900000" sy="23000" kx="-1200000" algn="bl" rotWithShape="0">
                <a:prstClr val="black">
                  <a:alpha val="29000"/>
                </a:prstClr>
              </a:outerShdw>
            </a:effectLst>
          </p:grpSpPr>
          <p:sp>
            <p:nvSpPr>
              <p:cNvPr id="126" name="Freeform 21"/>
              <p:cNvSpPr>
                <a:spLocks/>
              </p:cNvSpPr>
              <p:nvPr/>
            </p:nvSpPr>
            <p:spPr bwMode="auto">
              <a:xfrm>
                <a:off x="8840788" y="5375275"/>
                <a:ext cx="312738" cy="323850"/>
              </a:xfrm>
              <a:custGeom>
                <a:avLst/>
                <a:gdLst>
                  <a:gd name="T0" fmla="*/ 68 w 83"/>
                  <a:gd name="T1" fmla="*/ 68 h 86"/>
                  <a:gd name="T2" fmla="*/ 34 w 83"/>
                  <a:gd name="T3" fmla="*/ 30 h 86"/>
                  <a:gd name="T4" fmla="*/ 16 w 83"/>
                  <a:gd name="T5" fmla="*/ 10 h 86"/>
                  <a:gd name="T6" fmla="*/ 6 w 83"/>
                  <a:gd name="T7" fmla="*/ 0 h 86"/>
                  <a:gd name="T8" fmla="*/ 3 w 83"/>
                  <a:gd name="T9" fmla="*/ 5 h 86"/>
                  <a:gd name="T10" fmla="*/ 0 w 83"/>
                  <a:gd name="T11" fmla="*/ 11 h 86"/>
                  <a:gd name="T12" fmla="*/ 9 w 83"/>
                  <a:gd name="T13" fmla="*/ 21 h 86"/>
                  <a:gd name="T14" fmla="*/ 29 w 83"/>
                  <a:gd name="T15" fmla="*/ 39 h 86"/>
                  <a:gd name="T16" fmla="*/ 66 w 83"/>
                  <a:gd name="T17" fmla="*/ 72 h 86"/>
                  <a:gd name="T18" fmla="*/ 83 w 83"/>
                  <a:gd name="T19" fmla="*/ 86 h 86"/>
                  <a:gd name="T20" fmla="*/ 83 w 83"/>
                  <a:gd name="T21" fmla="*/ 85 h 86"/>
                  <a:gd name="T22" fmla="*/ 68 w 83"/>
                  <a:gd name="T23" fmla="*/ 6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86">
                    <a:moveTo>
                      <a:pt x="68" y="68"/>
                    </a:moveTo>
                    <a:cubicBezTo>
                      <a:pt x="59" y="57"/>
                      <a:pt x="46" y="44"/>
                      <a:pt x="34" y="30"/>
                    </a:cubicBezTo>
                    <a:cubicBezTo>
                      <a:pt x="28" y="23"/>
                      <a:pt x="22" y="16"/>
                      <a:pt x="16" y="10"/>
                    </a:cubicBezTo>
                    <a:cubicBezTo>
                      <a:pt x="13" y="6"/>
                      <a:pt x="9" y="3"/>
                      <a:pt x="6" y="0"/>
                    </a:cubicBezTo>
                    <a:cubicBezTo>
                      <a:pt x="5" y="2"/>
                      <a:pt x="4" y="4"/>
                      <a:pt x="3" y="5"/>
                    </a:cubicBezTo>
                    <a:cubicBezTo>
                      <a:pt x="2" y="7"/>
                      <a:pt x="1" y="9"/>
                      <a:pt x="0" y="11"/>
                    </a:cubicBezTo>
                    <a:cubicBezTo>
                      <a:pt x="3" y="14"/>
                      <a:pt x="6" y="18"/>
                      <a:pt x="9" y="21"/>
                    </a:cubicBezTo>
                    <a:cubicBezTo>
                      <a:pt x="15" y="27"/>
                      <a:pt x="22" y="33"/>
                      <a:pt x="29" y="39"/>
                    </a:cubicBezTo>
                    <a:cubicBezTo>
                      <a:pt x="42" y="51"/>
                      <a:pt x="56" y="63"/>
                      <a:pt x="66" y="72"/>
                    </a:cubicBezTo>
                    <a:cubicBezTo>
                      <a:pt x="76" y="81"/>
                      <a:pt x="83" y="86"/>
                      <a:pt x="83" y="86"/>
                    </a:cubicBezTo>
                    <a:cubicBezTo>
                      <a:pt x="83" y="85"/>
                      <a:pt x="83" y="85"/>
                      <a:pt x="83" y="85"/>
                    </a:cubicBezTo>
                    <a:cubicBezTo>
                      <a:pt x="83" y="85"/>
                      <a:pt x="77" y="78"/>
                      <a:pt x="68" y="6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27" name="Freeform 22"/>
              <p:cNvSpPr>
                <a:spLocks/>
              </p:cNvSpPr>
              <p:nvPr/>
            </p:nvSpPr>
            <p:spPr bwMode="auto">
              <a:xfrm>
                <a:off x="8129588" y="4606925"/>
                <a:ext cx="782638" cy="903287"/>
              </a:xfrm>
              <a:custGeom>
                <a:avLst/>
                <a:gdLst>
                  <a:gd name="T0" fmla="*/ 204 w 208"/>
                  <a:gd name="T1" fmla="*/ 156 h 240"/>
                  <a:gd name="T2" fmla="*/ 48 w 208"/>
                  <a:gd name="T3" fmla="*/ 0 h 240"/>
                  <a:gd name="T4" fmla="*/ 48 w 208"/>
                  <a:gd name="T5" fmla="*/ 0 h 240"/>
                  <a:gd name="T6" fmla="*/ 35 w 208"/>
                  <a:gd name="T7" fmla="*/ 53 h 240"/>
                  <a:gd name="T8" fmla="*/ 0 w 208"/>
                  <a:gd name="T9" fmla="*/ 84 h 240"/>
                  <a:gd name="T10" fmla="*/ 156 w 208"/>
                  <a:gd name="T11" fmla="*/ 240 h 240"/>
                  <a:gd name="T12" fmla="*/ 189 w 208"/>
                  <a:gd name="T13" fmla="*/ 215 h 240"/>
                  <a:gd name="T14" fmla="*/ 192 w 208"/>
                  <a:gd name="T15" fmla="*/ 209 h 240"/>
                  <a:gd name="T16" fmla="*/ 195 w 208"/>
                  <a:gd name="T17" fmla="*/ 204 h 240"/>
                  <a:gd name="T18" fmla="*/ 204 w 208"/>
                  <a:gd name="T19" fmla="*/ 15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40">
                    <a:moveTo>
                      <a:pt x="204" y="156"/>
                    </a:move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4" y="6"/>
                      <a:pt x="48" y="30"/>
                      <a:pt x="35" y="53"/>
                    </a:cubicBezTo>
                    <a:cubicBezTo>
                      <a:pt x="22" y="75"/>
                      <a:pt x="7" y="89"/>
                      <a:pt x="0" y="84"/>
                    </a:cubicBezTo>
                    <a:cubicBezTo>
                      <a:pt x="156" y="240"/>
                      <a:pt x="156" y="240"/>
                      <a:pt x="156" y="240"/>
                    </a:cubicBezTo>
                    <a:cubicBezTo>
                      <a:pt x="156" y="240"/>
                      <a:pt x="173" y="237"/>
                      <a:pt x="189" y="215"/>
                    </a:cubicBezTo>
                    <a:cubicBezTo>
                      <a:pt x="190" y="213"/>
                      <a:pt x="191" y="211"/>
                      <a:pt x="192" y="209"/>
                    </a:cubicBezTo>
                    <a:cubicBezTo>
                      <a:pt x="193" y="208"/>
                      <a:pt x="194" y="206"/>
                      <a:pt x="195" y="204"/>
                    </a:cubicBezTo>
                    <a:cubicBezTo>
                      <a:pt x="208" y="179"/>
                      <a:pt x="204" y="156"/>
                      <a:pt x="204" y="15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28" name="Freeform 23"/>
              <p:cNvSpPr>
                <a:spLocks/>
              </p:cNvSpPr>
              <p:nvPr/>
            </p:nvSpPr>
            <p:spPr bwMode="auto">
              <a:xfrm>
                <a:off x="8113713" y="4592638"/>
                <a:ext cx="219075" cy="349250"/>
              </a:xfrm>
              <a:custGeom>
                <a:avLst/>
                <a:gdLst>
                  <a:gd name="T0" fmla="*/ 52 w 58"/>
                  <a:gd name="T1" fmla="*/ 4 h 93"/>
                  <a:gd name="T2" fmla="*/ 32 w 58"/>
                  <a:gd name="T3" fmla="*/ 13 h 93"/>
                  <a:gd name="T4" fmla="*/ 39 w 58"/>
                  <a:gd name="T5" fmla="*/ 21 h 93"/>
                  <a:gd name="T6" fmla="*/ 39 w 58"/>
                  <a:gd name="T7" fmla="*/ 26 h 93"/>
                  <a:gd name="T8" fmla="*/ 32 w 58"/>
                  <a:gd name="T9" fmla="*/ 51 h 93"/>
                  <a:gd name="T10" fmla="*/ 16 w 58"/>
                  <a:gd name="T11" fmla="*/ 66 h 93"/>
                  <a:gd name="T12" fmla="*/ 13 w 58"/>
                  <a:gd name="T13" fmla="*/ 67 h 93"/>
                  <a:gd name="T14" fmla="*/ 5 w 58"/>
                  <a:gd name="T15" fmla="*/ 59 h 93"/>
                  <a:gd name="T16" fmla="*/ 4 w 58"/>
                  <a:gd name="T17" fmla="*/ 87 h 93"/>
                  <a:gd name="T18" fmla="*/ 4 w 58"/>
                  <a:gd name="T19" fmla="*/ 88 h 93"/>
                  <a:gd name="T20" fmla="*/ 39 w 58"/>
                  <a:gd name="T21" fmla="*/ 57 h 93"/>
                  <a:gd name="T22" fmla="*/ 52 w 58"/>
                  <a:gd name="T23" fmla="*/ 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" h="93">
                    <a:moveTo>
                      <a:pt x="52" y="4"/>
                    </a:moveTo>
                    <a:cubicBezTo>
                      <a:pt x="48" y="0"/>
                      <a:pt x="40" y="4"/>
                      <a:pt x="32" y="13"/>
                    </a:cubicBezTo>
                    <a:cubicBezTo>
                      <a:pt x="37" y="18"/>
                      <a:pt x="39" y="21"/>
                      <a:pt x="39" y="21"/>
                    </a:cubicBezTo>
                    <a:cubicBezTo>
                      <a:pt x="39" y="21"/>
                      <a:pt x="40" y="23"/>
                      <a:pt x="39" y="26"/>
                    </a:cubicBezTo>
                    <a:cubicBezTo>
                      <a:pt x="39" y="31"/>
                      <a:pt x="38" y="40"/>
                      <a:pt x="32" y="51"/>
                    </a:cubicBezTo>
                    <a:cubicBezTo>
                      <a:pt x="25" y="61"/>
                      <a:pt x="20" y="65"/>
                      <a:pt x="16" y="66"/>
                    </a:cubicBezTo>
                    <a:cubicBezTo>
                      <a:pt x="14" y="67"/>
                      <a:pt x="13" y="67"/>
                      <a:pt x="13" y="67"/>
                    </a:cubicBezTo>
                    <a:cubicBezTo>
                      <a:pt x="13" y="67"/>
                      <a:pt x="10" y="64"/>
                      <a:pt x="5" y="59"/>
                    </a:cubicBezTo>
                    <a:cubicBezTo>
                      <a:pt x="1" y="72"/>
                      <a:pt x="0" y="83"/>
                      <a:pt x="4" y="87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11" y="93"/>
                      <a:pt x="26" y="79"/>
                      <a:pt x="39" y="57"/>
                    </a:cubicBezTo>
                    <a:cubicBezTo>
                      <a:pt x="52" y="34"/>
                      <a:pt x="58" y="10"/>
                      <a:pt x="52" y="4"/>
                    </a:cubicBezTo>
                    <a:close/>
                  </a:path>
                </a:pathLst>
              </a:custGeom>
              <a:solidFill>
                <a:srgbClr val="B1B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29" name="Freeform 24"/>
              <p:cNvSpPr>
                <a:spLocks/>
              </p:cNvSpPr>
              <p:nvPr/>
            </p:nvSpPr>
            <p:spPr bwMode="auto">
              <a:xfrm>
                <a:off x="6076950" y="3233738"/>
                <a:ext cx="754063" cy="647700"/>
              </a:xfrm>
              <a:custGeom>
                <a:avLst/>
                <a:gdLst>
                  <a:gd name="T0" fmla="*/ 82 w 200"/>
                  <a:gd name="T1" fmla="*/ 64 h 172"/>
                  <a:gd name="T2" fmla="*/ 200 w 200"/>
                  <a:gd name="T3" fmla="*/ 38 h 172"/>
                  <a:gd name="T4" fmla="*/ 200 w 200"/>
                  <a:gd name="T5" fmla="*/ 36 h 172"/>
                  <a:gd name="T6" fmla="*/ 73 w 200"/>
                  <a:gd name="T7" fmla="*/ 14 h 172"/>
                  <a:gd name="T8" fmla="*/ 8 w 200"/>
                  <a:gd name="T9" fmla="*/ 126 h 172"/>
                  <a:gd name="T10" fmla="*/ 63 w 200"/>
                  <a:gd name="T11" fmla="*/ 172 h 172"/>
                  <a:gd name="T12" fmla="*/ 82 w 200"/>
                  <a:gd name="T13" fmla="*/ 6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172">
                    <a:moveTo>
                      <a:pt x="82" y="64"/>
                    </a:moveTo>
                    <a:cubicBezTo>
                      <a:pt x="105" y="25"/>
                      <a:pt x="156" y="22"/>
                      <a:pt x="200" y="38"/>
                    </a:cubicBezTo>
                    <a:cubicBezTo>
                      <a:pt x="200" y="37"/>
                      <a:pt x="199" y="36"/>
                      <a:pt x="200" y="36"/>
                    </a:cubicBezTo>
                    <a:cubicBezTo>
                      <a:pt x="159" y="13"/>
                      <a:pt x="108" y="0"/>
                      <a:pt x="73" y="14"/>
                    </a:cubicBezTo>
                    <a:cubicBezTo>
                      <a:pt x="5" y="41"/>
                      <a:pt x="0" y="80"/>
                      <a:pt x="8" y="126"/>
                    </a:cubicBezTo>
                    <a:cubicBezTo>
                      <a:pt x="13" y="151"/>
                      <a:pt x="34" y="167"/>
                      <a:pt x="63" y="172"/>
                    </a:cubicBezTo>
                    <a:cubicBezTo>
                      <a:pt x="57" y="136"/>
                      <a:pt x="63" y="96"/>
                      <a:pt x="82" y="64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0" name="Freeform 25"/>
              <p:cNvSpPr>
                <a:spLocks/>
              </p:cNvSpPr>
              <p:nvPr/>
            </p:nvSpPr>
            <p:spPr bwMode="auto">
              <a:xfrm>
                <a:off x="6634163" y="2638425"/>
                <a:ext cx="279400" cy="730250"/>
              </a:xfrm>
              <a:custGeom>
                <a:avLst/>
                <a:gdLst>
                  <a:gd name="T0" fmla="*/ 40 w 74"/>
                  <a:gd name="T1" fmla="*/ 38 h 194"/>
                  <a:gd name="T2" fmla="*/ 74 w 74"/>
                  <a:gd name="T3" fmla="*/ 0 h 194"/>
                  <a:gd name="T4" fmla="*/ 1 w 74"/>
                  <a:gd name="T5" fmla="*/ 100 h 194"/>
                  <a:gd name="T6" fmla="*/ 52 w 74"/>
                  <a:gd name="T7" fmla="*/ 194 h 194"/>
                  <a:gd name="T8" fmla="*/ 52 w 74"/>
                  <a:gd name="T9" fmla="*/ 194 h 194"/>
                  <a:gd name="T10" fmla="*/ 40 w 74"/>
                  <a:gd name="T11" fmla="*/ 3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194">
                    <a:moveTo>
                      <a:pt x="40" y="38"/>
                    </a:moveTo>
                    <a:cubicBezTo>
                      <a:pt x="50" y="21"/>
                      <a:pt x="62" y="9"/>
                      <a:pt x="74" y="0"/>
                    </a:cubicBezTo>
                    <a:cubicBezTo>
                      <a:pt x="32" y="10"/>
                      <a:pt x="0" y="31"/>
                      <a:pt x="1" y="100"/>
                    </a:cubicBezTo>
                    <a:cubicBezTo>
                      <a:pt x="1" y="132"/>
                      <a:pt x="23" y="166"/>
                      <a:pt x="52" y="194"/>
                    </a:cubicBezTo>
                    <a:cubicBezTo>
                      <a:pt x="52" y="194"/>
                      <a:pt x="52" y="194"/>
                      <a:pt x="52" y="194"/>
                    </a:cubicBezTo>
                    <a:cubicBezTo>
                      <a:pt x="29" y="143"/>
                      <a:pt x="18" y="77"/>
                      <a:pt x="40" y="38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1" name="Freeform 26"/>
              <p:cNvSpPr>
                <a:spLocks/>
              </p:cNvSpPr>
              <p:nvPr/>
            </p:nvSpPr>
            <p:spPr bwMode="auto">
              <a:xfrm>
                <a:off x="6291263" y="3316288"/>
                <a:ext cx="803275" cy="974725"/>
              </a:xfrm>
              <a:custGeom>
                <a:avLst/>
                <a:gdLst>
                  <a:gd name="T0" fmla="*/ 199 w 213"/>
                  <a:gd name="T1" fmla="*/ 83 h 259"/>
                  <a:gd name="T2" fmla="*/ 143 w 213"/>
                  <a:gd name="T3" fmla="*/ 16 h 259"/>
                  <a:gd name="T4" fmla="*/ 25 w 213"/>
                  <a:gd name="T5" fmla="*/ 42 h 259"/>
                  <a:gd name="T6" fmla="*/ 6 w 213"/>
                  <a:gd name="T7" fmla="*/ 150 h 259"/>
                  <a:gd name="T8" fmla="*/ 39 w 213"/>
                  <a:gd name="T9" fmla="*/ 218 h 259"/>
                  <a:gd name="T10" fmla="*/ 172 w 213"/>
                  <a:gd name="T11" fmla="*/ 190 h 259"/>
                  <a:gd name="T12" fmla="*/ 211 w 213"/>
                  <a:gd name="T13" fmla="*/ 104 h 259"/>
                  <a:gd name="T14" fmla="*/ 213 w 213"/>
                  <a:gd name="T15" fmla="*/ 99 h 259"/>
                  <a:gd name="T16" fmla="*/ 212 w 213"/>
                  <a:gd name="T17" fmla="*/ 98 h 259"/>
                  <a:gd name="T18" fmla="*/ 199 w 213"/>
                  <a:gd name="T19" fmla="*/ 83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259">
                    <a:moveTo>
                      <a:pt x="199" y="83"/>
                    </a:moveTo>
                    <a:cubicBezTo>
                      <a:pt x="173" y="54"/>
                      <a:pt x="145" y="23"/>
                      <a:pt x="143" y="16"/>
                    </a:cubicBezTo>
                    <a:cubicBezTo>
                      <a:pt x="99" y="0"/>
                      <a:pt x="48" y="3"/>
                      <a:pt x="25" y="42"/>
                    </a:cubicBezTo>
                    <a:cubicBezTo>
                      <a:pt x="6" y="74"/>
                      <a:pt x="0" y="114"/>
                      <a:pt x="6" y="150"/>
                    </a:cubicBezTo>
                    <a:cubicBezTo>
                      <a:pt x="11" y="176"/>
                      <a:pt x="22" y="201"/>
                      <a:pt x="39" y="218"/>
                    </a:cubicBezTo>
                    <a:cubicBezTo>
                      <a:pt x="80" y="259"/>
                      <a:pt x="140" y="246"/>
                      <a:pt x="172" y="190"/>
                    </a:cubicBezTo>
                    <a:cubicBezTo>
                      <a:pt x="191" y="158"/>
                      <a:pt x="207" y="130"/>
                      <a:pt x="211" y="104"/>
                    </a:cubicBezTo>
                    <a:cubicBezTo>
                      <a:pt x="212" y="102"/>
                      <a:pt x="213" y="101"/>
                      <a:pt x="213" y="99"/>
                    </a:cubicBezTo>
                    <a:cubicBezTo>
                      <a:pt x="213" y="99"/>
                      <a:pt x="213" y="98"/>
                      <a:pt x="212" y="98"/>
                    </a:cubicBezTo>
                    <a:cubicBezTo>
                      <a:pt x="207" y="92"/>
                      <a:pt x="203" y="87"/>
                      <a:pt x="199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2" name="Freeform 27"/>
              <p:cNvSpPr>
                <a:spLocks/>
              </p:cNvSpPr>
              <p:nvPr/>
            </p:nvSpPr>
            <p:spPr bwMode="auto">
              <a:xfrm>
                <a:off x="6702425" y="2555876"/>
                <a:ext cx="763588" cy="1065212"/>
              </a:xfrm>
              <a:custGeom>
                <a:avLst/>
                <a:gdLst>
                  <a:gd name="T0" fmla="*/ 22 w 203"/>
                  <a:gd name="T1" fmla="*/ 60 h 283"/>
                  <a:gd name="T2" fmla="*/ 34 w 203"/>
                  <a:gd name="T3" fmla="*/ 216 h 283"/>
                  <a:gd name="T4" fmla="*/ 72 w 203"/>
                  <a:gd name="T5" fmla="*/ 246 h 283"/>
                  <a:gd name="T6" fmla="*/ 95 w 203"/>
                  <a:gd name="T7" fmla="*/ 267 h 283"/>
                  <a:gd name="T8" fmla="*/ 99 w 203"/>
                  <a:gd name="T9" fmla="*/ 270 h 283"/>
                  <a:gd name="T10" fmla="*/ 113 w 203"/>
                  <a:gd name="T11" fmla="*/ 283 h 283"/>
                  <a:gd name="T12" fmla="*/ 170 w 203"/>
                  <a:gd name="T13" fmla="*/ 207 h 283"/>
                  <a:gd name="T14" fmla="*/ 155 w 203"/>
                  <a:gd name="T15" fmla="*/ 31 h 283"/>
                  <a:gd name="T16" fmla="*/ 56 w 203"/>
                  <a:gd name="T17" fmla="*/ 22 h 283"/>
                  <a:gd name="T18" fmla="*/ 22 w 203"/>
                  <a:gd name="T19" fmla="*/ 6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3" h="283">
                    <a:moveTo>
                      <a:pt x="22" y="60"/>
                    </a:moveTo>
                    <a:cubicBezTo>
                      <a:pt x="0" y="99"/>
                      <a:pt x="11" y="165"/>
                      <a:pt x="34" y="216"/>
                    </a:cubicBezTo>
                    <a:cubicBezTo>
                      <a:pt x="37" y="216"/>
                      <a:pt x="55" y="231"/>
                      <a:pt x="72" y="246"/>
                    </a:cubicBezTo>
                    <a:cubicBezTo>
                      <a:pt x="79" y="252"/>
                      <a:pt x="87" y="259"/>
                      <a:pt x="95" y="267"/>
                    </a:cubicBezTo>
                    <a:cubicBezTo>
                      <a:pt x="97" y="268"/>
                      <a:pt x="98" y="269"/>
                      <a:pt x="99" y="270"/>
                    </a:cubicBezTo>
                    <a:cubicBezTo>
                      <a:pt x="103" y="274"/>
                      <a:pt x="108" y="278"/>
                      <a:pt x="113" y="283"/>
                    </a:cubicBezTo>
                    <a:cubicBezTo>
                      <a:pt x="133" y="272"/>
                      <a:pt x="150" y="241"/>
                      <a:pt x="170" y="207"/>
                    </a:cubicBezTo>
                    <a:cubicBezTo>
                      <a:pt x="203" y="151"/>
                      <a:pt x="196" y="72"/>
                      <a:pt x="155" y="31"/>
                    </a:cubicBezTo>
                    <a:cubicBezTo>
                      <a:pt x="126" y="2"/>
                      <a:pt x="88" y="0"/>
                      <a:pt x="56" y="22"/>
                    </a:cubicBezTo>
                    <a:cubicBezTo>
                      <a:pt x="44" y="31"/>
                      <a:pt x="32" y="43"/>
                      <a:pt x="22" y="6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3" name="Freeform 28"/>
              <p:cNvSpPr>
                <a:spLocks/>
              </p:cNvSpPr>
              <p:nvPr/>
            </p:nvSpPr>
            <p:spPr bwMode="auto">
              <a:xfrm>
                <a:off x="6826250" y="3368675"/>
                <a:ext cx="1438275" cy="1476375"/>
              </a:xfrm>
              <a:custGeom>
                <a:avLst/>
                <a:gdLst>
                  <a:gd name="T0" fmla="*/ 381 w 382"/>
                  <a:gd name="T1" fmla="*/ 346 h 392"/>
                  <a:gd name="T2" fmla="*/ 374 w 382"/>
                  <a:gd name="T3" fmla="*/ 338 h 392"/>
                  <a:gd name="T4" fmla="*/ 80 w 382"/>
                  <a:gd name="T5" fmla="*/ 67 h 392"/>
                  <a:gd name="T6" fmla="*/ 66 w 382"/>
                  <a:gd name="T7" fmla="*/ 54 h 392"/>
                  <a:gd name="T8" fmla="*/ 62 w 382"/>
                  <a:gd name="T9" fmla="*/ 51 h 392"/>
                  <a:gd name="T10" fmla="*/ 39 w 382"/>
                  <a:gd name="T11" fmla="*/ 30 h 392"/>
                  <a:gd name="T12" fmla="*/ 1 w 382"/>
                  <a:gd name="T13" fmla="*/ 0 h 392"/>
                  <a:gd name="T14" fmla="*/ 1 w 382"/>
                  <a:gd name="T15" fmla="*/ 0 h 392"/>
                  <a:gd name="T16" fmla="*/ 1 w 382"/>
                  <a:gd name="T17" fmla="*/ 0 h 392"/>
                  <a:gd name="T18" fmla="*/ 1 w 382"/>
                  <a:gd name="T19" fmla="*/ 0 h 392"/>
                  <a:gd name="T20" fmla="*/ 1 w 382"/>
                  <a:gd name="T21" fmla="*/ 2 h 392"/>
                  <a:gd name="T22" fmla="*/ 57 w 382"/>
                  <a:gd name="T23" fmla="*/ 69 h 392"/>
                  <a:gd name="T24" fmla="*/ 70 w 382"/>
                  <a:gd name="T25" fmla="*/ 84 h 392"/>
                  <a:gd name="T26" fmla="*/ 71 w 382"/>
                  <a:gd name="T27" fmla="*/ 85 h 392"/>
                  <a:gd name="T28" fmla="*/ 347 w 382"/>
                  <a:gd name="T29" fmla="*/ 384 h 392"/>
                  <a:gd name="T30" fmla="*/ 355 w 382"/>
                  <a:gd name="T31" fmla="*/ 392 h 392"/>
                  <a:gd name="T32" fmla="*/ 358 w 382"/>
                  <a:gd name="T33" fmla="*/ 391 h 392"/>
                  <a:gd name="T34" fmla="*/ 374 w 382"/>
                  <a:gd name="T35" fmla="*/ 376 h 392"/>
                  <a:gd name="T36" fmla="*/ 381 w 382"/>
                  <a:gd name="T37" fmla="*/ 351 h 392"/>
                  <a:gd name="T38" fmla="*/ 381 w 382"/>
                  <a:gd name="T39" fmla="*/ 346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392">
                    <a:moveTo>
                      <a:pt x="381" y="346"/>
                    </a:moveTo>
                    <a:cubicBezTo>
                      <a:pt x="381" y="346"/>
                      <a:pt x="379" y="343"/>
                      <a:pt x="374" y="338"/>
                    </a:cubicBezTo>
                    <a:cubicBezTo>
                      <a:pt x="337" y="304"/>
                      <a:pt x="177" y="154"/>
                      <a:pt x="80" y="67"/>
                    </a:cubicBezTo>
                    <a:cubicBezTo>
                      <a:pt x="75" y="62"/>
                      <a:pt x="70" y="58"/>
                      <a:pt x="66" y="54"/>
                    </a:cubicBezTo>
                    <a:cubicBezTo>
                      <a:pt x="65" y="53"/>
                      <a:pt x="64" y="52"/>
                      <a:pt x="62" y="51"/>
                    </a:cubicBezTo>
                    <a:cubicBezTo>
                      <a:pt x="54" y="43"/>
                      <a:pt x="46" y="36"/>
                      <a:pt x="39" y="30"/>
                    </a:cubicBezTo>
                    <a:cubicBezTo>
                      <a:pt x="22" y="15"/>
                      <a:pt x="4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1"/>
                      <a:pt x="1" y="2"/>
                    </a:cubicBezTo>
                    <a:cubicBezTo>
                      <a:pt x="3" y="9"/>
                      <a:pt x="31" y="40"/>
                      <a:pt x="57" y="69"/>
                    </a:cubicBezTo>
                    <a:cubicBezTo>
                      <a:pt x="61" y="73"/>
                      <a:pt x="65" y="78"/>
                      <a:pt x="70" y="84"/>
                    </a:cubicBezTo>
                    <a:cubicBezTo>
                      <a:pt x="71" y="84"/>
                      <a:pt x="71" y="85"/>
                      <a:pt x="71" y="85"/>
                    </a:cubicBezTo>
                    <a:cubicBezTo>
                      <a:pt x="162" y="186"/>
                      <a:pt x="312" y="347"/>
                      <a:pt x="347" y="384"/>
                    </a:cubicBezTo>
                    <a:cubicBezTo>
                      <a:pt x="352" y="389"/>
                      <a:pt x="355" y="392"/>
                      <a:pt x="355" y="392"/>
                    </a:cubicBezTo>
                    <a:cubicBezTo>
                      <a:pt x="355" y="392"/>
                      <a:pt x="356" y="392"/>
                      <a:pt x="358" y="391"/>
                    </a:cubicBezTo>
                    <a:cubicBezTo>
                      <a:pt x="362" y="390"/>
                      <a:pt x="367" y="386"/>
                      <a:pt x="374" y="376"/>
                    </a:cubicBezTo>
                    <a:cubicBezTo>
                      <a:pt x="380" y="365"/>
                      <a:pt x="381" y="356"/>
                      <a:pt x="381" y="351"/>
                    </a:cubicBezTo>
                    <a:cubicBezTo>
                      <a:pt x="382" y="348"/>
                      <a:pt x="381" y="346"/>
                      <a:pt x="381" y="34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</p:grpSp>
        <p:grpSp>
          <p:nvGrpSpPr>
            <p:cNvPr id="134" name="Group 20"/>
            <p:cNvGrpSpPr/>
            <p:nvPr/>
          </p:nvGrpSpPr>
          <p:grpSpPr>
            <a:xfrm>
              <a:off x="6375227" y="1836199"/>
              <a:ext cx="2134416" cy="2181240"/>
              <a:chOff x="5920323" y="2302554"/>
              <a:chExt cx="2180669" cy="2227927"/>
            </a:xfrm>
            <a:effectLst>
              <a:outerShdw blurRad="177800" dir="18900000" sy="23000" kx="-1200000" algn="bl" rotWithShape="0">
                <a:prstClr val="black">
                  <a:alpha val="29000"/>
                </a:prstClr>
              </a:outerShdw>
            </a:effectLst>
          </p:grpSpPr>
          <p:sp>
            <p:nvSpPr>
              <p:cNvPr id="135" name="Freeform 21"/>
              <p:cNvSpPr>
                <a:spLocks/>
              </p:cNvSpPr>
              <p:nvPr/>
            </p:nvSpPr>
            <p:spPr bwMode="auto">
              <a:xfrm>
                <a:off x="7879324" y="4300937"/>
                <a:ext cx="221668" cy="229544"/>
              </a:xfrm>
              <a:custGeom>
                <a:avLst/>
                <a:gdLst>
                  <a:gd name="T0" fmla="*/ 68 w 83"/>
                  <a:gd name="T1" fmla="*/ 68 h 86"/>
                  <a:gd name="T2" fmla="*/ 34 w 83"/>
                  <a:gd name="T3" fmla="*/ 30 h 86"/>
                  <a:gd name="T4" fmla="*/ 16 w 83"/>
                  <a:gd name="T5" fmla="*/ 10 h 86"/>
                  <a:gd name="T6" fmla="*/ 6 w 83"/>
                  <a:gd name="T7" fmla="*/ 0 h 86"/>
                  <a:gd name="T8" fmla="*/ 3 w 83"/>
                  <a:gd name="T9" fmla="*/ 5 h 86"/>
                  <a:gd name="T10" fmla="*/ 0 w 83"/>
                  <a:gd name="T11" fmla="*/ 11 h 86"/>
                  <a:gd name="T12" fmla="*/ 9 w 83"/>
                  <a:gd name="T13" fmla="*/ 21 h 86"/>
                  <a:gd name="T14" fmla="*/ 29 w 83"/>
                  <a:gd name="T15" fmla="*/ 39 h 86"/>
                  <a:gd name="T16" fmla="*/ 66 w 83"/>
                  <a:gd name="T17" fmla="*/ 72 h 86"/>
                  <a:gd name="T18" fmla="*/ 83 w 83"/>
                  <a:gd name="T19" fmla="*/ 86 h 86"/>
                  <a:gd name="T20" fmla="*/ 83 w 83"/>
                  <a:gd name="T21" fmla="*/ 85 h 86"/>
                  <a:gd name="T22" fmla="*/ 68 w 83"/>
                  <a:gd name="T23" fmla="*/ 6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3" h="86">
                    <a:moveTo>
                      <a:pt x="68" y="68"/>
                    </a:moveTo>
                    <a:cubicBezTo>
                      <a:pt x="59" y="57"/>
                      <a:pt x="46" y="44"/>
                      <a:pt x="34" y="30"/>
                    </a:cubicBezTo>
                    <a:cubicBezTo>
                      <a:pt x="28" y="23"/>
                      <a:pt x="22" y="16"/>
                      <a:pt x="16" y="10"/>
                    </a:cubicBezTo>
                    <a:cubicBezTo>
                      <a:pt x="13" y="6"/>
                      <a:pt x="9" y="3"/>
                      <a:pt x="6" y="0"/>
                    </a:cubicBezTo>
                    <a:cubicBezTo>
                      <a:pt x="5" y="2"/>
                      <a:pt x="4" y="4"/>
                      <a:pt x="3" y="5"/>
                    </a:cubicBezTo>
                    <a:cubicBezTo>
                      <a:pt x="2" y="7"/>
                      <a:pt x="1" y="9"/>
                      <a:pt x="0" y="11"/>
                    </a:cubicBezTo>
                    <a:cubicBezTo>
                      <a:pt x="3" y="14"/>
                      <a:pt x="6" y="18"/>
                      <a:pt x="9" y="21"/>
                    </a:cubicBezTo>
                    <a:cubicBezTo>
                      <a:pt x="15" y="27"/>
                      <a:pt x="22" y="33"/>
                      <a:pt x="29" y="39"/>
                    </a:cubicBezTo>
                    <a:cubicBezTo>
                      <a:pt x="42" y="51"/>
                      <a:pt x="56" y="63"/>
                      <a:pt x="66" y="72"/>
                    </a:cubicBezTo>
                    <a:cubicBezTo>
                      <a:pt x="76" y="81"/>
                      <a:pt x="83" y="86"/>
                      <a:pt x="83" y="86"/>
                    </a:cubicBezTo>
                    <a:cubicBezTo>
                      <a:pt x="83" y="85"/>
                      <a:pt x="83" y="85"/>
                      <a:pt x="83" y="85"/>
                    </a:cubicBezTo>
                    <a:cubicBezTo>
                      <a:pt x="83" y="85"/>
                      <a:pt x="77" y="78"/>
                      <a:pt x="68" y="68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6" name="Freeform 22"/>
              <p:cNvSpPr>
                <a:spLocks/>
              </p:cNvSpPr>
              <p:nvPr/>
            </p:nvSpPr>
            <p:spPr bwMode="auto">
              <a:xfrm>
                <a:off x="7375227" y="3756332"/>
                <a:ext cx="554732" cy="640248"/>
              </a:xfrm>
              <a:custGeom>
                <a:avLst/>
                <a:gdLst>
                  <a:gd name="T0" fmla="*/ 204 w 208"/>
                  <a:gd name="T1" fmla="*/ 156 h 240"/>
                  <a:gd name="T2" fmla="*/ 48 w 208"/>
                  <a:gd name="T3" fmla="*/ 0 h 240"/>
                  <a:gd name="T4" fmla="*/ 48 w 208"/>
                  <a:gd name="T5" fmla="*/ 0 h 240"/>
                  <a:gd name="T6" fmla="*/ 35 w 208"/>
                  <a:gd name="T7" fmla="*/ 53 h 240"/>
                  <a:gd name="T8" fmla="*/ 0 w 208"/>
                  <a:gd name="T9" fmla="*/ 84 h 240"/>
                  <a:gd name="T10" fmla="*/ 156 w 208"/>
                  <a:gd name="T11" fmla="*/ 240 h 240"/>
                  <a:gd name="T12" fmla="*/ 189 w 208"/>
                  <a:gd name="T13" fmla="*/ 215 h 240"/>
                  <a:gd name="T14" fmla="*/ 192 w 208"/>
                  <a:gd name="T15" fmla="*/ 209 h 240"/>
                  <a:gd name="T16" fmla="*/ 195 w 208"/>
                  <a:gd name="T17" fmla="*/ 204 h 240"/>
                  <a:gd name="T18" fmla="*/ 204 w 208"/>
                  <a:gd name="T19" fmla="*/ 15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8" h="240">
                    <a:moveTo>
                      <a:pt x="204" y="156"/>
                    </a:moveTo>
                    <a:cubicBezTo>
                      <a:pt x="48" y="0"/>
                      <a:pt x="48" y="0"/>
                      <a:pt x="48" y="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4" y="6"/>
                      <a:pt x="48" y="30"/>
                      <a:pt x="35" y="53"/>
                    </a:cubicBezTo>
                    <a:cubicBezTo>
                      <a:pt x="22" y="75"/>
                      <a:pt x="7" y="89"/>
                      <a:pt x="0" y="84"/>
                    </a:cubicBezTo>
                    <a:cubicBezTo>
                      <a:pt x="156" y="240"/>
                      <a:pt x="156" y="240"/>
                      <a:pt x="156" y="240"/>
                    </a:cubicBezTo>
                    <a:cubicBezTo>
                      <a:pt x="156" y="240"/>
                      <a:pt x="173" y="237"/>
                      <a:pt x="189" y="215"/>
                    </a:cubicBezTo>
                    <a:cubicBezTo>
                      <a:pt x="190" y="213"/>
                      <a:pt x="191" y="211"/>
                      <a:pt x="192" y="209"/>
                    </a:cubicBezTo>
                    <a:cubicBezTo>
                      <a:pt x="193" y="208"/>
                      <a:pt x="194" y="206"/>
                      <a:pt x="195" y="204"/>
                    </a:cubicBezTo>
                    <a:cubicBezTo>
                      <a:pt x="208" y="179"/>
                      <a:pt x="204" y="156"/>
                      <a:pt x="204" y="15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7" name="Freeform 23"/>
              <p:cNvSpPr>
                <a:spLocks/>
              </p:cNvSpPr>
              <p:nvPr/>
            </p:nvSpPr>
            <p:spPr bwMode="auto">
              <a:xfrm>
                <a:off x="7363975" y="3746206"/>
                <a:ext cx="155280" cy="247548"/>
              </a:xfrm>
              <a:custGeom>
                <a:avLst/>
                <a:gdLst>
                  <a:gd name="T0" fmla="*/ 52 w 58"/>
                  <a:gd name="T1" fmla="*/ 4 h 93"/>
                  <a:gd name="T2" fmla="*/ 32 w 58"/>
                  <a:gd name="T3" fmla="*/ 13 h 93"/>
                  <a:gd name="T4" fmla="*/ 39 w 58"/>
                  <a:gd name="T5" fmla="*/ 21 h 93"/>
                  <a:gd name="T6" fmla="*/ 39 w 58"/>
                  <a:gd name="T7" fmla="*/ 26 h 93"/>
                  <a:gd name="T8" fmla="*/ 32 w 58"/>
                  <a:gd name="T9" fmla="*/ 51 h 93"/>
                  <a:gd name="T10" fmla="*/ 16 w 58"/>
                  <a:gd name="T11" fmla="*/ 66 h 93"/>
                  <a:gd name="T12" fmla="*/ 13 w 58"/>
                  <a:gd name="T13" fmla="*/ 67 h 93"/>
                  <a:gd name="T14" fmla="*/ 5 w 58"/>
                  <a:gd name="T15" fmla="*/ 59 h 93"/>
                  <a:gd name="T16" fmla="*/ 4 w 58"/>
                  <a:gd name="T17" fmla="*/ 87 h 93"/>
                  <a:gd name="T18" fmla="*/ 4 w 58"/>
                  <a:gd name="T19" fmla="*/ 88 h 93"/>
                  <a:gd name="T20" fmla="*/ 39 w 58"/>
                  <a:gd name="T21" fmla="*/ 57 h 93"/>
                  <a:gd name="T22" fmla="*/ 52 w 58"/>
                  <a:gd name="T23" fmla="*/ 4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58" h="93">
                    <a:moveTo>
                      <a:pt x="52" y="4"/>
                    </a:moveTo>
                    <a:cubicBezTo>
                      <a:pt x="48" y="0"/>
                      <a:pt x="40" y="4"/>
                      <a:pt x="32" y="13"/>
                    </a:cubicBezTo>
                    <a:cubicBezTo>
                      <a:pt x="37" y="18"/>
                      <a:pt x="39" y="21"/>
                      <a:pt x="39" y="21"/>
                    </a:cubicBezTo>
                    <a:cubicBezTo>
                      <a:pt x="39" y="21"/>
                      <a:pt x="40" y="23"/>
                      <a:pt x="39" y="26"/>
                    </a:cubicBezTo>
                    <a:cubicBezTo>
                      <a:pt x="39" y="31"/>
                      <a:pt x="38" y="40"/>
                      <a:pt x="32" y="51"/>
                    </a:cubicBezTo>
                    <a:cubicBezTo>
                      <a:pt x="25" y="61"/>
                      <a:pt x="20" y="65"/>
                      <a:pt x="16" y="66"/>
                    </a:cubicBezTo>
                    <a:cubicBezTo>
                      <a:pt x="14" y="67"/>
                      <a:pt x="13" y="67"/>
                      <a:pt x="13" y="67"/>
                    </a:cubicBezTo>
                    <a:cubicBezTo>
                      <a:pt x="13" y="67"/>
                      <a:pt x="10" y="64"/>
                      <a:pt x="5" y="59"/>
                    </a:cubicBezTo>
                    <a:cubicBezTo>
                      <a:pt x="1" y="72"/>
                      <a:pt x="0" y="83"/>
                      <a:pt x="4" y="87"/>
                    </a:cubicBezTo>
                    <a:cubicBezTo>
                      <a:pt x="4" y="88"/>
                      <a:pt x="4" y="88"/>
                      <a:pt x="4" y="88"/>
                    </a:cubicBezTo>
                    <a:cubicBezTo>
                      <a:pt x="11" y="93"/>
                      <a:pt x="26" y="79"/>
                      <a:pt x="39" y="57"/>
                    </a:cubicBezTo>
                    <a:cubicBezTo>
                      <a:pt x="52" y="34"/>
                      <a:pt x="58" y="10"/>
                      <a:pt x="52" y="4"/>
                    </a:cubicBezTo>
                    <a:close/>
                  </a:path>
                </a:pathLst>
              </a:custGeom>
              <a:solidFill>
                <a:srgbClr val="B1B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8" name="Freeform 24"/>
              <p:cNvSpPr>
                <a:spLocks/>
              </p:cNvSpPr>
              <p:nvPr/>
            </p:nvSpPr>
            <p:spPr bwMode="auto">
              <a:xfrm>
                <a:off x="5920323" y="2783021"/>
                <a:ext cx="534478" cy="459088"/>
              </a:xfrm>
              <a:custGeom>
                <a:avLst/>
                <a:gdLst>
                  <a:gd name="T0" fmla="*/ 82 w 200"/>
                  <a:gd name="T1" fmla="*/ 64 h 172"/>
                  <a:gd name="T2" fmla="*/ 200 w 200"/>
                  <a:gd name="T3" fmla="*/ 38 h 172"/>
                  <a:gd name="T4" fmla="*/ 200 w 200"/>
                  <a:gd name="T5" fmla="*/ 36 h 172"/>
                  <a:gd name="T6" fmla="*/ 73 w 200"/>
                  <a:gd name="T7" fmla="*/ 14 h 172"/>
                  <a:gd name="T8" fmla="*/ 8 w 200"/>
                  <a:gd name="T9" fmla="*/ 126 h 172"/>
                  <a:gd name="T10" fmla="*/ 63 w 200"/>
                  <a:gd name="T11" fmla="*/ 172 h 172"/>
                  <a:gd name="T12" fmla="*/ 82 w 200"/>
                  <a:gd name="T13" fmla="*/ 64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0" h="172">
                    <a:moveTo>
                      <a:pt x="82" y="64"/>
                    </a:moveTo>
                    <a:cubicBezTo>
                      <a:pt x="105" y="25"/>
                      <a:pt x="156" y="22"/>
                      <a:pt x="200" y="38"/>
                    </a:cubicBezTo>
                    <a:cubicBezTo>
                      <a:pt x="200" y="37"/>
                      <a:pt x="199" y="36"/>
                      <a:pt x="200" y="36"/>
                    </a:cubicBezTo>
                    <a:cubicBezTo>
                      <a:pt x="159" y="13"/>
                      <a:pt x="108" y="0"/>
                      <a:pt x="73" y="14"/>
                    </a:cubicBezTo>
                    <a:cubicBezTo>
                      <a:pt x="5" y="41"/>
                      <a:pt x="0" y="80"/>
                      <a:pt x="8" y="126"/>
                    </a:cubicBezTo>
                    <a:cubicBezTo>
                      <a:pt x="13" y="151"/>
                      <a:pt x="34" y="167"/>
                      <a:pt x="63" y="172"/>
                    </a:cubicBezTo>
                    <a:cubicBezTo>
                      <a:pt x="57" y="136"/>
                      <a:pt x="63" y="96"/>
                      <a:pt x="82" y="64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39" name="Freeform 25"/>
              <p:cNvSpPr>
                <a:spLocks/>
              </p:cNvSpPr>
              <p:nvPr/>
            </p:nvSpPr>
            <p:spPr bwMode="auto">
              <a:xfrm>
                <a:off x="6315274" y="2361065"/>
                <a:ext cx="198038" cy="517599"/>
              </a:xfrm>
              <a:custGeom>
                <a:avLst/>
                <a:gdLst>
                  <a:gd name="T0" fmla="*/ 40 w 74"/>
                  <a:gd name="T1" fmla="*/ 38 h 194"/>
                  <a:gd name="T2" fmla="*/ 74 w 74"/>
                  <a:gd name="T3" fmla="*/ 0 h 194"/>
                  <a:gd name="T4" fmla="*/ 1 w 74"/>
                  <a:gd name="T5" fmla="*/ 100 h 194"/>
                  <a:gd name="T6" fmla="*/ 52 w 74"/>
                  <a:gd name="T7" fmla="*/ 194 h 194"/>
                  <a:gd name="T8" fmla="*/ 52 w 74"/>
                  <a:gd name="T9" fmla="*/ 194 h 194"/>
                  <a:gd name="T10" fmla="*/ 40 w 74"/>
                  <a:gd name="T11" fmla="*/ 3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4" h="194">
                    <a:moveTo>
                      <a:pt x="40" y="38"/>
                    </a:moveTo>
                    <a:cubicBezTo>
                      <a:pt x="50" y="21"/>
                      <a:pt x="62" y="9"/>
                      <a:pt x="74" y="0"/>
                    </a:cubicBezTo>
                    <a:cubicBezTo>
                      <a:pt x="32" y="10"/>
                      <a:pt x="0" y="31"/>
                      <a:pt x="1" y="100"/>
                    </a:cubicBezTo>
                    <a:cubicBezTo>
                      <a:pt x="1" y="132"/>
                      <a:pt x="23" y="166"/>
                      <a:pt x="52" y="194"/>
                    </a:cubicBezTo>
                    <a:cubicBezTo>
                      <a:pt x="52" y="194"/>
                      <a:pt x="52" y="194"/>
                      <a:pt x="52" y="194"/>
                    </a:cubicBezTo>
                    <a:cubicBezTo>
                      <a:pt x="29" y="143"/>
                      <a:pt x="18" y="77"/>
                      <a:pt x="40" y="38"/>
                    </a:cubicBez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40" name="Freeform 26"/>
              <p:cNvSpPr>
                <a:spLocks/>
              </p:cNvSpPr>
              <p:nvPr/>
            </p:nvSpPr>
            <p:spPr bwMode="auto">
              <a:xfrm>
                <a:off x="6072227" y="2841532"/>
                <a:ext cx="569359" cy="690883"/>
              </a:xfrm>
              <a:custGeom>
                <a:avLst/>
                <a:gdLst>
                  <a:gd name="T0" fmla="*/ 199 w 213"/>
                  <a:gd name="T1" fmla="*/ 83 h 259"/>
                  <a:gd name="T2" fmla="*/ 143 w 213"/>
                  <a:gd name="T3" fmla="*/ 16 h 259"/>
                  <a:gd name="T4" fmla="*/ 25 w 213"/>
                  <a:gd name="T5" fmla="*/ 42 h 259"/>
                  <a:gd name="T6" fmla="*/ 6 w 213"/>
                  <a:gd name="T7" fmla="*/ 150 h 259"/>
                  <a:gd name="T8" fmla="*/ 39 w 213"/>
                  <a:gd name="T9" fmla="*/ 218 h 259"/>
                  <a:gd name="T10" fmla="*/ 172 w 213"/>
                  <a:gd name="T11" fmla="*/ 190 h 259"/>
                  <a:gd name="T12" fmla="*/ 211 w 213"/>
                  <a:gd name="T13" fmla="*/ 104 h 259"/>
                  <a:gd name="T14" fmla="*/ 213 w 213"/>
                  <a:gd name="T15" fmla="*/ 99 h 259"/>
                  <a:gd name="T16" fmla="*/ 212 w 213"/>
                  <a:gd name="T17" fmla="*/ 98 h 259"/>
                  <a:gd name="T18" fmla="*/ 199 w 213"/>
                  <a:gd name="T19" fmla="*/ 83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259">
                    <a:moveTo>
                      <a:pt x="199" y="83"/>
                    </a:moveTo>
                    <a:cubicBezTo>
                      <a:pt x="173" y="54"/>
                      <a:pt x="145" y="23"/>
                      <a:pt x="143" y="16"/>
                    </a:cubicBezTo>
                    <a:cubicBezTo>
                      <a:pt x="99" y="0"/>
                      <a:pt x="48" y="3"/>
                      <a:pt x="25" y="42"/>
                    </a:cubicBezTo>
                    <a:cubicBezTo>
                      <a:pt x="6" y="74"/>
                      <a:pt x="0" y="114"/>
                      <a:pt x="6" y="150"/>
                    </a:cubicBezTo>
                    <a:cubicBezTo>
                      <a:pt x="11" y="176"/>
                      <a:pt x="22" y="201"/>
                      <a:pt x="39" y="218"/>
                    </a:cubicBezTo>
                    <a:cubicBezTo>
                      <a:pt x="80" y="259"/>
                      <a:pt x="140" y="246"/>
                      <a:pt x="172" y="190"/>
                    </a:cubicBezTo>
                    <a:cubicBezTo>
                      <a:pt x="191" y="158"/>
                      <a:pt x="207" y="130"/>
                      <a:pt x="211" y="104"/>
                    </a:cubicBezTo>
                    <a:cubicBezTo>
                      <a:pt x="212" y="102"/>
                      <a:pt x="213" y="101"/>
                      <a:pt x="213" y="99"/>
                    </a:cubicBezTo>
                    <a:cubicBezTo>
                      <a:pt x="213" y="99"/>
                      <a:pt x="213" y="98"/>
                      <a:pt x="212" y="98"/>
                    </a:cubicBezTo>
                    <a:cubicBezTo>
                      <a:pt x="207" y="92"/>
                      <a:pt x="203" y="87"/>
                      <a:pt x="199" y="83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41" name="Freeform 27"/>
              <p:cNvSpPr>
                <a:spLocks/>
              </p:cNvSpPr>
              <p:nvPr/>
            </p:nvSpPr>
            <p:spPr bwMode="auto">
              <a:xfrm>
                <a:off x="6363658" y="2302554"/>
                <a:ext cx="541229" cy="755020"/>
              </a:xfrm>
              <a:custGeom>
                <a:avLst/>
                <a:gdLst>
                  <a:gd name="T0" fmla="*/ 22 w 203"/>
                  <a:gd name="T1" fmla="*/ 60 h 283"/>
                  <a:gd name="T2" fmla="*/ 34 w 203"/>
                  <a:gd name="T3" fmla="*/ 216 h 283"/>
                  <a:gd name="T4" fmla="*/ 72 w 203"/>
                  <a:gd name="T5" fmla="*/ 246 h 283"/>
                  <a:gd name="T6" fmla="*/ 95 w 203"/>
                  <a:gd name="T7" fmla="*/ 267 h 283"/>
                  <a:gd name="T8" fmla="*/ 99 w 203"/>
                  <a:gd name="T9" fmla="*/ 270 h 283"/>
                  <a:gd name="T10" fmla="*/ 113 w 203"/>
                  <a:gd name="T11" fmla="*/ 283 h 283"/>
                  <a:gd name="T12" fmla="*/ 170 w 203"/>
                  <a:gd name="T13" fmla="*/ 207 h 283"/>
                  <a:gd name="T14" fmla="*/ 155 w 203"/>
                  <a:gd name="T15" fmla="*/ 31 h 283"/>
                  <a:gd name="T16" fmla="*/ 56 w 203"/>
                  <a:gd name="T17" fmla="*/ 22 h 283"/>
                  <a:gd name="T18" fmla="*/ 22 w 203"/>
                  <a:gd name="T19" fmla="*/ 60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3" h="283">
                    <a:moveTo>
                      <a:pt x="22" y="60"/>
                    </a:moveTo>
                    <a:cubicBezTo>
                      <a:pt x="0" y="99"/>
                      <a:pt x="11" y="165"/>
                      <a:pt x="34" y="216"/>
                    </a:cubicBezTo>
                    <a:cubicBezTo>
                      <a:pt x="37" y="216"/>
                      <a:pt x="55" y="231"/>
                      <a:pt x="72" y="246"/>
                    </a:cubicBezTo>
                    <a:cubicBezTo>
                      <a:pt x="79" y="252"/>
                      <a:pt x="87" y="259"/>
                      <a:pt x="95" y="267"/>
                    </a:cubicBezTo>
                    <a:cubicBezTo>
                      <a:pt x="97" y="268"/>
                      <a:pt x="98" y="269"/>
                      <a:pt x="99" y="270"/>
                    </a:cubicBezTo>
                    <a:cubicBezTo>
                      <a:pt x="103" y="274"/>
                      <a:pt x="108" y="278"/>
                      <a:pt x="113" y="283"/>
                    </a:cubicBezTo>
                    <a:cubicBezTo>
                      <a:pt x="133" y="272"/>
                      <a:pt x="150" y="241"/>
                      <a:pt x="170" y="207"/>
                    </a:cubicBezTo>
                    <a:cubicBezTo>
                      <a:pt x="203" y="151"/>
                      <a:pt x="196" y="72"/>
                      <a:pt x="155" y="31"/>
                    </a:cubicBezTo>
                    <a:cubicBezTo>
                      <a:pt x="126" y="2"/>
                      <a:pt x="88" y="0"/>
                      <a:pt x="56" y="22"/>
                    </a:cubicBezTo>
                    <a:cubicBezTo>
                      <a:pt x="44" y="31"/>
                      <a:pt x="32" y="43"/>
                      <a:pt x="22" y="6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  <p:sp>
            <p:nvSpPr>
              <p:cNvPr id="142" name="Freeform 28"/>
              <p:cNvSpPr>
                <a:spLocks/>
              </p:cNvSpPr>
              <p:nvPr/>
            </p:nvSpPr>
            <p:spPr bwMode="auto">
              <a:xfrm>
                <a:off x="6451425" y="2878664"/>
                <a:ext cx="1019446" cy="1046451"/>
              </a:xfrm>
              <a:custGeom>
                <a:avLst/>
                <a:gdLst>
                  <a:gd name="T0" fmla="*/ 381 w 382"/>
                  <a:gd name="T1" fmla="*/ 346 h 392"/>
                  <a:gd name="T2" fmla="*/ 374 w 382"/>
                  <a:gd name="T3" fmla="*/ 338 h 392"/>
                  <a:gd name="T4" fmla="*/ 80 w 382"/>
                  <a:gd name="T5" fmla="*/ 67 h 392"/>
                  <a:gd name="T6" fmla="*/ 66 w 382"/>
                  <a:gd name="T7" fmla="*/ 54 h 392"/>
                  <a:gd name="T8" fmla="*/ 62 w 382"/>
                  <a:gd name="T9" fmla="*/ 51 h 392"/>
                  <a:gd name="T10" fmla="*/ 39 w 382"/>
                  <a:gd name="T11" fmla="*/ 30 h 392"/>
                  <a:gd name="T12" fmla="*/ 1 w 382"/>
                  <a:gd name="T13" fmla="*/ 0 h 392"/>
                  <a:gd name="T14" fmla="*/ 1 w 382"/>
                  <a:gd name="T15" fmla="*/ 0 h 392"/>
                  <a:gd name="T16" fmla="*/ 1 w 382"/>
                  <a:gd name="T17" fmla="*/ 0 h 392"/>
                  <a:gd name="T18" fmla="*/ 1 w 382"/>
                  <a:gd name="T19" fmla="*/ 0 h 392"/>
                  <a:gd name="T20" fmla="*/ 1 w 382"/>
                  <a:gd name="T21" fmla="*/ 2 h 392"/>
                  <a:gd name="T22" fmla="*/ 57 w 382"/>
                  <a:gd name="T23" fmla="*/ 69 h 392"/>
                  <a:gd name="T24" fmla="*/ 70 w 382"/>
                  <a:gd name="T25" fmla="*/ 84 h 392"/>
                  <a:gd name="T26" fmla="*/ 71 w 382"/>
                  <a:gd name="T27" fmla="*/ 85 h 392"/>
                  <a:gd name="T28" fmla="*/ 347 w 382"/>
                  <a:gd name="T29" fmla="*/ 384 h 392"/>
                  <a:gd name="T30" fmla="*/ 355 w 382"/>
                  <a:gd name="T31" fmla="*/ 392 h 392"/>
                  <a:gd name="T32" fmla="*/ 358 w 382"/>
                  <a:gd name="T33" fmla="*/ 391 h 392"/>
                  <a:gd name="T34" fmla="*/ 374 w 382"/>
                  <a:gd name="T35" fmla="*/ 376 h 392"/>
                  <a:gd name="T36" fmla="*/ 381 w 382"/>
                  <a:gd name="T37" fmla="*/ 351 h 392"/>
                  <a:gd name="T38" fmla="*/ 381 w 382"/>
                  <a:gd name="T39" fmla="*/ 346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392">
                    <a:moveTo>
                      <a:pt x="381" y="346"/>
                    </a:moveTo>
                    <a:cubicBezTo>
                      <a:pt x="381" y="346"/>
                      <a:pt x="379" y="343"/>
                      <a:pt x="374" y="338"/>
                    </a:cubicBezTo>
                    <a:cubicBezTo>
                      <a:pt x="337" y="304"/>
                      <a:pt x="177" y="154"/>
                      <a:pt x="80" y="67"/>
                    </a:cubicBezTo>
                    <a:cubicBezTo>
                      <a:pt x="75" y="62"/>
                      <a:pt x="70" y="58"/>
                      <a:pt x="66" y="54"/>
                    </a:cubicBezTo>
                    <a:cubicBezTo>
                      <a:pt x="65" y="53"/>
                      <a:pt x="64" y="52"/>
                      <a:pt x="62" y="51"/>
                    </a:cubicBezTo>
                    <a:cubicBezTo>
                      <a:pt x="54" y="43"/>
                      <a:pt x="46" y="36"/>
                      <a:pt x="39" y="30"/>
                    </a:cubicBezTo>
                    <a:cubicBezTo>
                      <a:pt x="22" y="15"/>
                      <a:pt x="4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1"/>
                      <a:pt x="1" y="2"/>
                    </a:cubicBezTo>
                    <a:cubicBezTo>
                      <a:pt x="3" y="9"/>
                      <a:pt x="31" y="40"/>
                      <a:pt x="57" y="69"/>
                    </a:cubicBezTo>
                    <a:cubicBezTo>
                      <a:pt x="61" y="73"/>
                      <a:pt x="65" y="78"/>
                      <a:pt x="70" y="84"/>
                    </a:cubicBezTo>
                    <a:cubicBezTo>
                      <a:pt x="71" y="84"/>
                      <a:pt x="71" y="85"/>
                      <a:pt x="71" y="85"/>
                    </a:cubicBezTo>
                    <a:cubicBezTo>
                      <a:pt x="162" y="186"/>
                      <a:pt x="312" y="347"/>
                      <a:pt x="347" y="384"/>
                    </a:cubicBezTo>
                    <a:cubicBezTo>
                      <a:pt x="352" y="389"/>
                      <a:pt x="355" y="392"/>
                      <a:pt x="355" y="392"/>
                    </a:cubicBezTo>
                    <a:cubicBezTo>
                      <a:pt x="355" y="392"/>
                      <a:pt x="356" y="392"/>
                      <a:pt x="358" y="391"/>
                    </a:cubicBezTo>
                    <a:cubicBezTo>
                      <a:pt x="362" y="390"/>
                      <a:pt x="367" y="386"/>
                      <a:pt x="374" y="376"/>
                    </a:cubicBezTo>
                    <a:cubicBezTo>
                      <a:pt x="380" y="365"/>
                      <a:pt x="381" y="356"/>
                      <a:pt x="381" y="351"/>
                    </a:cubicBezTo>
                    <a:cubicBezTo>
                      <a:pt x="382" y="348"/>
                      <a:pt x="381" y="346"/>
                      <a:pt x="381" y="346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vert="horz" wrap="square" lIns="60951" tIns="30475" rIns="60951" bIns="30475" numCol="1" anchor="t" anchorCtr="0" compatLnSpc="1">
                <a:prstTxWarp prst="textNoShape">
                  <a:avLst/>
                </a:prstTxWarp>
              </a:bodyPr>
              <a:lstStyle/>
              <a:p>
                <a:endParaRPr lang="id-ID" sz="1200"/>
              </a:p>
            </p:txBody>
          </p:sp>
        </p:grpSp>
      </p:grpSp>
      <p:sp>
        <p:nvSpPr>
          <p:cNvPr id="54" name="Rectangle 53"/>
          <p:cNvSpPr/>
          <p:nvPr/>
        </p:nvSpPr>
        <p:spPr>
          <a:xfrm>
            <a:off x="12912856" y="5633924"/>
            <a:ext cx="9422285" cy="1030055"/>
          </a:xfrm>
          <a:prstGeom prst="rect">
            <a:avLst/>
          </a:prstGeom>
          <a:solidFill>
            <a:schemeClr val="accent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14609044" y="5841175"/>
            <a:ext cx="728404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Becoming a student of the genre</a:t>
            </a:r>
          </a:p>
        </p:txBody>
      </p:sp>
      <p:sp>
        <p:nvSpPr>
          <p:cNvPr id="57" name="Rectangle 56"/>
          <p:cNvSpPr/>
          <p:nvPr/>
        </p:nvSpPr>
        <p:spPr>
          <a:xfrm>
            <a:off x="12884948" y="8427530"/>
            <a:ext cx="9422285" cy="1030055"/>
          </a:xfrm>
          <a:prstGeom prst="rect">
            <a:avLst/>
          </a:prstGeom>
          <a:solidFill>
            <a:schemeClr val="bg1">
              <a:lumMod val="50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14581136" y="8634781"/>
            <a:ext cx="658032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Raleway" panose="020B0503030101060003" pitchFamily="34" charset="0"/>
              </a:rPr>
              <a:t>Relatable &amp; compelling heroes</a:t>
            </a:r>
          </a:p>
        </p:txBody>
      </p:sp>
      <p:grpSp>
        <p:nvGrpSpPr>
          <p:cNvPr id="59" name="Group 58"/>
          <p:cNvGrpSpPr/>
          <p:nvPr/>
        </p:nvGrpSpPr>
        <p:grpSpPr>
          <a:xfrm>
            <a:off x="13585082" y="8708426"/>
            <a:ext cx="468261" cy="468261"/>
            <a:chOff x="2880505" y="8743539"/>
            <a:chExt cx="468261" cy="468261"/>
          </a:xfrm>
        </p:grpSpPr>
        <p:cxnSp>
          <p:nvCxnSpPr>
            <p:cNvPr id="60" name="Straight Connector 59"/>
            <p:cNvCxnSpPr/>
            <p:nvPr/>
          </p:nvCxnSpPr>
          <p:spPr>
            <a:xfrm>
              <a:off x="2880505" y="8977670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>
              <a:off x="2880505" y="8977670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12884948" y="9739631"/>
            <a:ext cx="9422285" cy="1030055"/>
          </a:xfrm>
          <a:prstGeom prst="rect">
            <a:avLst/>
          </a:prstGeom>
          <a:solidFill>
            <a:schemeClr val="tx1">
              <a:lumMod val="65000"/>
              <a:lumOff val="35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4581136" y="9946882"/>
            <a:ext cx="682719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solidFill>
                  <a:schemeClr val="bg1">
                    <a:lumMod val="95000"/>
                  </a:schemeClr>
                </a:solidFill>
                <a:latin typeface="Raleway" panose="020B0503030101060003" pitchFamily="34" charset="0"/>
              </a:rPr>
              <a:t>Unified and cohesive packaging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13585082" y="10020527"/>
            <a:ext cx="468261" cy="468261"/>
            <a:chOff x="2880505" y="10055640"/>
            <a:chExt cx="468261" cy="468261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2880505" y="10289771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>
              <a:off x="2880505" y="10289771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12884947" y="11047136"/>
            <a:ext cx="9422285" cy="1030055"/>
          </a:xfrm>
          <a:prstGeom prst="rect">
            <a:avLst/>
          </a:prstGeom>
          <a:solidFill>
            <a:schemeClr val="bg2">
              <a:lumMod val="25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14581135" y="11254387"/>
            <a:ext cx="4834657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000" dirty="0">
                <a:solidFill>
                  <a:schemeClr val="bg1">
                    <a:lumMod val="95000"/>
                  </a:schemeClr>
                </a:solidFill>
                <a:latin typeface="Raleway" panose="020B0503030101060003" pitchFamily="34" charset="0"/>
              </a:rPr>
              <a:t>“Gotta have it” factor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13585081" y="11328032"/>
            <a:ext cx="468261" cy="468261"/>
            <a:chOff x="2880504" y="11363145"/>
            <a:chExt cx="468261" cy="468261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2880504" y="11597276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>
              <a:off x="2880504" y="11597276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TextBox 71"/>
          <p:cNvSpPr txBox="1"/>
          <p:nvPr/>
        </p:nvSpPr>
        <p:spPr>
          <a:xfrm flipH="1">
            <a:off x="13160158" y="6936610"/>
            <a:ext cx="9422284" cy="9562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chemeClr val="bg1">
                    <a:lumMod val="8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I will have deep knowledge of the genre, tropes, writing techniques that hook readers, reader expectations, giving me a competitive advantage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2884947" y="1681129"/>
            <a:ext cx="10041960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0" b="1" dirty="0">
                <a:solidFill>
                  <a:schemeClr val="bg1"/>
                </a:solidFill>
                <a:latin typeface="Raleway" panose="020B0503030101060003" pitchFamily="34" charset="0"/>
              </a:rPr>
              <a:t>Future State (Vision)</a:t>
            </a:r>
          </a:p>
        </p:txBody>
      </p:sp>
      <p:sp>
        <p:nvSpPr>
          <p:cNvPr id="74" name="TextBox 73"/>
          <p:cNvSpPr txBox="1"/>
          <p:nvPr/>
        </p:nvSpPr>
        <p:spPr>
          <a:xfrm flipH="1">
            <a:off x="13647446" y="3805525"/>
            <a:ext cx="8694570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800" spc="600" dirty="0">
                <a:solidFill>
                  <a:schemeClr val="bg1"/>
                </a:solidFill>
                <a:latin typeface="Raleway" panose="020B0503030101060003" pitchFamily="34" charset="0"/>
              </a:rPr>
              <a:t>In 5-10 years, become a </a:t>
            </a:r>
            <a:r>
              <a:rPr lang="en-US" sz="2800" b="1" spc="600" dirty="0">
                <a:solidFill>
                  <a:schemeClr val="bg1"/>
                </a:solidFill>
                <a:latin typeface="Raleway" panose="020B0503030101060003" pitchFamily="34" charset="0"/>
              </a:rPr>
              <a:t>juggernaut</a:t>
            </a:r>
            <a:r>
              <a:rPr lang="en-US" sz="2800" spc="600" dirty="0">
                <a:solidFill>
                  <a:schemeClr val="bg1"/>
                </a:solidFill>
                <a:latin typeface="Raleway" panose="020B0503030101060003" pitchFamily="34" charset="0"/>
              </a:rPr>
              <a:t> in the urban fantasy genre, through: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15466138" y="3115395"/>
            <a:ext cx="464409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922C404-3A09-DF49-87CA-D4AEC78DAA96}"/>
              </a:ext>
            </a:extLst>
          </p:cNvPr>
          <p:cNvGrpSpPr/>
          <p:nvPr/>
        </p:nvGrpSpPr>
        <p:grpSpPr>
          <a:xfrm>
            <a:off x="13585081" y="5924681"/>
            <a:ext cx="468261" cy="468261"/>
            <a:chOff x="2880505" y="8743539"/>
            <a:chExt cx="468261" cy="468261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505E3CA-9FFC-B34E-8918-645D3A079A04}"/>
                </a:ext>
              </a:extLst>
            </p:cNvPr>
            <p:cNvCxnSpPr/>
            <p:nvPr/>
          </p:nvCxnSpPr>
          <p:spPr>
            <a:xfrm>
              <a:off x="2880505" y="8977670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7B1A3AC8-B6AB-F14C-A053-2BB9C14BFBF4}"/>
                </a:ext>
              </a:extLst>
            </p:cNvPr>
            <p:cNvCxnSpPr/>
            <p:nvPr/>
          </p:nvCxnSpPr>
          <p:spPr>
            <a:xfrm rot="16200000">
              <a:off x="2880505" y="8977670"/>
              <a:ext cx="468261" cy="0"/>
            </a:xfrm>
            <a:prstGeom prst="line">
              <a:avLst/>
            </a:prstGeom>
            <a:ln w="1016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97877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62602" y="5055020"/>
            <a:ext cx="12828494" cy="449702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7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1041" y="3692746"/>
            <a:ext cx="7866134" cy="728005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 flipH="1">
            <a:off x="6331713" y="5954514"/>
            <a:ext cx="10086329" cy="20862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What can I learn by specializing in urban fantasy?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FDDBE-1E6D-4442-8A4E-46C1C5161A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829849" y="4842662"/>
            <a:ext cx="5085532" cy="4706628"/>
          </a:xfrm>
        </p:spPr>
      </p:sp>
      <p:sp>
        <p:nvSpPr>
          <p:cNvPr id="26" name="Shape 5732">
            <a:extLst>
              <a:ext uri="{FF2B5EF4-FFF2-40B4-BE49-F238E27FC236}">
                <a16:creationId xmlns:a16="http://schemas.microsoft.com/office/drawing/2014/main" id="{E3F972B2-50EF-B644-9DF7-CFBBC981257F}"/>
              </a:ext>
            </a:extLst>
          </p:cNvPr>
          <p:cNvSpPr/>
          <p:nvPr/>
        </p:nvSpPr>
        <p:spPr>
          <a:xfrm>
            <a:off x="18851028" y="5484105"/>
            <a:ext cx="2916007" cy="327111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029" y="10103"/>
                </a:moveTo>
                <a:cubicBezTo>
                  <a:pt x="18000" y="11148"/>
                  <a:pt x="15943" y="12890"/>
                  <a:pt x="15943" y="14284"/>
                </a:cubicBezTo>
                <a:cubicBezTo>
                  <a:pt x="16457" y="14632"/>
                  <a:pt x="16971" y="14981"/>
                  <a:pt x="16971" y="15329"/>
                </a:cubicBezTo>
                <a:cubicBezTo>
                  <a:pt x="16971" y="15677"/>
                  <a:pt x="16457" y="16026"/>
                  <a:pt x="16457" y="16374"/>
                </a:cubicBezTo>
                <a:cubicBezTo>
                  <a:pt x="16457" y="16374"/>
                  <a:pt x="16971" y="16723"/>
                  <a:pt x="16971" y="17071"/>
                </a:cubicBezTo>
                <a:cubicBezTo>
                  <a:pt x="16971" y="17768"/>
                  <a:pt x="16457" y="18116"/>
                  <a:pt x="15943" y="18465"/>
                </a:cubicBezTo>
                <a:cubicBezTo>
                  <a:pt x="15943" y="18465"/>
                  <a:pt x="15943" y="18813"/>
                  <a:pt x="15943" y="18813"/>
                </a:cubicBezTo>
                <a:cubicBezTo>
                  <a:pt x="15943" y="19858"/>
                  <a:pt x="14914" y="20206"/>
                  <a:pt x="13886" y="20206"/>
                </a:cubicBezTo>
                <a:cubicBezTo>
                  <a:pt x="13371" y="21252"/>
                  <a:pt x="12343" y="21600"/>
                  <a:pt x="10800" y="21600"/>
                </a:cubicBezTo>
                <a:cubicBezTo>
                  <a:pt x="9771" y="21600"/>
                  <a:pt x="8229" y="21252"/>
                  <a:pt x="7714" y="20206"/>
                </a:cubicBezTo>
                <a:cubicBezTo>
                  <a:pt x="6686" y="20206"/>
                  <a:pt x="5657" y="19858"/>
                  <a:pt x="5657" y="18813"/>
                </a:cubicBezTo>
                <a:cubicBezTo>
                  <a:pt x="5657" y="18813"/>
                  <a:pt x="5657" y="18465"/>
                  <a:pt x="5657" y="18465"/>
                </a:cubicBezTo>
                <a:cubicBezTo>
                  <a:pt x="5143" y="18116"/>
                  <a:pt x="4629" y="17768"/>
                  <a:pt x="4629" y="17071"/>
                </a:cubicBezTo>
                <a:cubicBezTo>
                  <a:pt x="4629" y="16723"/>
                  <a:pt x="5143" y="16374"/>
                  <a:pt x="5143" y="16374"/>
                </a:cubicBezTo>
                <a:cubicBezTo>
                  <a:pt x="5143" y="16026"/>
                  <a:pt x="4629" y="15677"/>
                  <a:pt x="4629" y="15329"/>
                </a:cubicBezTo>
                <a:cubicBezTo>
                  <a:pt x="4629" y="14981"/>
                  <a:pt x="5143" y="14632"/>
                  <a:pt x="5657" y="14284"/>
                </a:cubicBezTo>
                <a:cubicBezTo>
                  <a:pt x="5657" y="12890"/>
                  <a:pt x="3600" y="11148"/>
                  <a:pt x="2571" y="10103"/>
                </a:cubicBezTo>
                <a:cubicBezTo>
                  <a:pt x="1029" y="9058"/>
                  <a:pt x="0" y="8013"/>
                  <a:pt x="0" y="6271"/>
                </a:cubicBezTo>
                <a:cubicBezTo>
                  <a:pt x="0" y="2787"/>
                  <a:pt x="5657" y="0"/>
                  <a:pt x="10800" y="0"/>
                </a:cubicBezTo>
                <a:cubicBezTo>
                  <a:pt x="15943" y="0"/>
                  <a:pt x="21600" y="2787"/>
                  <a:pt x="21600" y="6271"/>
                </a:cubicBezTo>
                <a:cubicBezTo>
                  <a:pt x="21600" y="8013"/>
                  <a:pt x="20571" y="9058"/>
                  <a:pt x="19029" y="10103"/>
                </a:cubicBezTo>
                <a:close/>
                <a:moveTo>
                  <a:pt x="10800" y="2090"/>
                </a:moveTo>
                <a:cubicBezTo>
                  <a:pt x="7200" y="2090"/>
                  <a:pt x="3086" y="3484"/>
                  <a:pt x="3086" y="6271"/>
                </a:cubicBezTo>
                <a:cubicBezTo>
                  <a:pt x="3086" y="7316"/>
                  <a:pt x="3600" y="8361"/>
                  <a:pt x="4114" y="9058"/>
                </a:cubicBezTo>
                <a:cubicBezTo>
                  <a:pt x="4629" y="9406"/>
                  <a:pt x="5143" y="9406"/>
                  <a:pt x="5657" y="9755"/>
                </a:cubicBezTo>
                <a:cubicBezTo>
                  <a:pt x="7200" y="11148"/>
                  <a:pt x="8229" y="12542"/>
                  <a:pt x="8229" y="13935"/>
                </a:cubicBezTo>
                <a:cubicBezTo>
                  <a:pt x="13371" y="13935"/>
                  <a:pt x="13371" y="13935"/>
                  <a:pt x="13371" y="13935"/>
                </a:cubicBezTo>
                <a:cubicBezTo>
                  <a:pt x="13371" y="12542"/>
                  <a:pt x="14400" y="11148"/>
                  <a:pt x="15943" y="9755"/>
                </a:cubicBezTo>
                <a:cubicBezTo>
                  <a:pt x="16457" y="9406"/>
                  <a:pt x="16971" y="9406"/>
                  <a:pt x="17486" y="9058"/>
                </a:cubicBezTo>
                <a:cubicBezTo>
                  <a:pt x="18000" y="8361"/>
                  <a:pt x="18514" y="7316"/>
                  <a:pt x="18514" y="6271"/>
                </a:cubicBezTo>
                <a:cubicBezTo>
                  <a:pt x="18514" y="3484"/>
                  <a:pt x="14400" y="2090"/>
                  <a:pt x="10800" y="2090"/>
                </a:cubicBezTo>
                <a:close/>
                <a:moveTo>
                  <a:pt x="14914" y="6968"/>
                </a:moveTo>
                <a:cubicBezTo>
                  <a:pt x="14400" y="6968"/>
                  <a:pt x="13886" y="6619"/>
                  <a:pt x="13886" y="6271"/>
                </a:cubicBezTo>
                <a:cubicBezTo>
                  <a:pt x="13886" y="5574"/>
                  <a:pt x="11829" y="5226"/>
                  <a:pt x="10800" y="5226"/>
                </a:cubicBezTo>
                <a:cubicBezTo>
                  <a:pt x="10286" y="5226"/>
                  <a:pt x="10286" y="4877"/>
                  <a:pt x="10286" y="4529"/>
                </a:cubicBezTo>
                <a:cubicBezTo>
                  <a:pt x="10286" y="4529"/>
                  <a:pt x="10286" y="4181"/>
                  <a:pt x="10800" y="4181"/>
                </a:cubicBezTo>
                <a:cubicBezTo>
                  <a:pt x="12857" y="4181"/>
                  <a:pt x="15429" y="4877"/>
                  <a:pt x="15429" y="6271"/>
                </a:cubicBezTo>
                <a:cubicBezTo>
                  <a:pt x="15429" y="6619"/>
                  <a:pt x="14914" y="6968"/>
                  <a:pt x="14914" y="6968"/>
                </a:cubicBezTo>
                <a:close/>
              </a:path>
            </a:pathLst>
          </a:custGeom>
          <a:solidFill>
            <a:schemeClr val="bg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/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/>
          </a:p>
        </p:txBody>
      </p:sp>
    </p:spTree>
    <p:extLst>
      <p:ext uri="{BB962C8B-B14F-4D97-AF65-F5344CB8AC3E}">
        <p14:creationId xmlns:p14="http://schemas.microsoft.com/office/powerpoint/2010/main" val="1495034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B8060F-703B-4D46-A139-702988E5A542}"/>
              </a:ext>
            </a:extLst>
          </p:cNvPr>
          <p:cNvSpPr/>
          <p:nvPr/>
        </p:nvSpPr>
        <p:spPr>
          <a:xfrm>
            <a:off x="9242297" y="616533"/>
            <a:ext cx="59025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Raleway" panose="020B0503030101060003" pitchFamily="34" charset="0"/>
              </a:rPr>
              <a:t>Assumptions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5CE26B-13A7-404C-B982-2DA08148E085}"/>
              </a:ext>
            </a:extLst>
          </p:cNvPr>
          <p:cNvSpPr txBox="1"/>
          <p:nvPr/>
        </p:nvSpPr>
        <p:spPr>
          <a:xfrm>
            <a:off x="4922991" y="2259234"/>
            <a:ext cx="14541190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7FA4F7-FDB0-0540-B2EB-E285CDBCE569}"/>
              </a:ext>
            </a:extLst>
          </p:cNvPr>
          <p:cNvSpPr txBox="1"/>
          <p:nvPr/>
        </p:nvSpPr>
        <p:spPr>
          <a:xfrm>
            <a:off x="1761892" y="2813231"/>
            <a:ext cx="21477249" cy="72019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857250" indent="-8572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1 pen name and 1 genre will eliminate reader confusion, thus making it easier to market my books to them.</a:t>
            </a:r>
          </a:p>
          <a:p>
            <a:pPr marL="857250" indent="-8572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Long-term, I will only be successful if I become a student of the genre. Consistent reading + purposeful study of bestsellers’ craft = stronger foundation.</a:t>
            </a:r>
          </a:p>
          <a:p>
            <a:pPr marL="857250" indent="-8572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Being “single-minded” about urban fantasy will make it harder to make critical mistakes. </a:t>
            </a:r>
          </a:p>
          <a:p>
            <a:pPr marL="857250" indent="-8572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The fundamentals are everything—good story, good cover, etc.—but only if they are narrowly tailored to urban fantasy readers.</a:t>
            </a:r>
          </a:p>
          <a:p>
            <a:pPr marL="857250" indent="-857250">
              <a:buFont typeface="+mj-lt"/>
              <a:buAutoNum type="arabicPeriod"/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marL="857250" indent="-857250">
              <a:buFont typeface="+mj-lt"/>
              <a:buAutoNum type="arabicPeriod"/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The urban fantasy genre is bigger than it looks, and there are many pockets of underserved readers—I just have to find them.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68E0A3-CDD2-7849-B187-824526EF0BEE}"/>
              </a:ext>
            </a:extLst>
          </p:cNvPr>
          <p:cNvSpPr txBox="1"/>
          <p:nvPr/>
        </p:nvSpPr>
        <p:spPr>
          <a:xfrm>
            <a:off x="1260085" y="11087434"/>
            <a:ext cx="2248086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0" b="1" dirty="0">
                <a:solidFill>
                  <a:schemeClr val="accent4"/>
                </a:solidFill>
                <a:latin typeface="Raleway" panose="020B0503030101060003" pitchFamily="34" charset="0"/>
              </a:rPr>
              <a:t>Right or wrong, there’s a lot we can learn from testing these assumptions!</a:t>
            </a:r>
          </a:p>
        </p:txBody>
      </p:sp>
    </p:spTree>
    <p:extLst>
      <p:ext uri="{BB962C8B-B14F-4D97-AF65-F5344CB8AC3E}">
        <p14:creationId xmlns:p14="http://schemas.microsoft.com/office/powerpoint/2010/main" val="1398136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BFD05CA8-9B24-BE45-A8AE-E6F1FD45DD84}"/>
              </a:ext>
            </a:extLst>
          </p:cNvPr>
          <p:cNvSpPr/>
          <p:nvPr/>
        </p:nvSpPr>
        <p:spPr>
          <a:xfrm>
            <a:off x="17124305" y="5858185"/>
            <a:ext cx="3544074" cy="3544074"/>
          </a:xfrm>
          <a:prstGeom prst="roundRect">
            <a:avLst>
              <a:gd name="adj" fmla="val 5059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1270000" dist="495300" dir="5400000" sx="91000" sy="91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ounded Rectangle 29">
            <a:extLst>
              <a:ext uri="{FF2B5EF4-FFF2-40B4-BE49-F238E27FC236}">
                <a16:creationId xmlns:a16="http://schemas.microsoft.com/office/drawing/2014/main" id="{A203898D-FF8C-4545-911D-A9D9E1B2D9B7}"/>
              </a:ext>
            </a:extLst>
          </p:cNvPr>
          <p:cNvSpPr/>
          <p:nvPr/>
        </p:nvSpPr>
        <p:spPr>
          <a:xfrm>
            <a:off x="12576147" y="5858185"/>
            <a:ext cx="3544074" cy="3544074"/>
          </a:xfrm>
          <a:prstGeom prst="roundRect">
            <a:avLst>
              <a:gd name="adj" fmla="val 5059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1270000" dist="495300" dir="5400000" sx="91000" sy="91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C859923-279E-504D-9FC1-2E3ED2BAC7BB}"/>
              </a:ext>
            </a:extLst>
          </p:cNvPr>
          <p:cNvSpPr/>
          <p:nvPr/>
        </p:nvSpPr>
        <p:spPr>
          <a:xfrm>
            <a:off x="7910176" y="5858185"/>
            <a:ext cx="3544074" cy="3544074"/>
          </a:xfrm>
          <a:prstGeom prst="roundRect">
            <a:avLst>
              <a:gd name="adj" fmla="val 5059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1270000" dist="495300" dir="5400000" sx="91000" sy="91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591893" y="713631"/>
            <a:ext cx="11203388" cy="107721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Raleway" panose="020B0503030101060003" pitchFamily="34" charset="0"/>
              </a:rPr>
              <a:t>One Focus: Urban Fantasy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3334307" y="5858185"/>
            <a:ext cx="3544074" cy="3544074"/>
          </a:xfrm>
          <a:prstGeom prst="roundRect">
            <a:avLst>
              <a:gd name="adj" fmla="val 5059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  <a:effectLst>
            <a:outerShdw blurRad="1270000" dist="495300" dir="5400000" sx="91000" sy="91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3506269" y="6459212"/>
            <a:ext cx="3200149" cy="2369462"/>
            <a:chOff x="3684689" y="8846344"/>
            <a:chExt cx="3200149" cy="2369462"/>
          </a:xfrm>
        </p:grpSpPr>
        <p:sp>
          <p:nvSpPr>
            <p:cNvPr id="24" name="TextBox 23"/>
            <p:cNvSpPr txBox="1"/>
            <p:nvPr/>
          </p:nvSpPr>
          <p:spPr>
            <a:xfrm>
              <a:off x="4714094" y="8846344"/>
              <a:ext cx="1141338" cy="12311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8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flipH="1">
              <a:off x="3684689" y="10172700"/>
              <a:ext cx="3200149" cy="104310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400" dirty="0">
                  <a:solidFill>
                    <a:schemeClr val="bg1"/>
                  </a:solidFill>
                  <a:latin typeface="Raleway" panose="020B0503030101060003" pitchFamily="34" charset="0"/>
                  <a:ea typeface="Lato regular" panose="020F0502020204030203" pitchFamily="34" charset="0"/>
                  <a:cs typeface="Lato regular" panose="020F0502020204030203" pitchFamily="34" charset="0"/>
                </a:rPr>
                <a:t>I will read only urban fantasy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9150264" y="6459212"/>
            <a:ext cx="1141338" cy="123110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29" name="TextBox 28"/>
          <p:cNvSpPr txBox="1"/>
          <p:nvPr/>
        </p:nvSpPr>
        <p:spPr>
          <a:xfrm flipH="1">
            <a:off x="8120859" y="7785568"/>
            <a:ext cx="3200149" cy="159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Feedback from avid urban fantasy alpha and beta readers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3764854" y="6459213"/>
            <a:ext cx="1141338" cy="123110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2" name="TextBox 31"/>
          <p:cNvSpPr txBox="1"/>
          <p:nvPr/>
        </p:nvSpPr>
        <p:spPr>
          <a:xfrm flipH="1">
            <a:off x="12735449" y="7785569"/>
            <a:ext cx="3200149" cy="159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Editing by experienced UF editors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8379444" y="6459213"/>
            <a:ext cx="1141338" cy="123110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5" name="TextBox 34"/>
          <p:cNvSpPr txBox="1"/>
          <p:nvPr/>
        </p:nvSpPr>
        <p:spPr>
          <a:xfrm flipH="1">
            <a:off x="17350039" y="7785569"/>
            <a:ext cx="3200149" cy="159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Covers by experienced UF cover designers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0470022" y="2114416"/>
            <a:ext cx="2976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84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0" grpId="0" animBg="1"/>
      <p:bldP spid="27" grpId="0" animBg="1"/>
      <p:bldP spid="3" grpId="0" animBg="1"/>
      <p:bldP spid="28" grpId="0"/>
      <p:bldP spid="29" grpId="0"/>
      <p:bldP spid="31" grpId="0"/>
      <p:bldP spid="32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254B67-47DD-4F34-95A9-8D9B8DD3F3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Rounded Rectangle 3"/>
          <p:cNvSpPr/>
          <p:nvPr/>
        </p:nvSpPr>
        <p:spPr>
          <a:xfrm>
            <a:off x="1866056" y="2313514"/>
            <a:ext cx="1226394" cy="1226394"/>
          </a:xfrm>
          <a:prstGeom prst="roundRect">
            <a:avLst>
              <a:gd name="adj" fmla="val 11164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hape 2775"/>
          <p:cNvSpPr/>
          <p:nvPr/>
        </p:nvSpPr>
        <p:spPr>
          <a:xfrm>
            <a:off x="2199925" y="2704204"/>
            <a:ext cx="558656" cy="4062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0755"/>
                </a:moveTo>
                <a:lnTo>
                  <a:pt x="1866" y="6075"/>
                </a:lnTo>
                <a:lnTo>
                  <a:pt x="10800" y="1395"/>
                </a:lnTo>
                <a:lnTo>
                  <a:pt x="19735" y="6075"/>
                </a:lnTo>
                <a:cubicBezTo>
                  <a:pt x="19735" y="6075"/>
                  <a:pt x="10800" y="10755"/>
                  <a:pt x="10800" y="10755"/>
                </a:cubicBezTo>
                <a:close/>
                <a:moveTo>
                  <a:pt x="18031" y="17315"/>
                </a:moveTo>
                <a:lnTo>
                  <a:pt x="14834" y="16216"/>
                </a:lnTo>
                <a:lnTo>
                  <a:pt x="14832" y="16229"/>
                </a:lnTo>
                <a:cubicBezTo>
                  <a:pt x="14797" y="16218"/>
                  <a:pt x="14765" y="16200"/>
                  <a:pt x="14727" y="16200"/>
                </a:cubicBezTo>
                <a:cubicBezTo>
                  <a:pt x="14627" y="16200"/>
                  <a:pt x="14538" y="16251"/>
                  <a:pt x="14460" y="16324"/>
                </a:cubicBezTo>
                <a:lnTo>
                  <a:pt x="14455" y="16313"/>
                </a:lnTo>
                <a:lnTo>
                  <a:pt x="10820" y="20061"/>
                </a:lnTo>
                <a:lnTo>
                  <a:pt x="7658" y="16334"/>
                </a:lnTo>
                <a:lnTo>
                  <a:pt x="7653" y="16344"/>
                </a:lnTo>
                <a:cubicBezTo>
                  <a:pt x="7571" y="16259"/>
                  <a:pt x="7474" y="16200"/>
                  <a:pt x="7364" y="16200"/>
                </a:cubicBezTo>
                <a:cubicBezTo>
                  <a:pt x="7327" y="16200"/>
                  <a:pt x="7294" y="16218"/>
                  <a:pt x="7259" y="16229"/>
                </a:cubicBezTo>
                <a:lnTo>
                  <a:pt x="7257" y="16216"/>
                </a:lnTo>
                <a:lnTo>
                  <a:pt x="4013" y="17331"/>
                </a:lnTo>
                <a:lnTo>
                  <a:pt x="4767" y="9035"/>
                </a:lnTo>
                <a:lnTo>
                  <a:pt x="10589" y="12084"/>
                </a:lnTo>
                <a:lnTo>
                  <a:pt x="10591" y="12080"/>
                </a:lnTo>
                <a:cubicBezTo>
                  <a:pt x="10655" y="12122"/>
                  <a:pt x="10724" y="12150"/>
                  <a:pt x="10800" y="12150"/>
                </a:cubicBezTo>
                <a:cubicBezTo>
                  <a:pt x="10876" y="12150"/>
                  <a:pt x="10946" y="12122"/>
                  <a:pt x="11009" y="12080"/>
                </a:cubicBezTo>
                <a:lnTo>
                  <a:pt x="11011" y="12084"/>
                </a:lnTo>
                <a:lnTo>
                  <a:pt x="16897" y="9001"/>
                </a:lnTo>
                <a:cubicBezTo>
                  <a:pt x="16897" y="9001"/>
                  <a:pt x="18031" y="17315"/>
                  <a:pt x="18031" y="17315"/>
                </a:cubicBezTo>
                <a:close/>
                <a:moveTo>
                  <a:pt x="21600" y="6075"/>
                </a:moveTo>
                <a:cubicBezTo>
                  <a:pt x="21600" y="5806"/>
                  <a:pt x="21484" y="5579"/>
                  <a:pt x="21319" y="5470"/>
                </a:cubicBezTo>
                <a:lnTo>
                  <a:pt x="21320" y="5466"/>
                </a:lnTo>
                <a:lnTo>
                  <a:pt x="21306" y="5458"/>
                </a:lnTo>
                <a:cubicBezTo>
                  <a:pt x="21301" y="5455"/>
                  <a:pt x="21296" y="5453"/>
                  <a:pt x="21292" y="5451"/>
                </a:cubicBezTo>
                <a:lnTo>
                  <a:pt x="11011" y="66"/>
                </a:lnTo>
                <a:lnTo>
                  <a:pt x="11009" y="70"/>
                </a:lnTo>
                <a:cubicBezTo>
                  <a:pt x="10946" y="28"/>
                  <a:pt x="10876" y="0"/>
                  <a:pt x="10800" y="0"/>
                </a:cubicBezTo>
                <a:cubicBezTo>
                  <a:pt x="10724" y="0"/>
                  <a:pt x="10655" y="28"/>
                  <a:pt x="10591" y="70"/>
                </a:cubicBezTo>
                <a:lnTo>
                  <a:pt x="10589" y="66"/>
                </a:lnTo>
                <a:lnTo>
                  <a:pt x="309" y="5451"/>
                </a:lnTo>
                <a:cubicBezTo>
                  <a:pt x="304" y="5453"/>
                  <a:pt x="299" y="5455"/>
                  <a:pt x="295" y="5458"/>
                </a:cubicBezTo>
                <a:lnTo>
                  <a:pt x="280" y="5466"/>
                </a:lnTo>
                <a:lnTo>
                  <a:pt x="281" y="5470"/>
                </a:lnTo>
                <a:cubicBezTo>
                  <a:pt x="116" y="5579"/>
                  <a:pt x="0" y="5806"/>
                  <a:pt x="0" y="6075"/>
                </a:cubicBezTo>
                <a:cubicBezTo>
                  <a:pt x="0" y="6344"/>
                  <a:pt x="116" y="6571"/>
                  <a:pt x="281" y="6680"/>
                </a:cubicBezTo>
                <a:lnTo>
                  <a:pt x="280" y="6684"/>
                </a:lnTo>
                <a:lnTo>
                  <a:pt x="295" y="6692"/>
                </a:lnTo>
                <a:cubicBezTo>
                  <a:pt x="299" y="6695"/>
                  <a:pt x="304" y="6697"/>
                  <a:pt x="309" y="6699"/>
                </a:cubicBezTo>
                <a:lnTo>
                  <a:pt x="1230" y="7182"/>
                </a:lnTo>
                <a:lnTo>
                  <a:pt x="608" y="13603"/>
                </a:lnTo>
                <a:cubicBezTo>
                  <a:pt x="251" y="13805"/>
                  <a:pt x="0" y="14287"/>
                  <a:pt x="0" y="14850"/>
                </a:cubicBezTo>
                <a:cubicBezTo>
                  <a:pt x="0" y="15596"/>
                  <a:pt x="439" y="16200"/>
                  <a:pt x="982" y="16200"/>
                </a:cubicBezTo>
                <a:cubicBezTo>
                  <a:pt x="1524" y="16200"/>
                  <a:pt x="1964" y="15596"/>
                  <a:pt x="1964" y="14850"/>
                </a:cubicBezTo>
                <a:cubicBezTo>
                  <a:pt x="1964" y="14416"/>
                  <a:pt x="1812" y="14034"/>
                  <a:pt x="1580" y="13787"/>
                </a:cubicBezTo>
                <a:lnTo>
                  <a:pt x="2173" y="7676"/>
                </a:lnTo>
                <a:lnTo>
                  <a:pt x="3822" y="8540"/>
                </a:lnTo>
                <a:lnTo>
                  <a:pt x="2950" y="18135"/>
                </a:lnTo>
                <a:lnTo>
                  <a:pt x="2958" y="18138"/>
                </a:lnTo>
                <a:cubicBezTo>
                  <a:pt x="2955" y="18167"/>
                  <a:pt x="2945" y="18193"/>
                  <a:pt x="2945" y="18225"/>
                </a:cubicBezTo>
                <a:cubicBezTo>
                  <a:pt x="2945" y="18598"/>
                  <a:pt x="3165" y="18900"/>
                  <a:pt x="3436" y="18900"/>
                </a:cubicBezTo>
                <a:cubicBezTo>
                  <a:pt x="3474" y="18900"/>
                  <a:pt x="3506" y="18884"/>
                  <a:pt x="3541" y="18873"/>
                </a:cubicBezTo>
                <a:lnTo>
                  <a:pt x="3543" y="18884"/>
                </a:lnTo>
                <a:lnTo>
                  <a:pt x="7238" y="17613"/>
                </a:lnTo>
                <a:lnTo>
                  <a:pt x="10506" y="21465"/>
                </a:lnTo>
                <a:lnTo>
                  <a:pt x="10510" y="21456"/>
                </a:lnTo>
                <a:cubicBezTo>
                  <a:pt x="10593" y="21541"/>
                  <a:pt x="10690" y="21600"/>
                  <a:pt x="10800" y="21600"/>
                </a:cubicBezTo>
                <a:cubicBezTo>
                  <a:pt x="10901" y="21600"/>
                  <a:pt x="10989" y="21548"/>
                  <a:pt x="11068" y="21476"/>
                </a:cubicBezTo>
                <a:lnTo>
                  <a:pt x="11072" y="21487"/>
                </a:lnTo>
                <a:lnTo>
                  <a:pt x="14834" y="17607"/>
                </a:lnTo>
                <a:lnTo>
                  <a:pt x="18548" y="18884"/>
                </a:lnTo>
                <a:lnTo>
                  <a:pt x="18550" y="18871"/>
                </a:lnTo>
                <a:cubicBezTo>
                  <a:pt x="18585" y="18882"/>
                  <a:pt x="18618" y="18900"/>
                  <a:pt x="18655" y="18900"/>
                </a:cubicBezTo>
                <a:cubicBezTo>
                  <a:pt x="18926" y="18900"/>
                  <a:pt x="19145" y="18598"/>
                  <a:pt x="19145" y="18225"/>
                </a:cubicBezTo>
                <a:cubicBezTo>
                  <a:pt x="19145" y="18181"/>
                  <a:pt x="19135" y="18143"/>
                  <a:pt x="19130" y="18102"/>
                </a:cubicBezTo>
                <a:lnTo>
                  <a:pt x="19137" y="18100"/>
                </a:lnTo>
                <a:lnTo>
                  <a:pt x="17830" y="8513"/>
                </a:lnTo>
                <a:lnTo>
                  <a:pt x="21292" y="6699"/>
                </a:lnTo>
                <a:cubicBezTo>
                  <a:pt x="21296" y="6697"/>
                  <a:pt x="21301" y="6695"/>
                  <a:pt x="21306" y="6692"/>
                </a:cubicBezTo>
                <a:lnTo>
                  <a:pt x="21320" y="6684"/>
                </a:lnTo>
                <a:lnTo>
                  <a:pt x="21319" y="6680"/>
                </a:lnTo>
                <a:cubicBezTo>
                  <a:pt x="21484" y="6571"/>
                  <a:pt x="21600" y="6344"/>
                  <a:pt x="21600" y="6075"/>
                </a:cubicBezTo>
              </a:path>
            </a:pathLst>
          </a:custGeom>
          <a:solidFill>
            <a:schemeClr val="bg1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4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3656417" y="2217964"/>
            <a:ext cx="230191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aleway" panose="020B0503030101060003" pitchFamily="34" charset="0"/>
              </a:rPr>
              <a:t>Create a Plan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3656417" y="2648851"/>
            <a:ext cx="4212826" cy="1043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-Goals, timeline, and detailed steps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66056" y="4888164"/>
            <a:ext cx="1226394" cy="1226394"/>
          </a:xfrm>
          <a:prstGeom prst="roundRect">
            <a:avLst>
              <a:gd name="adj" fmla="val 10476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hape 2783"/>
          <p:cNvSpPr/>
          <p:nvPr/>
        </p:nvSpPr>
        <p:spPr>
          <a:xfrm>
            <a:off x="2204054" y="5260123"/>
            <a:ext cx="558656" cy="4824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5855"/>
                </a:moveTo>
                <a:lnTo>
                  <a:pt x="1633" y="10800"/>
                </a:lnTo>
                <a:lnTo>
                  <a:pt x="4615" y="9156"/>
                </a:lnTo>
                <a:lnTo>
                  <a:pt x="10589" y="12450"/>
                </a:lnTo>
                <a:lnTo>
                  <a:pt x="10591" y="12446"/>
                </a:lnTo>
                <a:cubicBezTo>
                  <a:pt x="10654" y="12482"/>
                  <a:pt x="10724" y="12505"/>
                  <a:pt x="10800" y="12505"/>
                </a:cubicBezTo>
                <a:cubicBezTo>
                  <a:pt x="10876" y="12505"/>
                  <a:pt x="10946" y="12482"/>
                  <a:pt x="11009" y="12446"/>
                </a:cubicBezTo>
                <a:lnTo>
                  <a:pt x="11011" y="12450"/>
                </a:lnTo>
                <a:lnTo>
                  <a:pt x="16985" y="9156"/>
                </a:lnTo>
                <a:lnTo>
                  <a:pt x="19967" y="10800"/>
                </a:lnTo>
                <a:cubicBezTo>
                  <a:pt x="19967" y="10800"/>
                  <a:pt x="10800" y="15855"/>
                  <a:pt x="10800" y="15855"/>
                </a:cubicBezTo>
                <a:close/>
                <a:moveTo>
                  <a:pt x="19967" y="15347"/>
                </a:moveTo>
                <a:lnTo>
                  <a:pt x="10800" y="20402"/>
                </a:lnTo>
                <a:lnTo>
                  <a:pt x="1633" y="15347"/>
                </a:lnTo>
                <a:lnTo>
                  <a:pt x="4615" y="13703"/>
                </a:lnTo>
                <a:lnTo>
                  <a:pt x="10589" y="16997"/>
                </a:lnTo>
                <a:lnTo>
                  <a:pt x="10591" y="16994"/>
                </a:lnTo>
                <a:cubicBezTo>
                  <a:pt x="10654" y="17029"/>
                  <a:pt x="10724" y="17053"/>
                  <a:pt x="10800" y="17053"/>
                </a:cubicBezTo>
                <a:cubicBezTo>
                  <a:pt x="10876" y="17053"/>
                  <a:pt x="10946" y="17029"/>
                  <a:pt x="11009" y="16994"/>
                </a:cubicBezTo>
                <a:lnTo>
                  <a:pt x="11011" y="16997"/>
                </a:lnTo>
                <a:lnTo>
                  <a:pt x="16985" y="13703"/>
                </a:lnTo>
                <a:cubicBezTo>
                  <a:pt x="16985" y="13703"/>
                  <a:pt x="19967" y="15347"/>
                  <a:pt x="19967" y="15347"/>
                </a:cubicBezTo>
                <a:close/>
                <a:moveTo>
                  <a:pt x="1633" y="6253"/>
                </a:moveTo>
                <a:lnTo>
                  <a:pt x="10800" y="1198"/>
                </a:lnTo>
                <a:lnTo>
                  <a:pt x="19967" y="6253"/>
                </a:lnTo>
                <a:lnTo>
                  <a:pt x="10800" y="11307"/>
                </a:lnTo>
                <a:cubicBezTo>
                  <a:pt x="10800" y="11307"/>
                  <a:pt x="1633" y="6253"/>
                  <a:pt x="1633" y="6253"/>
                </a:cubicBezTo>
                <a:close/>
                <a:moveTo>
                  <a:pt x="21600" y="10800"/>
                </a:moveTo>
                <a:cubicBezTo>
                  <a:pt x="21600" y="10574"/>
                  <a:pt x="21484" y="10383"/>
                  <a:pt x="21319" y="10290"/>
                </a:cubicBezTo>
                <a:lnTo>
                  <a:pt x="21320" y="10287"/>
                </a:lnTo>
                <a:lnTo>
                  <a:pt x="18127" y="8526"/>
                </a:lnTo>
                <a:lnTo>
                  <a:pt x="21320" y="6766"/>
                </a:lnTo>
                <a:lnTo>
                  <a:pt x="21319" y="6762"/>
                </a:lnTo>
                <a:cubicBezTo>
                  <a:pt x="21484" y="6671"/>
                  <a:pt x="21600" y="6479"/>
                  <a:pt x="21600" y="6253"/>
                </a:cubicBezTo>
                <a:cubicBezTo>
                  <a:pt x="21600" y="6027"/>
                  <a:pt x="21484" y="5835"/>
                  <a:pt x="21319" y="5743"/>
                </a:cubicBezTo>
                <a:lnTo>
                  <a:pt x="21320" y="5740"/>
                </a:lnTo>
                <a:lnTo>
                  <a:pt x="11011" y="56"/>
                </a:lnTo>
                <a:lnTo>
                  <a:pt x="11009" y="59"/>
                </a:lnTo>
                <a:cubicBezTo>
                  <a:pt x="10946" y="23"/>
                  <a:pt x="10876" y="0"/>
                  <a:pt x="10800" y="0"/>
                </a:cubicBezTo>
                <a:cubicBezTo>
                  <a:pt x="10724" y="0"/>
                  <a:pt x="10654" y="23"/>
                  <a:pt x="10591" y="59"/>
                </a:cubicBezTo>
                <a:lnTo>
                  <a:pt x="10589" y="56"/>
                </a:lnTo>
                <a:lnTo>
                  <a:pt x="280" y="5740"/>
                </a:lnTo>
                <a:lnTo>
                  <a:pt x="281" y="5743"/>
                </a:lnTo>
                <a:cubicBezTo>
                  <a:pt x="116" y="5835"/>
                  <a:pt x="0" y="6027"/>
                  <a:pt x="0" y="6253"/>
                </a:cubicBezTo>
                <a:cubicBezTo>
                  <a:pt x="0" y="6479"/>
                  <a:pt x="116" y="6671"/>
                  <a:pt x="281" y="6762"/>
                </a:cubicBezTo>
                <a:lnTo>
                  <a:pt x="280" y="6766"/>
                </a:lnTo>
                <a:lnTo>
                  <a:pt x="3473" y="8526"/>
                </a:lnTo>
                <a:lnTo>
                  <a:pt x="280" y="10287"/>
                </a:lnTo>
                <a:lnTo>
                  <a:pt x="281" y="10290"/>
                </a:lnTo>
                <a:cubicBezTo>
                  <a:pt x="116" y="10383"/>
                  <a:pt x="0" y="10574"/>
                  <a:pt x="0" y="10800"/>
                </a:cubicBezTo>
                <a:cubicBezTo>
                  <a:pt x="0" y="11026"/>
                  <a:pt x="116" y="11218"/>
                  <a:pt x="281" y="11310"/>
                </a:cubicBezTo>
                <a:lnTo>
                  <a:pt x="280" y="11313"/>
                </a:lnTo>
                <a:lnTo>
                  <a:pt x="3473" y="13074"/>
                </a:lnTo>
                <a:lnTo>
                  <a:pt x="280" y="14834"/>
                </a:lnTo>
                <a:lnTo>
                  <a:pt x="281" y="14838"/>
                </a:lnTo>
                <a:cubicBezTo>
                  <a:pt x="116" y="14930"/>
                  <a:pt x="0" y="15121"/>
                  <a:pt x="0" y="15347"/>
                </a:cubicBezTo>
                <a:cubicBezTo>
                  <a:pt x="0" y="15574"/>
                  <a:pt x="116" y="15765"/>
                  <a:pt x="281" y="15857"/>
                </a:cubicBezTo>
                <a:lnTo>
                  <a:pt x="280" y="15860"/>
                </a:lnTo>
                <a:lnTo>
                  <a:pt x="10589" y="21544"/>
                </a:lnTo>
                <a:lnTo>
                  <a:pt x="10591" y="21541"/>
                </a:lnTo>
                <a:cubicBezTo>
                  <a:pt x="10654" y="21577"/>
                  <a:pt x="10724" y="21600"/>
                  <a:pt x="10800" y="21600"/>
                </a:cubicBezTo>
                <a:cubicBezTo>
                  <a:pt x="10876" y="21600"/>
                  <a:pt x="10946" y="21577"/>
                  <a:pt x="11009" y="21541"/>
                </a:cubicBezTo>
                <a:lnTo>
                  <a:pt x="11011" y="21544"/>
                </a:lnTo>
                <a:lnTo>
                  <a:pt x="21320" y="15860"/>
                </a:lnTo>
                <a:lnTo>
                  <a:pt x="21319" y="15857"/>
                </a:lnTo>
                <a:cubicBezTo>
                  <a:pt x="21484" y="15765"/>
                  <a:pt x="21600" y="15574"/>
                  <a:pt x="21600" y="15347"/>
                </a:cubicBezTo>
                <a:cubicBezTo>
                  <a:pt x="21600" y="15121"/>
                  <a:pt x="21484" y="14930"/>
                  <a:pt x="21319" y="14838"/>
                </a:cubicBezTo>
                <a:lnTo>
                  <a:pt x="21320" y="14834"/>
                </a:lnTo>
                <a:lnTo>
                  <a:pt x="18127" y="13074"/>
                </a:lnTo>
                <a:lnTo>
                  <a:pt x="21320" y="11313"/>
                </a:lnTo>
                <a:lnTo>
                  <a:pt x="21319" y="11310"/>
                </a:lnTo>
                <a:cubicBezTo>
                  <a:pt x="21484" y="11218"/>
                  <a:pt x="21600" y="11026"/>
                  <a:pt x="21600" y="10800"/>
                </a:cubicBezTo>
              </a:path>
            </a:pathLst>
          </a:custGeom>
          <a:solidFill>
            <a:schemeClr val="accent4"/>
          </a:solidFill>
          <a:ln w="12700">
            <a:noFill/>
            <a:miter lim="400000"/>
          </a:ln>
        </p:spPr>
        <p:txBody>
          <a:bodyPr lIns="38090" tIns="38090" rIns="38090" bIns="38090" anchor="ctr"/>
          <a:lstStyle/>
          <a:p>
            <a:pPr defTabSz="457064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000" dirty="0"/>
          </a:p>
        </p:txBody>
      </p:sp>
      <p:sp>
        <p:nvSpPr>
          <p:cNvPr id="10" name="TextBox 9"/>
          <p:cNvSpPr txBox="1"/>
          <p:nvPr/>
        </p:nvSpPr>
        <p:spPr>
          <a:xfrm>
            <a:off x="3656417" y="4811964"/>
            <a:ext cx="4145366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aleway" panose="020B0503030101060003" pitchFamily="34" charset="0"/>
              </a:rPr>
              <a:t>Become a student of UF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3656417" y="5410223"/>
            <a:ext cx="4212826" cy="1043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-Read traditional and indie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-Take detailed notes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866056" y="7501514"/>
            <a:ext cx="1226394" cy="1226394"/>
          </a:xfrm>
          <a:prstGeom prst="roundRect">
            <a:avLst>
              <a:gd name="adj" fmla="val 11164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56417" y="7405964"/>
            <a:ext cx="3385542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aleway" panose="020B0503030101060003" pitchFamily="34" charset="0"/>
              </a:rPr>
              <a:t>Map out the market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3656417" y="8004223"/>
            <a:ext cx="4212826" cy="21511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-Subgenres, keywords and categories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-Gather data &amp; analytics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Raleway" panose="020B0503030101060003" pitchFamily="34" charset="0"/>
              <a:ea typeface="Lato regular" panose="020F0502020204030203" pitchFamily="34" charset="0"/>
              <a:cs typeface="Lato regular" panose="020F0502020204030203" pitchFamily="34" charset="0"/>
            </a:endParaRPr>
          </a:p>
        </p:txBody>
      </p:sp>
      <p:sp>
        <p:nvSpPr>
          <p:cNvPr id="24" name="Shape 2662"/>
          <p:cNvSpPr/>
          <p:nvPr/>
        </p:nvSpPr>
        <p:spPr>
          <a:xfrm>
            <a:off x="2199925" y="7835383"/>
            <a:ext cx="558656" cy="558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55" y="11782"/>
                </a:moveTo>
                <a:cubicBezTo>
                  <a:pt x="18383" y="11782"/>
                  <a:pt x="18164" y="12002"/>
                  <a:pt x="18164" y="12273"/>
                </a:cubicBezTo>
                <a:cubicBezTo>
                  <a:pt x="18164" y="12544"/>
                  <a:pt x="18383" y="12764"/>
                  <a:pt x="18655" y="12764"/>
                </a:cubicBezTo>
                <a:cubicBezTo>
                  <a:pt x="18926" y="12764"/>
                  <a:pt x="19145" y="12544"/>
                  <a:pt x="19145" y="12273"/>
                </a:cubicBezTo>
                <a:cubicBezTo>
                  <a:pt x="19145" y="12002"/>
                  <a:pt x="18926" y="11782"/>
                  <a:pt x="18655" y="11782"/>
                </a:cubicBezTo>
                <a:moveTo>
                  <a:pt x="18655" y="13745"/>
                </a:moveTo>
                <a:cubicBezTo>
                  <a:pt x="18383" y="13745"/>
                  <a:pt x="18164" y="13966"/>
                  <a:pt x="18164" y="14236"/>
                </a:cubicBezTo>
                <a:cubicBezTo>
                  <a:pt x="18164" y="14508"/>
                  <a:pt x="18383" y="14727"/>
                  <a:pt x="18655" y="14727"/>
                </a:cubicBezTo>
                <a:cubicBezTo>
                  <a:pt x="18926" y="14727"/>
                  <a:pt x="19145" y="14508"/>
                  <a:pt x="19145" y="14236"/>
                </a:cubicBezTo>
                <a:cubicBezTo>
                  <a:pt x="19145" y="13966"/>
                  <a:pt x="18926" y="13745"/>
                  <a:pt x="18655" y="13745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6691" y="20618"/>
                </a:lnTo>
                <a:lnTo>
                  <a:pt x="16691" y="6873"/>
                </a:lnTo>
                <a:lnTo>
                  <a:pt x="19636" y="6873"/>
                </a:lnTo>
                <a:cubicBezTo>
                  <a:pt x="20178" y="6873"/>
                  <a:pt x="20618" y="7313"/>
                  <a:pt x="20618" y="7855"/>
                </a:cubicBez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5709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cubicBezTo>
                  <a:pt x="982" y="7313"/>
                  <a:pt x="1422" y="6873"/>
                  <a:pt x="1964" y="6873"/>
                </a:cubicBezTo>
                <a:lnTo>
                  <a:pt x="15709" y="6873"/>
                </a:lnTo>
                <a:cubicBezTo>
                  <a:pt x="15709" y="6873"/>
                  <a:pt x="15709" y="20618"/>
                  <a:pt x="15709" y="20618"/>
                </a:cubicBezTo>
                <a:close/>
                <a:moveTo>
                  <a:pt x="19636" y="5891"/>
                </a:moveTo>
                <a:lnTo>
                  <a:pt x="13205" y="5891"/>
                </a:lnTo>
                <a:cubicBezTo>
                  <a:pt x="13069" y="5222"/>
                  <a:pt x="12657" y="4657"/>
                  <a:pt x="12097" y="4306"/>
                </a:cubicBezTo>
                <a:lnTo>
                  <a:pt x="14476" y="1927"/>
                </a:lnTo>
                <a:cubicBezTo>
                  <a:pt x="14557" y="1949"/>
                  <a:pt x="14640" y="1964"/>
                  <a:pt x="14727" y="1964"/>
                </a:cubicBezTo>
                <a:cubicBezTo>
                  <a:pt x="15269" y="1964"/>
                  <a:pt x="15709" y="1524"/>
                  <a:pt x="15709" y="982"/>
                </a:cubicBezTo>
                <a:cubicBezTo>
                  <a:pt x="15709" y="440"/>
                  <a:pt x="15269" y="0"/>
                  <a:pt x="14727" y="0"/>
                </a:cubicBezTo>
                <a:cubicBezTo>
                  <a:pt x="14186" y="0"/>
                  <a:pt x="13745" y="440"/>
                  <a:pt x="13745" y="982"/>
                </a:cubicBezTo>
                <a:cubicBezTo>
                  <a:pt x="13745" y="1070"/>
                  <a:pt x="13761" y="1153"/>
                  <a:pt x="13782" y="1233"/>
                </a:cubicBezTo>
                <a:lnTo>
                  <a:pt x="11061" y="3954"/>
                </a:lnTo>
                <a:cubicBezTo>
                  <a:pt x="10975" y="3945"/>
                  <a:pt x="10889" y="3927"/>
                  <a:pt x="10800" y="3927"/>
                </a:cubicBezTo>
                <a:cubicBezTo>
                  <a:pt x="10711" y="3927"/>
                  <a:pt x="10625" y="3945"/>
                  <a:pt x="10539" y="3954"/>
                </a:cubicBezTo>
                <a:lnTo>
                  <a:pt x="7818" y="1233"/>
                </a:lnTo>
                <a:cubicBezTo>
                  <a:pt x="7839" y="1153"/>
                  <a:pt x="7855" y="1070"/>
                  <a:pt x="7855" y="982"/>
                </a:cubicBezTo>
                <a:cubicBezTo>
                  <a:pt x="7855" y="440"/>
                  <a:pt x="7414" y="0"/>
                  <a:pt x="6873" y="0"/>
                </a:cubicBezTo>
                <a:cubicBezTo>
                  <a:pt x="6331" y="0"/>
                  <a:pt x="5891" y="440"/>
                  <a:pt x="5891" y="982"/>
                </a:cubicBezTo>
                <a:cubicBezTo>
                  <a:pt x="5891" y="1524"/>
                  <a:pt x="6331" y="1964"/>
                  <a:pt x="6873" y="1964"/>
                </a:cubicBezTo>
                <a:cubicBezTo>
                  <a:pt x="6960" y="1964"/>
                  <a:pt x="7043" y="1949"/>
                  <a:pt x="7124" y="1927"/>
                </a:cubicBezTo>
                <a:lnTo>
                  <a:pt x="9503" y="4306"/>
                </a:lnTo>
                <a:cubicBezTo>
                  <a:pt x="8943" y="4657"/>
                  <a:pt x="8531" y="5222"/>
                  <a:pt x="8395" y="5891"/>
                </a:cubicBezTo>
                <a:lnTo>
                  <a:pt x="1964" y="5891"/>
                </a:lnTo>
                <a:cubicBezTo>
                  <a:pt x="879" y="5891"/>
                  <a:pt x="0" y="6770"/>
                  <a:pt x="0" y="7855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7855"/>
                </a:lnTo>
                <a:cubicBezTo>
                  <a:pt x="21600" y="6770"/>
                  <a:pt x="20721" y="5891"/>
                  <a:pt x="19636" y="5891"/>
                </a:cubicBezTo>
                <a:moveTo>
                  <a:pt x="12764" y="17673"/>
                </a:moveTo>
                <a:lnTo>
                  <a:pt x="3927" y="17673"/>
                </a:lnTo>
                <a:lnTo>
                  <a:pt x="3927" y="9818"/>
                </a:lnTo>
                <a:lnTo>
                  <a:pt x="12764" y="9818"/>
                </a:lnTo>
                <a:cubicBezTo>
                  <a:pt x="12764" y="9818"/>
                  <a:pt x="12764" y="17673"/>
                  <a:pt x="12764" y="17673"/>
                </a:cubicBezTo>
                <a:close/>
                <a:moveTo>
                  <a:pt x="13745" y="8836"/>
                </a:moveTo>
                <a:lnTo>
                  <a:pt x="2945" y="8836"/>
                </a:lnTo>
                <a:lnTo>
                  <a:pt x="2945" y="18655"/>
                </a:lnTo>
                <a:lnTo>
                  <a:pt x="13745" y="18655"/>
                </a:lnTo>
                <a:cubicBezTo>
                  <a:pt x="13745" y="18655"/>
                  <a:pt x="13745" y="8836"/>
                  <a:pt x="13745" y="8836"/>
                </a:cubicBezTo>
                <a:close/>
                <a:moveTo>
                  <a:pt x="18655" y="8836"/>
                </a:moveTo>
                <a:cubicBezTo>
                  <a:pt x="18113" y="8836"/>
                  <a:pt x="17673" y="9276"/>
                  <a:pt x="17673" y="9818"/>
                </a:cubicBezTo>
                <a:cubicBezTo>
                  <a:pt x="17673" y="10360"/>
                  <a:pt x="18113" y="10800"/>
                  <a:pt x="18655" y="10800"/>
                </a:cubicBezTo>
                <a:cubicBezTo>
                  <a:pt x="19196" y="10800"/>
                  <a:pt x="19636" y="10360"/>
                  <a:pt x="19636" y="9818"/>
                </a:cubicBezTo>
                <a:cubicBezTo>
                  <a:pt x="19636" y="9276"/>
                  <a:pt x="19196" y="8836"/>
                  <a:pt x="18655" y="883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4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000" dirty="0"/>
          </a:p>
        </p:txBody>
      </p:sp>
      <p:sp>
        <p:nvSpPr>
          <p:cNvPr id="16" name="Rounded Rectangle 15"/>
          <p:cNvSpPr/>
          <p:nvPr/>
        </p:nvSpPr>
        <p:spPr>
          <a:xfrm>
            <a:off x="1866056" y="10076163"/>
            <a:ext cx="1226394" cy="1226394"/>
          </a:xfrm>
          <a:prstGeom prst="roundRect">
            <a:avLst>
              <a:gd name="adj" fmla="val 10476"/>
            </a:avLst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56417" y="9999963"/>
            <a:ext cx="3853619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Raleway" panose="020B0503030101060003" pitchFamily="34" charset="0"/>
              </a:rPr>
              <a:t>Design the experience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3656417" y="10598222"/>
            <a:ext cx="4212826" cy="1043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-Determine pen name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-Design a pilot series</a:t>
            </a:r>
          </a:p>
        </p:txBody>
      </p:sp>
      <p:sp>
        <p:nvSpPr>
          <p:cNvPr id="25" name="Shape 2696"/>
          <p:cNvSpPr/>
          <p:nvPr/>
        </p:nvSpPr>
        <p:spPr>
          <a:xfrm>
            <a:off x="2199925" y="10410032"/>
            <a:ext cx="558656" cy="5586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764" y="19636"/>
                </a:moveTo>
                <a:cubicBezTo>
                  <a:pt x="12764" y="20178"/>
                  <a:pt x="12324" y="20618"/>
                  <a:pt x="11782" y="20618"/>
                </a:cubicBezTo>
                <a:lnTo>
                  <a:pt x="9818" y="20618"/>
                </a:lnTo>
                <a:cubicBezTo>
                  <a:pt x="9276" y="20618"/>
                  <a:pt x="8836" y="20178"/>
                  <a:pt x="8836" y="19636"/>
                </a:cubicBezTo>
                <a:lnTo>
                  <a:pt x="8836" y="17673"/>
                </a:lnTo>
                <a:cubicBezTo>
                  <a:pt x="8836" y="17131"/>
                  <a:pt x="9276" y="16691"/>
                  <a:pt x="9818" y="16691"/>
                </a:cubicBezTo>
                <a:lnTo>
                  <a:pt x="11782" y="16691"/>
                </a:lnTo>
                <a:cubicBezTo>
                  <a:pt x="12324" y="16691"/>
                  <a:pt x="12764" y="17131"/>
                  <a:pt x="12764" y="17673"/>
                </a:cubicBezTo>
                <a:cubicBezTo>
                  <a:pt x="12764" y="17673"/>
                  <a:pt x="12764" y="19636"/>
                  <a:pt x="12764" y="19636"/>
                </a:cubicBezTo>
                <a:close/>
                <a:moveTo>
                  <a:pt x="11782" y="15709"/>
                </a:moveTo>
                <a:lnTo>
                  <a:pt x="9818" y="15709"/>
                </a:lnTo>
                <a:cubicBezTo>
                  <a:pt x="8734" y="15709"/>
                  <a:pt x="7855" y="16588"/>
                  <a:pt x="7855" y="17673"/>
                </a:cubicBezTo>
                <a:lnTo>
                  <a:pt x="7855" y="19636"/>
                </a:lnTo>
                <a:cubicBezTo>
                  <a:pt x="7855" y="20721"/>
                  <a:pt x="8734" y="21600"/>
                  <a:pt x="9818" y="21600"/>
                </a:cubicBezTo>
                <a:lnTo>
                  <a:pt x="11782" y="21600"/>
                </a:lnTo>
                <a:cubicBezTo>
                  <a:pt x="12866" y="21600"/>
                  <a:pt x="13745" y="20721"/>
                  <a:pt x="13745" y="19636"/>
                </a:cubicBezTo>
                <a:lnTo>
                  <a:pt x="13745" y="17673"/>
                </a:lnTo>
                <a:cubicBezTo>
                  <a:pt x="13745" y="16588"/>
                  <a:pt x="12866" y="15709"/>
                  <a:pt x="11782" y="15709"/>
                </a:cubicBezTo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cubicBezTo>
                  <a:pt x="17131" y="20618"/>
                  <a:pt x="16691" y="20178"/>
                  <a:pt x="16691" y="19636"/>
                </a:cubicBezTo>
                <a:lnTo>
                  <a:pt x="16691" y="17673"/>
                </a:lnTo>
                <a:cubicBezTo>
                  <a:pt x="16691" y="17131"/>
                  <a:pt x="17131" y="16691"/>
                  <a:pt x="17673" y="16691"/>
                </a:cubicBezTo>
                <a:lnTo>
                  <a:pt x="19636" y="16691"/>
                </a:lnTo>
                <a:cubicBezTo>
                  <a:pt x="20178" y="16691"/>
                  <a:pt x="20618" y="17131"/>
                  <a:pt x="20618" y="17673"/>
                </a:cubicBezTo>
                <a:cubicBezTo>
                  <a:pt x="20618" y="17673"/>
                  <a:pt x="20618" y="19636"/>
                  <a:pt x="20618" y="19636"/>
                </a:cubicBezTo>
                <a:close/>
                <a:moveTo>
                  <a:pt x="19636" y="15709"/>
                </a:moveTo>
                <a:lnTo>
                  <a:pt x="17673" y="15709"/>
                </a:lnTo>
                <a:cubicBezTo>
                  <a:pt x="16588" y="15709"/>
                  <a:pt x="15709" y="16588"/>
                  <a:pt x="15709" y="17673"/>
                </a:cubicBezTo>
                <a:lnTo>
                  <a:pt x="15709" y="19636"/>
                </a:lnTo>
                <a:cubicBezTo>
                  <a:pt x="15709" y="20721"/>
                  <a:pt x="16588" y="21600"/>
                  <a:pt x="17673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7673"/>
                </a:lnTo>
                <a:cubicBezTo>
                  <a:pt x="21600" y="16588"/>
                  <a:pt x="20721" y="15709"/>
                  <a:pt x="19636" y="15709"/>
                </a:cubicBezTo>
                <a:moveTo>
                  <a:pt x="4909" y="19636"/>
                </a:moveTo>
                <a:cubicBezTo>
                  <a:pt x="4909" y="20178"/>
                  <a:pt x="4469" y="20618"/>
                  <a:pt x="3927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7673"/>
                </a:lnTo>
                <a:cubicBezTo>
                  <a:pt x="982" y="17131"/>
                  <a:pt x="1422" y="16691"/>
                  <a:pt x="1964" y="16691"/>
                </a:cubicBezTo>
                <a:lnTo>
                  <a:pt x="3927" y="16691"/>
                </a:lnTo>
                <a:cubicBezTo>
                  <a:pt x="4469" y="16691"/>
                  <a:pt x="4909" y="17131"/>
                  <a:pt x="4909" y="17673"/>
                </a:cubicBezTo>
                <a:cubicBezTo>
                  <a:pt x="4909" y="17673"/>
                  <a:pt x="4909" y="19636"/>
                  <a:pt x="4909" y="19636"/>
                </a:cubicBezTo>
                <a:close/>
                <a:moveTo>
                  <a:pt x="3927" y="15709"/>
                </a:moveTo>
                <a:lnTo>
                  <a:pt x="1964" y="15709"/>
                </a:lnTo>
                <a:cubicBezTo>
                  <a:pt x="879" y="15709"/>
                  <a:pt x="0" y="16588"/>
                  <a:pt x="0" y="17673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3927" y="21600"/>
                </a:lnTo>
                <a:cubicBezTo>
                  <a:pt x="5012" y="21600"/>
                  <a:pt x="5891" y="20721"/>
                  <a:pt x="5891" y="19636"/>
                </a:cubicBezTo>
                <a:lnTo>
                  <a:pt x="5891" y="17673"/>
                </a:lnTo>
                <a:cubicBezTo>
                  <a:pt x="5891" y="16588"/>
                  <a:pt x="5012" y="15709"/>
                  <a:pt x="3927" y="15709"/>
                </a:cubicBezTo>
                <a:moveTo>
                  <a:pt x="2945" y="14727"/>
                </a:moveTo>
                <a:cubicBezTo>
                  <a:pt x="3217" y="14727"/>
                  <a:pt x="3436" y="14507"/>
                  <a:pt x="3436" y="14236"/>
                </a:cubicBezTo>
                <a:lnTo>
                  <a:pt x="3436" y="10800"/>
                </a:lnTo>
                <a:lnTo>
                  <a:pt x="10309" y="10800"/>
                </a:lnTo>
                <a:lnTo>
                  <a:pt x="10309" y="14236"/>
                </a:lnTo>
                <a:cubicBezTo>
                  <a:pt x="10309" y="14507"/>
                  <a:pt x="10529" y="14727"/>
                  <a:pt x="10800" y="14727"/>
                </a:cubicBezTo>
                <a:cubicBezTo>
                  <a:pt x="11071" y="14727"/>
                  <a:pt x="11291" y="14507"/>
                  <a:pt x="11291" y="14236"/>
                </a:cubicBezTo>
                <a:lnTo>
                  <a:pt x="11291" y="10800"/>
                </a:lnTo>
                <a:lnTo>
                  <a:pt x="18164" y="10800"/>
                </a:lnTo>
                <a:lnTo>
                  <a:pt x="18164" y="14236"/>
                </a:lnTo>
                <a:cubicBezTo>
                  <a:pt x="18164" y="14507"/>
                  <a:pt x="18384" y="14727"/>
                  <a:pt x="18655" y="14727"/>
                </a:cubicBezTo>
                <a:cubicBezTo>
                  <a:pt x="18926" y="14727"/>
                  <a:pt x="19145" y="14507"/>
                  <a:pt x="19145" y="14236"/>
                </a:cubicBezTo>
                <a:lnTo>
                  <a:pt x="19145" y="10309"/>
                </a:lnTo>
                <a:cubicBezTo>
                  <a:pt x="19145" y="10038"/>
                  <a:pt x="18926" y="9818"/>
                  <a:pt x="18655" y="9818"/>
                </a:cubicBezTo>
                <a:lnTo>
                  <a:pt x="11291" y="9818"/>
                </a:lnTo>
                <a:lnTo>
                  <a:pt x="11291" y="7364"/>
                </a:lnTo>
                <a:cubicBezTo>
                  <a:pt x="11291" y="7093"/>
                  <a:pt x="11071" y="6873"/>
                  <a:pt x="10800" y="6873"/>
                </a:cubicBezTo>
                <a:cubicBezTo>
                  <a:pt x="10529" y="6873"/>
                  <a:pt x="10309" y="7093"/>
                  <a:pt x="10309" y="7364"/>
                </a:cubicBezTo>
                <a:lnTo>
                  <a:pt x="10309" y="9818"/>
                </a:lnTo>
                <a:lnTo>
                  <a:pt x="2945" y="9818"/>
                </a:lnTo>
                <a:cubicBezTo>
                  <a:pt x="2674" y="9818"/>
                  <a:pt x="2455" y="10038"/>
                  <a:pt x="2455" y="10309"/>
                </a:cubicBezTo>
                <a:lnTo>
                  <a:pt x="2455" y="14236"/>
                </a:lnTo>
                <a:cubicBezTo>
                  <a:pt x="2455" y="14507"/>
                  <a:pt x="2674" y="14727"/>
                  <a:pt x="2945" y="14727"/>
                </a:cubicBezTo>
                <a:moveTo>
                  <a:pt x="8836" y="1964"/>
                </a:moveTo>
                <a:cubicBezTo>
                  <a:pt x="8836" y="1422"/>
                  <a:pt x="9276" y="982"/>
                  <a:pt x="9818" y="982"/>
                </a:cubicBezTo>
                <a:lnTo>
                  <a:pt x="11782" y="982"/>
                </a:lnTo>
                <a:cubicBezTo>
                  <a:pt x="12324" y="982"/>
                  <a:pt x="12764" y="1422"/>
                  <a:pt x="12764" y="1964"/>
                </a:cubicBezTo>
                <a:lnTo>
                  <a:pt x="12764" y="3927"/>
                </a:lnTo>
                <a:cubicBezTo>
                  <a:pt x="12764" y="4469"/>
                  <a:pt x="12324" y="4909"/>
                  <a:pt x="11782" y="4909"/>
                </a:cubicBezTo>
                <a:lnTo>
                  <a:pt x="9818" y="4909"/>
                </a:lnTo>
                <a:cubicBezTo>
                  <a:pt x="9276" y="4909"/>
                  <a:pt x="8836" y="4469"/>
                  <a:pt x="8836" y="3927"/>
                </a:cubicBezTo>
                <a:cubicBezTo>
                  <a:pt x="8836" y="3927"/>
                  <a:pt x="8836" y="1964"/>
                  <a:pt x="8836" y="1964"/>
                </a:cubicBezTo>
                <a:close/>
                <a:moveTo>
                  <a:pt x="9818" y="5891"/>
                </a:moveTo>
                <a:lnTo>
                  <a:pt x="11782" y="5891"/>
                </a:lnTo>
                <a:cubicBezTo>
                  <a:pt x="12866" y="5891"/>
                  <a:pt x="13745" y="5012"/>
                  <a:pt x="13745" y="3927"/>
                </a:cubicBezTo>
                <a:lnTo>
                  <a:pt x="13745" y="1964"/>
                </a:lnTo>
                <a:cubicBezTo>
                  <a:pt x="13745" y="879"/>
                  <a:pt x="12866" y="0"/>
                  <a:pt x="11782" y="0"/>
                </a:cubicBezTo>
                <a:lnTo>
                  <a:pt x="9818" y="0"/>
                </a:lnTo>
                <a:cubicBezTo>
                  <a:pt x="8734" y="0"/>
                  <a:pt x="7855" y="879"/>
                  <a:pt x="7855" y="1964"/>
                </a:cubicBezTo>
                <a:lnTo>
                  <a:pt x="7855" y="3927"/>
                </a:lnTo>
                <a:cubicBezTo>
                  <a:pt x="7855" y="5012"/>
                  <a:pt x="8734" y="5891"/>
                  <a:pt x="9818" y="589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4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000" dirty="0"/>
          </a:p>
        </p:txBody>
      </p:sp>
      <p:sp>
        <p:nvSpPr>
          <p:cNvPr id="45" name="TextBox 44"/>
          <p:cNvSpPr txBox="1"/>
          <p:nvPr/>
        </p:nvSpPr>
        <p:spPr>
          <a:xfrm>
            <a:off x="15745419" y="3349206"/>
            <a:ext cx="4985339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Raleway" panose="020B0503030101060003" pitchFamily="34" charset="0"/>
              </a:rPr>
              <a:t>Write the Book</a:t>
            </a:r>
          </a:p>
        </p:txBody>
      </p:sp>
      <p:sp>
        <p:nvSpPr>
          <p:cNvPr id="46" name="TextBox 45"/>
          <p:cNvSpPr txBox="1"/>
          <p:nvPr/>
        </p:nvSpPr>
        <p:spPr>
          <a:xfrm flipH="1">
            <a:off x="15417806" y="5337689"/>
            <a:ext cx="8178173" cy="12169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Can I test whether the book holds readers’ attention and fix potential problems early?</a:t>
            </a:r>
          </a:p>
        </p:txBody>
      </p:sp>
      <p:cxnSp>
        <p:nvCxnSpPr>
          <p:cNvPr id="47" name="Straight Connector 46"/>
          <p:cNvCxnSpPr/>
          <p:nvPr/>
        </p:nvCxnSpPr>
        <p:spPr>
          <a:xfrm>
            <a:off x="16734923" y="4806777"/>
            <a:ext cx="3302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FD727750-5A2E-469C-8BC2-5190580B6109}"/>
              </a:ext>
            </a:extLst>
          </p:cNvPr>
          <p:cNvSpPr txBox="1"/>
          <p:nvPr/>
        </p:nvSpPr>
        <p:spPr>
          <a:xfrm>
            <a:off x="15417806" y="7323332"/>
            <a:ext cx="590739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Raleway" panose="020B0503030101060003" pitchFamily="34" charset="0"/>
              </a:rPr>
              <a:t>Minimum Viable  Product – Alpha Readers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BB9CC99-753F-4E81-BE0D-AFECFCC9AB8E}"/>
              </a:ext>
            </a:extLst>
          </p:cNvPr>
          <p:cNvSpPr txBox="1"/>
          <p:nvPr/>
        </p:nvSpPr>
        <p:spPr>
          <a:xfrm>
            <a:off x="21658763" y="7693092"/>
            <a:ext cx="71155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  <a:latin typeface="Raleway" panose="020B0503030101060003" pitchFamily="34" charset="0"/>
              </a:rPr>
              <a:t>10%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5417806" y="7769249"/>
            <a:ext cx="5907392" cy="216677"/>
            <a:chOff x="16830657" y="8290899"/>
            <a:chExt cx="5388744" cy="216677"/>
          </a:xfrm>
        </p:grpSpPr>
        <p:sp>
          <p:nvSpPr>
            <p:cNvPr id="59" name="Rectangle: Rounded Corners 175">
              <a:extLst>
                <a:ext uri="{FF2B5EF4-FFF2-40B4-BE49-F238E27FC236}">
                  <a16:creationId xmlns:a16="http://schemas.microsoft.com/office/drawing/2014/main" id="{76600AA1-CF6D-44F7-B62C-E6B4EE4DC4AB}"/>
                </a:ext>
              </a:extLst>
            </p:cNvPr>
            <p:cNvSpPr/>
            <p:nvPr/>
          </p:nvSpPr>
          <p:spPr>
            <a:xfrm>
              <a:off x="16830657" y="8290900"/>
              <a:ext cx="5388744" cy="216676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0" name="Rectangle: Rounded Corners 191">
              <a:extLst>
                <a:ext uri="{FF2B5EF4-FFF2-40B4-BE49-F238E27FC236}">
                  <a16:creationId xmlns:a16="http://schemas.microsoft.com/office/drawing/2014/main" id="{DF8C4CF3-54ED-458D-B4AD-4DCA2657D804}"/>
                </a:ext>
              </a:extLst>
            </p:cNvPr>
            <p:cNvSpPr/>
            <p:nvPr/>
          </p:nvSpPr>
          <p:spPr>
            <a:xfrm>
              <a:off x="16830657" y="8290899"/>
              <a:ext cx="438729" cy="216633"/>
            </a:xfrm>
            <a:prstGeom prst="roundRect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61" name="TextBox 60">
            <a:extLst>
              <a:ext uri="{FF2B5EF4-FFF2-40B4-BE49-F238E27FC236}">
                <a16:creationId xmlns:a16="http://schemas.microsoft.com/office/drawing/2014/main" id="{B7577B7D-8E58-468A-9FE5-962ABC66A7F7}"/>
              </a:ext>
            </a:extLst>
          </p:cNvPr>
          <p:cNvSpPr txBox="1"/>
          <p:nvPr/>
        </p:nvSpPr>
        <p:spPr>
          <a:xfrm>
            <a:off x="15432321" y="9710731"/>
            <a:ext cx="653558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</a:rPr>
              <a:t>Targeted Editing – Copyeditor and Proofreader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056A0FE-AED1-4551-ABC6-93A878E971DE}"/>
              </a:ext>
            </a:extLst>
          </p:cNvPr>
          <p:cNvSpPr txBox="1"/>
          <p:nvPr/>
        </p:nvSpPr>
        <p:spPr>
          <a:xfrm>
            <a:off x="21673277" y="10080490"/>
            <a:ext cx="71155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</a:rPr>
              <a:t>100%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15432320" y="10156649"/>
            <a:ext cx="5907392" cy="216676"/>
            <a:chOff x="17320072" y="9113286"/>
            <a:chExt cx="5388744" cy="160168"/>
          </a:xfrm>
        </p:grpSpPr>
        <p:sp>
          <p:nvSpPr>
            <p:cNvPr id="64" name="Rectangle: Rounded Corners 178">
              <a:extLst>
                <a:ext uri="{FF2B5EF4-FFF2-40B4-BE49-F238E27FC236}">
                  <a16:creationId xmlns:a16="http://schemas.microsoft.com/office/drawing/2014/main" id="{A7948ABF-378C-4AE5-AE08-66DB0285ADE4}"/>
                </a:ext>
              </a:extLst>
            </p:cNvPr>
            <p:cNvSpPr/>
            <p:nvPr/>
          </p:nvSpPr>
          <p:spPr>
            <a:xfrm>
              <a:off x="17320072" y="9113286"/>
              <a:ext cx="5388744" cy="160168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: Rounded Corners 192">
              <a:extLst>
                <a:ext uri="{FF2B5EF4-FFF2-40B4-BE49-F238E27FC236}">
                  <a16:creationId xmlns:a16="http://schemas.microsoft.com/office/drawing/2014/main" id="{1212B18B-E038-4493-B911-EB42CE280C38}"/>
                </a:ext>
              </a:extLst>
            </p:cNvPr>
            <p:cNvSpPr/>
            <p:nvPr/>
          </p:nvSpPr>
          <p:spPr>
            <a:xfrm>
              <a:off x="17320072" y="9113286"/>
              <a:ext cx="5375503" cy="15534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F5944996-1D6C-49C8-803C-00E5BC5C583A}"/>
              </a:ext>
            </a:extLst>
          </p:cNvPr>
          <p:cNvSpPr txBox="1"/>
          <p:nvPr/>
        </p:nvSpPr>
        <p:spPr>
          <a:xfrm>
            <a:off x="15417807" y="8517032"/>
            <a:ext cx="563569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</a:rPr>
              <a:t>Book-in-Progress – Beta Readers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4D818D6-D501-4C94-84FD-A0F1C1658921}"/>
              </a:ext>
            </a:extLst>
          </p:cNvPr>
          <p:cNvSpPr txBox="1"/>
          <p:nvPr/>
        </p:nvSpPr>
        <p:spPr>
          <a:xfrm>
            <a:off x="21658763" y="8886791"/>
            <a:ext cx="71155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2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</a:rPr>
              <a:t>50%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15417806" y="8962927"/>
            <a:ext cx="5907392" cy="216677"/>
            <a:chOff x="17320072" y="10043805"/>
            <a:chExt cx="5388744" cy="160169"/>
          </a:xfrm>
        </p:grpSpPr>
        <p:sp>
          <p:nvSpPr>
            <p:cNvPr id="69" name="Rectangle: Rounded Corners 181">
              <a:extLst>
                <a:ext uri="{FF2B5EF4-FFF2-40B4-BE49-F238E27FC236}">
                  <a16:creationId xmlns:a16="http://schemas.microsoft.com/office/drawing/2014/main" id="{F5C55599-154F-4360-BAFC-8EA2973AA96C}"/>
                </a:ext>
              </a:extLst>
            </p:cNvPr>
            <p:cNvSpPr/>
            <p:nvPr/>
          </p:nvSpPr>
          <p:spPr>
            <a:xfrm>
              <a:off x="17320072" y="10043806"/>
              <a:ext cx="5388744" cy="160168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2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: Rounded Corners 193">
              <a:extLst>
                <a:ext uri="{FF2B5EF4-FFF2-40B4-BE49-F238E27FC236}">
                  <a16:creationId xmlns:a16="http://schemas.microsoft.com/office/drawing/2014/main" id="{30F94CEB-41EA-470A-88C3-6E9F4FFC878F}"/>
                </a:ext>
              </a:extLst>
            </p:cNvPr>
            <p:cNvSpPr/>
            <p:nvPr/>
          </p:nvSpPr>
          <p:spPr>
            <a:xfrm>
              <a:off x="17320072" y="10043805"/>
              <a:ext cx="3021807" cy="155340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3" name="Rectangle 72"/>
          <p:cNvSpPr/>
          <p:nvPr/>
        </p:nvSpPr>
        <p:spPr>
          <a:xfrm>
            <a:off x="8830491" y="2116070"/>
            <a:ext cx="5330282" cy="9536112"/>
          </a:xfrm>
          <a:prstGeom prst="rect">
            <a:avLst/>
          </a:prstGeom>
          <a:gradFill>
            <a:gsLst>
              <a:gs pos="12000">
                <a:schemeClr val="accent1">
                  <a:alpha val="0"/>
                </a:schemeClr>
              </a:gs>
              <a:gs pos="100000">
                <a:schemeClr val="accent4">
                  <a:alpha val="99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63915C3-3DB1-424C-883B-EABE7AA4C9DE}"/>
              </a:ext>
            </a:extLst>
          </p:cNvPr>
          <p:cNvSpPr txBox="1"/>
          <p:nvPr/>
        </p:nvSpPr>
        <p:spPr>
          <a:xfrm>
            <a:off x="8021924" y="802863"/>
            <a:ext cx="6947415" cy="107721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Raleway" panose="020B0503030101060003" pitchFamily="34" charset="0"/>
              </a:rPr>
              <a:t>The Plan (Part 1)</a:t>
            </a:r>
          </a:p>
        </p:txBody>
      </p:sp>
    </p:spTree>
    <p:extLst>
      <p:ext uri="{BB962C8B-B14F-4D97-AF65-F5344CB8AC3E}">
        <p14:creationId xmlns:p14="http://schemas.microsoft.com/office/powerpoint/2010/main" val="418649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F0058F-186C-4A1A-B481-AC1C1803AC7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4" name="TextBox 13"/>
          <p:cNvSpPr txBox="1"/>
          <p:nvPr/>
        </p:nvSpPr>
        <p:spPr>
          <a:xfrm flipH="1">
            <a:off x="5070770" y="10877538"/>
            <a:ext cx="14297887" cy="15646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This is the most elusive part. What will work and what won’t? </a:t>
            </a:r>
          </a:p>
          <a:p>
            <a:pPr algn="ctr"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We’ll find out together!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64272B-2881-4242-A2E6-822A8B672CDA}"/>
              </a:ext>
            </a:extLst>
          </p:cNvPr>
          <p:cNvSpPr/>
          <p:nvPr/>
        </p:nvSpPr>
        <p:spPr>
          <a:xfrm>
            <a:off x="0" y="2506869"/>
            <a:ext cx="13981113" cy="7404049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25000"/>
                </a:schemeClr>
              </a:gs>
              <a:gs pos="100000">
                <a:schemeClr val="accent4">
                  <a:alpha val="92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981640" y="4952893"/>
            <a:ext cx="8017832" cy="38945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>
                <a:solidFill>
                  <a:schemeClr val="bg1"/>
                </a:solidFill>
                <a:latin typeface="Raleway" panose="020B0503030101060003" pitchFamily="34" charset="0"/>
              </a:rPr>
              <a:t>Marketing is sharing what you love with people who will appreciate hearing about it. </a:t>
            </a:r>
          </a:p>
          <a:p>
            <a:pPr algn="ctr">
              <a:lnSpc>
                <a:spcPct val="150000"/>
              </a:lnSpc>
            </a:pPr>
            <a:endParaRPr lang="en-US" b="1" dirty="0">
              <a:solidFill>
                <a:schemeClr val="bg1"/>
              </a:solidFill>
              <a:latin typeface="Raleway" panose="020B0503030101060003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chemeClr val="bg1"/>
                </a:solidFill>
                <a:latin typeface="Raleway" panose="020B0503030101060003" pitchFamily="34" charset="0"/>
              </a:rPr>
              <a:t>– Joanna Penn, How to Market a Book</a:t>
            </a:r>
            <a:endParaRPr lang="en-US" sz="2800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58359" y="3181050"/>
            <a:ext cx="1064394" cy="255454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600" b="1" dirty="0">
                <a:solidFill>
                  <a:schemeClr val="bg1"/>
                </a:solidFill>
                <a:latin typeface="Loki Cola" panose="00000400000000000000" pitchFamily="2" charset="0"/>
              </a:rPr>
              <a:t>“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453804" y="3121341"/>
            <a:ext cx="5025415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Raleway" panose="020B0503030101060003" pitchFamily="34" charset="0"/>
              </a:rPr>
              <a:t>World-Class Book Covers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453804" y="5511874"/>
            <a:ext cx="3686907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Raleway" panose="020B0503030101060003" pitchFamily="34" charset="0"/>
              </a:rPr>
              <a:t>Thoughtful Editing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17453801" y="3618538"/>
            <a:ext cx="6632832" cy="1043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Courtesy of James T. Egan of Bookfly and Christian Bentulan of Covers by Christian</a:t>
            </a:r>
          </a:p>
        </p:txBody>
      </p:sp>
      <p:sp>
        <p:nvSpPr>
          <p:cNvPr id="13" name="TextBox 12"/>
          <p:cNvSpPr txBox="1"/>
          <p:nvPr/>
        </p:nvSpPr>
        <p:spPr>
          <a:xfrm flipH="1">
            <a:off x="17453802" y="6086147"/>
            <a:ext cx="5670411" cy="1597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By leveraging UF-focused alpha readers, beta readers, and editors, I can position myself to win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453801" y="8245124"/>
            <a:ext cx="3274935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Raleway" panose="020B0503030101060003" pitchFamily="34" charset="0"/>
              </a:rPr>
              <a:t>Smart Marketing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17453801" y="8762495"/>
            <a:ext cx="5670411" cy="1043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  <a:latin typeface="Raleway" panose="020B05030301010600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Use the most up-to-date marketing and promotion strategies and tactics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5368174" y="3181050"/>
            <a:ext cx="1297362" cy="1297362"/>
            <a:chOff x="15296328" y="3095838"/>
            <a:chExt cx="1533833" cy="1533833"/>
          </a:xfrm>
        </p:grpSpPr>
        <p:sp>
          <p:nvSpPr>
            <p:cNvPr id="6" name="Rounded Rectangle 5"/>
            <p:cNvSpPr/>
            <p:nvPr/>
          </p:nvSpPr>
          <p:spPr>
            <a:xfrm>
              <a:off x="15296328" y="3095838"/>
              <a:ext cx="1533833" cy="1533833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Shape 2774"/>
            <p:cNvSpPr/>
            <p:nvPr/>
          </p:nvSpPr>
          <p:spPr>
            <a:xfrm>
              <a:off x="15763115" y="3562625"/>
              <a:ext cx="600257" cy="600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618" y="2945"/>
                  </a:moveTo>
                  <a:lnTo>
                    <a:pt x="982" y="2945"/>
                  </a:lnTo>
                  <a:lnTo>
                    <a:pt x="982" y="1964"/>
                  </a:lnTo>
                  <a:lnTo>
                    <a:pt x="20618" y="1964"/>
                  </a:lnTo>
                  <a:cubicBezTo>
                    <a:pt x="20618" y="1964"/>
                    <a:pt x="20618" y="2945"/>
                    <a:pt x="20618" y="2945"/>
                  </a:cubicBezTo>
                  <a:close/>
                  <a:moveTo>
                    <a:pt x="19636" y="15709"/>
                  </a:moveTo>
                  <a:lnTo>
                    <a:pt x="1964" y="15709"/>
                  </a:lnTo>
                  <a:lnTo>
                    <a:pt x="1964" y="3927"/>
                  </a:lnTo>
                  <a:lnTo>
                    <a:pt x="19636" y="3927"/>
                  </a:lnTo>
                  <a:cubicBezTo>
                    <a:pt x="19636" y="3927"/>
                    <a:pt x="19636" y="15709"/>
                    <a:pt x="19636" y="15709"/>
                  </a:cubicBezTo>
                  <a:close/>
                  <a:moveTo>
                    <a:pt x="20618" y="982"/>
                  </a:moveTo>
                  <a:lnTo>
                    <a:pt x="11782" y="982"/>
                  </a:lnTo>
                  <a:cubicBezTo>
                    <a:pt x="11782" y="440"/>
                    <a:pt x="11342" y="0"/>
                    <a:pt x="10800" y="0"/>
                  </a:cubicBezTo>
                  <a:cubicBezTo>
                    <a:pt x="10257" y="0"/>
                    <a:pt x="9818" y="440"/>
                    <a:pt x="9818" y="982"/>
                  </a:cubicBezTo>
                  <a:lnTo>
                    <a:pt x="982" y="982"/>
                  </a:lnTo>
                  <a:cubicBezTo>
                    <a:pt x="439" y="982"/>
                    <a:pt x="0" y="1422"/>
                    <a:pt x="0" y="1964"/>
                  </a:cubicBezTo>
                  <a:lnTo>
                    <a:pt x="0" y="2945"/>
                  </a:lnTo>
                  <a:cubicBezTo>
                    <a:pt x="0" y="3488"/>
                    <a:pt x="439" y="3927"/>
                    <a:pt x="982" y="3927"/>
                  </a:cubicBezTo>
                  <a:lnTo>
                    <a:pt x="982" y="15709"/>
                  </a:lnTo>
                  <a:cubicBezTo>
                    <a:pt x="982" y="16252"/>
                    <a:pt x="1421" y="16691"/>
                    <a:pt x="1964" y="16691"/>
                  </a:cubicBezTo>
                  <a:lnTo>
                    <a:pt x="10309" y="16691"/>
                  </a:lnTo>
                  <a:lnTo>
                    <a:pt x="10309" y="17960"/>
                  </a:lnTo>
                  <a:lnTo>
                    <a:pt x="7507" y="20762"/>
                  </a:lnTo>
                  <a:cubicBezTo>
                    <a:pt x="7419" y="20851"/>
                    <a:pt x="7364" y="20974"/>
                    <a:pt x="7364" y="21109"/>
                  </a:cubicBezTo>
                  <a:cubicBezTo>
                    <a:pt x="7364" y="21380"/>
                    <a:pt x="7583" y="21600"/>
                    <a:pt x="7855" y="21600"/>
                  </a:cubicBezTo>
                  <a:cubicBezTo>
                    <a:pt x="7990" y="21600"/>
                    <a:pt x="8113" y="21545"/>
                    <a:pt x="8202" y="21456"/>
                  </a:cubicBezTo>
                  <a:lnTo>
                    <a:pt x="10800" y="18858"/>
                  </a:lnTo>
                  <a:lnTo>
                    <a:pt x="13398" y="21456"/>
                  </a:lnTo>
                  <a:cubicBezTo>
                    <a:pt x="13488" y="21545"/>
                    <a:pt x="13610" y="21600"/>
                    <a:pt x="13745" y="21600"/>
                  </a:cubicBezTo>
                  <a:cubicBezTo>
                    <a:pt x="14017" y="21600"/>
                    <a:pt x="14236" y="21380"/>
                    <a:pt x="14236" y="21109"/>
                  </a:cubicBezTo>
                  <a:cubicBezTo>
                    <a:pt x="14236" y="20974"/>
                    <a:pt x="14182" y="20851"/>
                    <a:pt x="14093" y="20762"/>
                  </a:cubicBezTo>
                  <a:lnTo>
                    <a:pt x="11291" y="17960"/>
                  </a:lnTo>
                  <a:lnTo>
                    <a:pt x="11291" y="16691"/>
                  </a:lnTo>
                  <a:lnTo>
                    <a:pt x="19636" y="16691"/>
                  </a:lnTo>
                  <a:cubicBezTo>
                    <a:pt x="20178" y="16691"/>
                    <a:pt x="20618" y="16252"/>
                    <a:pt x="20618" y="15709"/>
                  </a:cubicBezTo>
                  <a:lnTo>
                    <a:pt x="20618" y="3927"/>
                  </a:lnTo>
                  <a:cubicBezTo>
                    <a:pt x="21160" y="3927"/>
                    <a:pt x="21600" y="3488"/>
                    <a:pt x="21600" y="2945"/>
                  </a:cubicBezTo>
                  <a:lnTo>
                    <a:pt x="21600" y="1964"/>
                  </a:lnTo>
                  <a:cubicBezTo>
                    <a:pt x="21600" y="1422"/>
                    <a:pt x="21160" y="982"/>
                    <a:pt x="20618" y="982"/>
                  </a:cubicBezTo>
                  <a:moveTo>
                    <a:pt x="16200" y="5891"/>
                  </a:moveTo>
                  <a:cubicBezTo>
                    <a:pt x="16471" y="5891"/>
                    <a:pt x="16691" y="6111"/>
                    <a:pt x="16691" y="6382"/>
                  </a:cubicBezTo>
                  <a:cubicBezTo>
                    <a:pt x="16691" y="6653"/>
                    <a:pt x="16471" y="6873"/>
                    <a:pt x="16200" y="6873"/>
                  </a:cubicBezTo>
                  <a:cubicBezTo>
                    <a:pt x="15929" y="6873"/>
                    <a:pt x="15709" y="6653"/>
                    <a:pt x="15709" y="6382"/>
                  </a:cubicBezTo>
                  <a:cubicBezTo>
                    <a:pt x="15709" y="6111"/>
                    <a:pt x="15929" y="5891"/>
                    <a:pt x="16200" y="5891"/>
                  </a:cubicBezTo>
                  <a:moveTo>
                    <a:pt x="16200" y="7855"/>
                  </a:moveTo>
                  <a:cubicBezTo>
                    <a:pt x="17013" y="7855"/>
                    <a:pt x="17673" y="7196"/>
                    <a:pt x="17673" y="6382"/>
                  </a:cubicBezTo>
                  <a:cubicBezTo>
                    <a:pt x="17673" y="5569"/>
                    <a:pt x="17013" y="4909"/>
                    <a:pt x="16200" y="4909"/>
                  </a:cubicBezTo>
                  <a:cubicBezTo>
                    <a:pt x="15387" y="4909"/>
                    <a:pt x="14727" y="5569"/>
                    <a:pt x="14727" y="6382"/>
                  </a:cubicBezTo>
                  <a:cubicBezTo>
                    <a:pt x="14727" y="7196"/>
                    <a:pt x="15387" y="7855"/>
                    <a:pt x="16200" y="7855"/>
                  </a:cubicBezTo>
                  <a:moveTo>
                    <a:pt x="8422" y="8135"/>
                  </a:moveTo>
                  <a:lnTo>
                    <a:pt x="11926" y="11638"/>
                  </a:lnTo>
                  <a:cubicBezTo>
                    <a:pt x="12015" y="11727"/>
                    <a:pt x="12138" y="11782"/>
                    <a:pt x="12273" y="11782"/>
                  </a:cubicBezTo>
                  <a:cubicBezTo>
                    <a:pt x="12408" y="11782"/>
                    <a:pt x="12531" y="11727"/>
                    <a:pt x="12620" y="11638"/>
                  </a:cubicBezTo>
                  <a:lnTo>
                    <a:pt x="14183" y="10075"/>
                  </a:lnTo>
                  <a:lnTo>
                    <a:pt x="16200" y="12764"/>
                  </a:lnTo>
                  <a:lnTo>
                    <a:pt x="5336" y="12764"/>
                  </a:lnTo>
                  <a:cubicBezTo>
                    <a:pt x="5336" y="12764"/>
                    <a:pt x="8422" y="8135"/>
                    <a:pt x="8422" y="8135"/>
                  </a:cubicBezTo>
                  <a:close/>
                  <a:moveTo>
                    <a:pt x="4418" y="13745"/>
                  </a:moveTo>
                  <a:lnTo>
                    <a:pt x="17182" y="13745"/>
                  </a:lnTo>
                  <a:cubicBezTo>
                    <a:pt x="17453" y="13745"/>
                    <a:pt x="17673" y="13526"/>
                    <a:pt x="17673" y="13255"/>
                  </a:cubicBezTo>
                  <a:cubicBezTo>
                    <a:pt x="17673" y="13144"/>
                    <a:pt x="17630" y="13047"/>
                    <a:pt x="17568" y="12965"/>
                  </a:cubicBezTo>
                  <a:lnTo>
                    <a:pt x="17575" y="12960"/>
                  </a:lnTo>
                  <a:lnTo>
                    <a:pt x="14629" y="9033"/>
                  </a:lnTo>
                  <a:lnTo>
                    <a:pt x="14622" y="9038"/>
                  </a:lnTo>
                  <a:cubicBezTo>
                    <a:pt x="14533" y="8919"/>
                    <a:pt x="14397" y="8836"/>
                    <a:pt x="14236" y="8836"/>
                  </a:cubicBezTo>
                  <a:cubicBezTo>
                    <a:pt x="14101" y="8836"/>
                    <a:pt x="13978" y="8891"/>
                    <a:pt x="13889" y="8980"/>
                  </a:cubicBezTo>
                  <a:lnTo>
                    <a:pt x="12273" y="10597"/>
                  </a:lnTo>
                  <a:lnTo>
                    <a:pt x="8693" y="7017"/>
                  </a:lnTo>
                  <a:cubicBezTo>
                    <a:pt x="8604" y="6928"/>
                    <a:pt x="8481" y="6873"/>
                    <a:pt x="8345" y="6873"/>
                  </a:cubicBezTo>
                  <a:cubicBezTo>
                    <a:pt x="8175" y="6873"/>
                    <a:pt x="8033" y="6965"/>
                    <a:pt x="7945" y="7097"/>
                  </a:cubicBezTo>
                  <a:lnTo>
                    <a:pt x="7937" y="7091"/>
                  </a:lnTo>
                  <a:lnTo>
                    <a:pt x="4010" y="12982"/>
                  </a:lnTo>
                  <a:lnTo>
                    <a:pt x="4017" y="12988"/>
                  </a:lnTo>
                  <a:cubicBezTo>
                    <a:pt x="3965" y="13066"/>
                    <a:pt x="3927" y="13154"/>
                    <a:pt x="3927" y="13255"/>
                  </a:cubicBezTo>
                  <a:cubicBezTo>
                    <a:pt x="3927" y="13526"/>
                    <a:pt x="4147" y="13745"/>
                    <a:pt x="4418" y="13745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4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5368174" y="5637295"/>
            <a:ext cx="1297362" cy="1297362"/>
            <a:chOff x="15296328" y="5552083"/>
            <a:chExt cx="1533833" cy="1533833"/>
          </a:xfrm>
        </p:grpSpPr>
        <p:sp>
          <p:nvSpPr>
            <p:cNvPr id="9" name="Rounded Rectangle 8"/>
            <p:cNvSpPr/>
            <p:nvPr/>
          </p:nvSpPr>
          <p:spPr>
            <a:xfrm>
              <a:off x="15296328" y="5552083"/>
              <a:ext cx="1533833" cy="1533833"/>
            </a:xfrm>
            <a:prstGeom prst="roundRect">
              <a:avLst/>
            </a:prstGeom>
            <a:gradFill>
              <a:gsLst>
                <a:gs pos="0">
                  <a:schemeClr val="accent4"/>
                </a:gs>
                <a:gs pos="100000">
                  <a:schemeClr val="accent4">
                    <a:lumMod val="75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Shape 2782"/>
            <p:cNvSpPr/>
            <p:nvPr/>
          </p:nvSpPr>
          <p:spPr>
            <a:xfrm>
              <a:off x="15763115" y="6059738"/>
              <a:ext cx="600835" cy="518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3" h="20545" extrusionOk="0">
                  <a:moveTo>
                    <a:pt x="9621" y="9676"/>
                  </a:moveTo>
                  <a:cubicBezTo>
                    <a:pt x="9621" y="9676"/>
                    <a:pt x="9621" y="9675"/>
                    <a:pt x="9621" y="9675"/>
                  </a:cubicBezTo>
                  <a:lnTo>
                    <a:pt x="9620" y="9674"/>
                  </a:lnTo>
                  <a:cubicBezTo>
                    <a:pt x="9620" y="9674"/>
                    <a:pt x="9621" y="9676"/>
                    <a:pt x="9621" y="9676"/>
                  </a:cubicBezTo>
                  <a:close/>
                  <a:moveTo>
                    <a:pt x="19582" y="1266"/>
                  </a:moveTo>
                  <a:cubicBezTo>
                    <a:pt x="18115" y="-422"/>
                    <a:pt x="15737" y="-422"/>
                    <a:pt x="14270" y="1266"/>
                  </a:cubicBezTo>
                  <a:lnTo>
                    <a:pt x="14934" y="2030"/>
                  </a:lnTo>
                  <a:cubicBezTo>
                    <a:pt x="16034" y="765"/>
                    <a:pt x="17818" y="765"/>
                    <a:pt x="18918" y="2030"/>
                  </a:cubicBezTo>
                  <a:cubicBezTo>
                    <a:pt x="20019" y="3297"/>
                    <a:pt x="20019" y="5351"/>
                    <a:pt x="18918" y="6618"/>
                  </a:cubicBezTo>
                  <a:lnTo>
                    <a:pt x="8956" y="17881"/>
                  </a:lnTo>
                  <a:lnTo>
                    <a:pt x="9621" y="18645"/>
                  </a:lnTo>
                  <a:lnTo>
                    <a:pt x="19582" y="7382"/>
                  </a:lnTo>
                  <a:cubicBezTo>
                    <a:pt x="21050" y="5693"/>
                    <a:pt x="21050" y="2955"/>
                    <a:pt x="19582" y="1266"/>
                  </a:cubicBezTo>
                  <a:moveTo>
                    <a:pt x="2315" y="17881"/>
                  </a:moveTo>
                  <a:cubicBezTo>
                    <a:pt x="481" y="15770"/>
                    <a:pt x="481" y="12551"/>
                    <a:pt x="2315" y="10439"/>
                  </a:cubicBezTo>
                  <a:cubicBezTo>
                    <a:pt x="2317" y="10437"/>
                    <a:pt x="2320" y="10434"/>
                    <a:pt x="2323" y="10431"/>
                  </a:cubicBezTo>
                  <a:lnTo>
                    <a:pt x="2323" y="10431"/>
                  </a:lnTo>
                  <a:lnTo>
                    <a:pt x="9289" y="2413"/>
                  </a:lnTo>
                  <a:cubicBezTo>
                    <a:pt x="9472" y="2201"/>
                    <a:pt x="9472" y="1859"/>
                    <a:pt x="9289" y="1648"/>
                  </a:cubicBezTo>
                  <a:cubicBezTo>
                    <a:pt x="9105" y="1437"/>
                    <a:pt x="8808" y="1437"/>
                    <a:pt x="8624" y="1648"/>
                  </a:cubicBezTo>
                  <a:lnTo>
                    <a:pt x="1651" y="9675"/>
                  </a:lnTo>
                  <a:cubicBezTo>
                    <a:pt x="-550" y="12208"/>
                    <a:pt x="-550" y="16112"/>
                    <a:pt x="1651" y="18645"/>
                  </a:cubicBezTo>
                  <a:cubicBezTo>
                    <a:pt x="3852" y="21178"/>
                    <a:pt x="7420" y="21178"/>
                    <a:pt x="9621" y="18645"/>
                  </a:cubicBezTo>
                  <a:lnTo>
                    <a:pt x="8948" y="17889"/>
                  </a:lnTo>
                  <a:cubicBezTo>
                    <a:pt x="7114" y="19991"/>
                    <a:pt x="4147" y="19989"/>
                    <a:pt x="2315" y="17881"/>
                  </a:cubicBezTo>
                  <a:moveTo>
                    <a:pt x="6300" y="13497"/>
                  </a:moveTo>
                  <a:cubicBezTo>
                    <a:pt x="7033" y="14341"/>
                    <a:pt x="8223" y="14341"/>
                    <a:pt x="8956" y="13497"/>
                  </a:cubicBezTo>
                  <a:lnTo>
                    <a:pt x="13937" y="7764"/>
                  </a:lnTo>
                  <a:cubicBezTo>
                    <a:pt x="14121" y="7553"/>
                    <a:pt x="14121" y="7211"/>
                    <a:pt x="13937" y="7000"/>
                  </a:cubicBezTo>
                  <a:cubicBezTo>
                    <a:pt x="13754" y="6789"/>
                    <a:pt x="13457" y="6789"/>
                    <a:pt x="13273" y="7000"/>
                  </a:cubicBezTo>
                  <a:lnTo>
                    <a:pt x="8292" y="12732"/>
                  </a:lnTo>
                  <a:cubicBezTo>
                    <a:pt x="7926" y="13155"/>
                    <a:pt x="7331" y="13155"/>
                    <a:pt x="6964" y="12732"/>
                  </a:cubicBezTo>
                  <a:cubicBezTo>
                    <a:pt x="6597" y="12310"/>
                    <a:pt x="6597" y="11626"/>
                    <a:pt x="6964" y="11204"/>
                  </a:cubicBezTo>
                  <a:lnTo>
                    <a:pt x="8292" y="9675"/>
                  </a:lnTo>
                  <a:lnTo>
                    <a:pt x="14934" y="2030"/>
                  </a:lnTo>
                  <a:lnTo>
                    <a:pt x="14270" y="1266"/>
                  </a:lnTo>
                  <a:lnTo>
                    <a:pt x="6300" y="10439"/>
                  </a:lnTo>
                  <a:cubicBezTo>
                    <a:pt x="5566" y="11284"/>
                    <a:pt x="5566" y="12653"/>
                    <a:pt x="6300" y="13497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4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5368172" y="8308127"/>
            <a:ext cx="1297362" cy="1297362"/>
            <a:chOff x="15296328" y="7937129"/>
            <a:chExt cx="1533833" cy="1533833"/>
          </a:xfrm>
        </p:grpSpPr>
        <p:sp>
          <p:nvSpPr>
            <p:cNvPr id="15" name="Rounded Rectangle 14"/>
            <p:cNvSpPr/>
            <p:nvPr/>
          </p:nvSpPr>
          <p:spPr>
            <a:xfrm>
              <a:off x="15296328" y="7937129"/>
              <a:ext cx="1533833" cy="1533833"/>
            </a:xfrm>
            <a:prstGeom prst="round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1">
                    <a:lumMod val="75000"/>
                  </a:schemeClr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Shape 2783"/>
            <p:cNvSpPr/>
            <p:nvPr/>
          </p:nvSpPr>
          <p:spPr>
            <a:xfrm>
              <a:off x="15763115" y="8444843"/>
              <a:ext cx="600257" cy="518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5855"/>
                  </a:moveTo>
                  <a:lnTo>
                    <a:pt x="1633" y="10800"/>
                  </a:lnTo>
                  <a:lnTo>
                    <a:pt x="4615" y="9156"/>
                  </a:lnTo>
                  <a:lnTo>
                    <a:pt x="10589" y="12450"/>
                  </a:lnTo>
                  <a:lnTo>
                    <a:pt x="10591" y="12446"/>
                  </a:lnTo>
                  <a:cubicBezTo>
                    <a:pt x="10654" y="12482"/>
                    <a:pt x="10724" y="12505"/>
                    <a:pt x="10800" y="12505"/>
                  </a:cubicBezTo>
                  <a:cubicBezTo>
                    <a:pt x="10876" y="12505"/>
                    <a:pt x="10946" y="12482"/>
                    <a:pt x="11009" y="12446"/>
                  </a:cubicBezTo>
                  <a:lnTo>
                    <a:pt x="11011" y="12450"/>
                  </a:lnTo>
                  <a:lnTo>
                    <a:pt x="16985" y="9156"/>
                  </a:lnTo>
                  <a:lnTo>
                    <a:pt x="19967" y="10800"/>
                  </a:lnTo>
                  <a:cubicBezTo>
                    <a:pt x="19967" y="10800"/>
                    <a:pt x="10800" y="15855"/>
                    <a:pt x="10800" y="15855"/>
                  </a:cubicBezTo>
                  <a:close/>
                  <a:moveTo>
                    <a:pt x="19967" y="15347"/>
                  </a:moveTo>
                  <a:lnTo>
                    <a:pt x="10800" y="20402"/>
                  </a:lnTo>
                  <a:lnTo>
                    <a:pt x="1633" y="15347"/>
                  </a:lnTo>
                  <a:lnTo>
                    <a:pt x="4615" y="13703"/>
                  </a:lnTo>
                  <a:lnTo>
                    <a:pt x="10589" y="16997"/>
                  </a:lnTo>
                  <a:lnTo>
                    <a:pt x="10591" y="16994"/>
                  </a:lnTo>
                  <a:cubicBezTo>
                    <a:pt x="10654" y="17029"/>
                    <a:pt x="10724" y="17053"/>
                    <a:pt x="10800" y="17053"/>
                  </a:cubicBezTo>
                  <a:cubicBezTo>
                    <a:pt x="10876" y="17053"/>
                    <a:pt x="10946" y="17029"/>
                    <a:pt x="11009" y="16994"/>
                  </a:cubicBezTo>
                  <a:lnTo>
                    <a:pt x="11011" y="16997"/>
                  </a:lnTo>
                  <a:lnTo>
                    <a:pt x="16985" y="13703"/>
                  </a:lnTo>
                  <a:cubicBezTo>
                    <a:pt x="16985" y="13703"/>
                    <a:pt x="19967" y="15347"/>
                    <a:pt x="19967" y="15347"/>
                  </a:cubicBezTo>
                  <a:close/>
                  <a:moveTo>
                    <a:pt x="1633" y="6253"/>
                  </a:moveTo>
                  <a:lnTo>
                    <a:pt x="10800" y="1198"/>
                  </a:lnTo>
                  <a:lnTo>
                    <a:pt x="19967" y="6253"/>
                  </a:lnTo>
                  <a:lnTo>
                    <a:pt x="10800" y="11307"/>
                  </a:lnTo>
                  <a:cubicBezTo>
                    <a:pt x="10800" y="11307"/>
                    <a:pt x="1633" y="6253"/>
                    <a:pt x="1633" y="6253"/>
                  </a:cubicBezTo>
                  <a:close/>
                  <a:moveTo>
                    <a:pt x="21600" y="10800"/>
                  </a:moveTo>
                  <a:cubicBezTo>
                    <a:pt x="21600" y="10574"/>
                    <a:pt x="21484" y="10383"/>
                    <a:pt x="21319" y="10290"/>
                  </a:cubicBezTo>
                  <a:lnTo>
                    <a:pt x="21320" y="10287"/>
                  </a:lnTo>
                  <a:lnTo>
                    <a:pt x="18127" y="8526"/>
                  </a:lnTo>
                  <a:lnTo>
                    <a:pt x="21320" y="6766"/>
                  </a:lnTo>
                  <a:lnTo>
                    <a:pt x="21319" y="6762"/>
                  </a:lnTo>
                  <a:cubicBezTo>
                    <a:pt x="21484" y="6671"/>
                    <a:pt x="21600" y="6479"/>
                    <a:pt x="21600" y="6253"/>
                  </a:cubicBezTo>
                  <a:cubicBezTo>
                    <a:pt x="21600" y="6027"/>
                    <a:pt x="21484" y="5835"/>
                    <a:pt x="21319" y="5743"/>
                  </a:cubicBezTo>
                  <a:lnTo>
                    <a:pt x="21320" y="5740"/>
                  </a:lnTo>
                  <a:lnTo>
                    <a:pt x="11011" y="56"/>
                  </a:lnTo>
                  <a:lnTo>
                    <a:pt x="11009" y="59"/>
                  </a:lnTo>
                  <a:cubicBezTo>
                    <a:pt x="10946" y="23"/>
                    <a:pt x="10876" y="0"/>
                    <a:pt x="10800" y="0"/>
                  </a:cubicBezTo>
                  <a:cubicBezTo>
                    <a:pt x="10724" y="0"/>
                    <a:pt x="10654" y="23"/>
                    <a:pt x="10591" y="59"/>
                  </a:cubicBezTo>
                  <a:lnTo>
                    <a:pt x="10589" y="56"/>
                  </a:lnTo>
                  <a:lnTo>
                    <a:pt x="280" y="5740"/>
                  </a:lnTo>
                  <a:lnTo>
                    <a:pt x="281" y="5743"/>
                  </a:lnTo>
                  <a:cubicBezTo>
                    <a:pt x="116" y="5835"/>
                    <a:pt x="0" y="6027"/>
                    <a:pt x="0" y="6253"/>
                  </a:cubicBezTo>
                  <a:cubicBezTo>
                    <a:pt x="0" y="6479"/>
                    <a:pt x="116" y="6671"/>
                    <a:pt x="281" y="6762"/>
                  </a:cubicBezTo>
                  <a:lnTo>
                    <a:pt x="280" y="6766"/>
                  </a:lnTo>
                  <a:lnTo>
                    <a:pt x="3473" y="8526"/>
                  </a:lnTo>
                  <a:lnTo>
                    <a:pt x="280" y="10287"/>
                  </a:lnTo>
                  <a:lnTo>
                    <a:pt x="281" y="10290"/>
                  </a:lnTo>
                  <a:cubicBezTo>
                    <a:pt x="116" y="10383"/>
                    <a:pt x="0" y="10574"/>
                    <a:pt x="0" y="10800"/>
                  </a:cubicBezTo>
                  <a:cubicBezTo>
                    <a:pt x="0" y="11026"/>
                    <a:pt x="116" y="11218"/>
                    <a:pt x="281" y="11310"/>
                  </a:cubicBezTo>
                  <a:lnTo>
                    <a:pt x="280" y="11313"/>
                  </a:lnTo>
                  <a:lnTo>
                    <a:pt x="3473" y="13074"/>
                  </a:lnTo>
                  <a:lnTo>
                    <a:pt x="280" y="14834"/>
                  </a:lnTo>
                  <a:lnTo>
                    <a:pt x="281" y="14838"/>
                  </a:lnTo>
                  <a:cubicBezTo>
                    <a:pt x="116" y="14930"/>
                    <a:pt x="0" y="15121"/>
                    <a:pt x="0" y="15347"/>
                  </a:cubicBezTo>
                  <a:cubicBezTo>
                    <a:pt x="0" y="15574"/>
                    <a:pt x="116" y="15765"/>
                    <a:pt x="281" y="15857"/>
                  </a:cubicBezTo>
                  <a:lnTo>
                    <a:pt x="280" y="15860"/>
                  </a:lnTo>
                  <a:lnTo>
                    <a:pt x="10589" y="21544"/>
                  </a:lnTo>
                  <a:lnTo>
                    <a:pt x="10591" y="21541"/>
                  </a:lnTo>
                  <a:cubicBezTo>
                    <a:pt x="10654" y="21577"/>
                    <a:pt x="10724" y="21600"/>
                    <a:pt x="10800" y="21600"/>
                  </a:cubicBezTo>
                  <a:cubicBezTo>
                    <a:pt x="10876" y="21600"/>
                    <a:pt x="10946" y="21577"/>
                    <a:pt x="11009" y="21541"/>
                  </a:cubicBezTo>
                  <a:lnTo>
                    <a:pt x="11011" y="21544"/>
                  </a:lnTo>
                  <a:lnTo>
                    <a:pt x="21320" y="15860"/>
                  </a:lnTo>
                  <a:lnTo>
                    <a:pt x="21319" y="15857"/>
                  </a:lnTo>
                  <a:cubicBezTo>
                    <a:pt x="21484" y="15765"/>
                    <a:pt x="21600" y="15574"/>
                    <a:pt x="21600" y="15347"/>
                  </a:cubicBezTo>
                  <a:cubicBezTo>
                    <a:pt x="21600" y="15121"/>
                    <a:pt x="21484" y="14930"/>
                    <a:pt x="21319" y="14838"/>
                  </a:cubicBezTo>
                  <a:lnTo>
                    <a:pt x="21320" y="14834"/>
                  </a:lnTo>
                  <a:lnTo>
                    <a:pt x="18127" y="13074"/>
                  </a:lnTo>
                  <a:lnTo>
                    <a:pt x="21320" y="11313"/>
                  </a:lnTo>
                  <a:lnTo>
                    <a:pt x="21319" y="11310"/>
                  </a:lnTo>
                  <a:cubicBezTo>
                    <a:pt x="21484" y="11218"/>
                    <a:pt x="21600" y="11026"/>
                    <a:pt x="21600" y="10800"/>
                  </a:cubicBezTo>
                </a:path>
              </a:pathLst>
            </a:custGeom>
            <a:solidFill>
              <a:schemeClr val="bg1"/>
            </a:solidFill>
            <a:ln w="12700">
              <a:miter lim="400000"/>
            </a:ln>
          </p:spPr>
          <p:txBody>
            <a:bodyPr lIns="38090" tIns="38090" rIns="38090" bIns="38090" anchor="ctr"/>
            <a:lstStyle/>
            <a:p>
              <a:pPr defTabSz="457064"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3000" dirty="0"/>
            </a:p>
          </p:txBody>
        </p:sp>
      </p:grpSp>
      <p:sp>
        <p:nvSpPr>
          <p:cNvPr id="29" name="Shape 2786"/>
          <p:cNvSpPr/>
          <p:nvPr/>
        </p:nvSpPr>
        <p:spPr>
          <a:xfrm>
            <a:off x="24398478" y="10814462"/>
            <a:ext cx="599825" cy="5457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79" h="20458" extrusionOk="0">
                <a:moveTo>
                  <a:pt x="8629" y="9718"/>
                </a:moveTo>
                <a:cubicBezTo>
                  <a:pt x="8364" y="9718"/>
                  <a:pt x="8150" y="9946"/>
                  <a:pt x="8150" y="10229"/>
                </a:cubicBezTo>
                <a:cubicBezTo>
                  <a:pt x="8150" y="10512"/>
                  <a:pt x="8364" y="10740"/>
                  <a:pt x="8629" y="10740"/>
                </a:cubicBezTo>
                <a:cubicBezTo>
                  <a:pt x="8894" y="10740"/>
                  <a:pt x="9109" y="10512"/>
                  <a:pt x="9109" y="10229"/>
                </a:cubicBezTo>
                <a:cubicBezTo>
                  <a:pt x="9109" y="9946"/>
                  <a:pt x="8894" y="9718"/>
                  <a:pt x="8629" y="9718"/>
                </a:cubicBezTo>
                <a:moveTo>
                  <a:pt x="19841" y="17227"/>
                </a:moveTo>
                <a:cubicBezTo>
                  <a:pt x="18962" y="17974"/>
                  <a:pt x="18122" y="17900"/>
                  <a:pt x="18122" y="17900"/>
                </a:cubicBezTo>
                <a:cubicBezTo>
                  <a:pt x="17681" y="17900"/>
                  <a:pt x="16277" y="16919"/>
                  <a:pt x="9448" y="11852"/>
                </a:cubicBezTo>
                <a:lnTo>
                  <a:pt x="10866" y="10844"/>
                </a:lnTo>
                <a:cubicBezTo>
                  <a:pt x="10866" y="10844"/>
                  <a:pt x="19841" y="17227"/>
                  <a:pt x="19841" y="17227"/>
                </a:cubicBezTo>
                <a:close/>
                <a:moveTo>
                  <a:pt x="6661" y="12605"/>
                </a:moveTo>
                <a:cubicBezTo>
                  <a:pt x="6010" y="12349"/>
                  <a:pt x="5264" y="12239"/>
                  <a:pt x="4521" y="12267"/>
                </a:cubicBezTo>
                <a:cubicBezTo>
                  <a:pt x="15686" y="3965"/>
                  <a:pt x="17591" y="2558"/>
                  <a:pt x="18122" y="2558"/>
                </a:cubicBezTo>
                <a:cubicBezTo>
                  <a:pt x="18122" y="2558"/>
                  <a:pt x="18962" y="2484"/>
                  <a:pt x="19841" y="3231"/>
                </a:cubicBezTo>
                <a:cubicBezTo>
                  <a:pt x="19841" y="3231"/>
                  <a:pt x="6661" y="12605"/>
                  <a:pt x="6661" y="12605"/>
                </a:cubicBezTo>
                <a:close/>
                <a:moveTo>
                  <a:pt x="5586" y="19031"/>
                </a:moveTo>
                <a:cubicBezTo>
                  <a:pt x="4111" y="19863"/>
                  <a:pt x="2224" y="19369"/>
                  <a:pt x="1372" y="17927"/>
                </a:cubicBezTo>
                <a:cubicBezTo>
                  <a:pt x="520" y="16485"/>
                  <a:pt x="1026" y="14640"/>
                  <a:pt x="2501" y="13808"/>
                </a:cubicBezTo>
                <a:cubicBezTo>
                  <a:pt x="3977" y="12975"/>
                  <a:pt x="6532" y="13092"/>
                  <a:pt x="7383" y="14534"/>
                </a:cubicBezTo>
                <a:cubicBezTo>
                  <a:pt x="8235" y="15977"/>
                  <a:pt x="7062" y="18198"/>
                  <a:pt x="5586" y="19031"/>
                </a:cubicBezTo>
                <a:moveTo>
                  <a:pt x="4521" y="8191"/>
                </a:moveTo>
                <a:cubicBezTo>
                  <a:pt x="5264" y="8219"/>
                  <a:pt x="6010" y="8109"/>
                  <a:pt x="6661" y="7853"/>
                </a:cubicBezTo>
                <a:lnTo>
                  <a:pt x="7765" y="8638"/>
                </a:lnTo>
                <a:cubicBezTo>
                  <a:pt x="7345" y="8950"/>
                  <a:pt x="6901" y="9281"/>
                  <a:pt x="6443" y="9621"/>
                </a:cubicBezTo>
                <a:cubicBezTo>
                  <a:pt x="5833" y="9167"/>
                  <a:pt x="5200" y="8696"/>
                  <a:pt x="4521" y="8191"/>
                </a:cubicBezTo>
                <a:moveTo>
                  <a:pt x="2501" y="6650"/>
                </a:moveTo>
                <a:cubicBezTo>
                  <a:pt x="1026" y="5818"/>
                  <a:pt x="520" y="3973"/>
                  <a:pt x="1372" y="2531"/>
                </a:cubicBezTo>
                <a:cubicBezTo>
                  <a:pt x="2224" y="1089"/>
                  <a:pt x="4111" y="595"/>
                  <a:pt x="5586" y="1427"/>
                </a:cubicBezTo>
                <a:cubicBezTo>
                  <a:pt x="7062" y="2260"/>
                  <a:pt x="8235" y="4481"/>
                  <a:pt x="7383" y="5924"/>
                </a:cubicBezTo>
                <a:cubicBezTo>
                  <a:pt x="6532" y="7366"/>
                  <a:pt x="3977" y="7483"/>
                  <a:pt x="2501" y="6650"/>
                </a:cubicBezTo>
                <a:moveTo>
                  <a:pt x="21079" y="3580"/>
                </a:moveTo>
                <a:cubicBezTo>
                  <a:pt x="21079" y="2451"/>
                  <a:pt x="19262" y="1535"/>
                  <a:pt x="18203" y="1535"/>
                </a:cubicBezTo>
                <a:lnTo>
                  <a:pt x="18122" y="1535"/>
                </a:lnTo>
                <a:cubicBezTo>
                  <a:pt x="17404" y="1535"/>
                  <a:pt x="17139" y="1673"/>
                  <a:pt x="8610" y="8009"/>
                </a:cubicBezTo>
                <a:lnTo>
                  <a:pt x="7613" y="7300"/>
                </a:lnTo>
                <a:cubicBezTo>
                  <a:pt x="7876" y="7084"/>
                  <a:pt x="8104" y="6833"/>
                  <a:pt x="8275" y="6534"/>
                </a:cubicBezTo>
                <a:cubicBezTo>
                  <a:pt x="9372" y="4611"/>
                  <a:pt x="7861" y="1650"/>
                  <a:pt x="5960" y="539"/>
                </a:cubicBezTo>
                <a:cubicBezTo>
                  <a:pt x="4060" y="-571"/>
                  <a:pt x="1629" y="88"/>
                  <a:pt x="532" y="2011"/>
                </a:cubicBezTo>
                <a:cubicBezTo>
                  <a:pt x="-521" y="3857"/>
                  <a:pt x="41" y="6194"/>
                  <a:pt x="1769" y="7361"/>
                </a:cubicBezTo>
                <a:cubicBezTo>
                  <a:pt x="3185" y="8414"/>
                  <a:pt x="4458" y="9360"/>
                  <a:pt x="5626" y="10229"/>
                </a:cubicBezTo>
                <a:cubicBezTo>
                  <a:pt x="4461" y="11096"/>
                  <a:pt x="3178" y="12049"/>
                  <a:pt x="1769" y="13097"/>
                </a:cubicBezTo>
                <a:cubicBezTo>
                  <a:pt x="40" y="14264"/>
                  <a:pt x="-521" y="16601"/>
                  <a:pt x="532" y="18447"/>
                </a:cubicBezTo>
                <a:cubicBezTo>
                  <a:pt x="1629" y="20371"/>
                  <a:pt x="4060" y="21029"/>
                  <a:pt x="5960" y="19919"/>
                </a:cubicBezTo>
                <a:cubicBezTo>
                  <a:pt x="7861" y="18808"/>
                  <a:pt x="9372" y="15847"/>
                  <a:pt x="8275" y="13924"/>
                </a:cubicBezTo>
                <a:cubicBezTo>
                  <a:pt x="8104" y="13625"/>
                  <a:pt x="7876" y="13374"/>
                  <a:pt x="7613" y="13158"/>
                </a:cubicBezTo>
                <a:lnTo>
                  <a:pt x="8610" y="12449"/>
                </a:lnTo>
                <a:cubicBezTo>
                  <a:pt x="17134" y="18781"/>
                  <a:pt x="17404" y="18923"/>
                  <a:pt x="18122" y="18923"/>
                </a:cubicBezTo>
                <a:lnTo>
                  <a:pt x="18203" y="18923"/>
                </a:lnTo>
                <a:cubicBezTo>
                  <a:pt x="19262" y="18923"/>
                  <a:pt x="21079" y="18007"/>
                  <a:pt x="21079" y="16878"/>
                </a:cubicBezTo>
                <a:lnTo>
                  <a:pt x="11731" y="10229"/>
                </a:lnTo>
                <a:cubicBezTo>
                  <a:pt x="11731" y="10229"/>
                  <a:pt x="21079" y="3580"/>
                  <a:pt x="21079" y="3580"/>
                </a:cubicBezTo>
                <a:close/>
                <a:moveTo>
                  <a:pt x="4639" y="16789"/>
                </a:moveTo>
                <a:cubicBezTo>
                  <a:pt x="4496" y="16859"/>
                  <a:pt x="4332" y="16897"/>
                  <a:pt x="4162" y="16897"/>
                </a:cubicBezTo>
                <a:cubicBezTo>
                  <a:pt x="3846" y="16897"/>
                  <a:pt x="3544" y="16764"/>
                  <a:pt x="3411" y="16567"/>
                </a:cubicBezTo>
                <a:cubicBezTo>
                  <a:pt x="3347" y="16471"/>
                  <a:pt x="3351" y="16406"/>
                  <a:pt x="3362" y="16361"/>
                </a:cubicBezTo>
                <a:cubicBezTo>
                  <a:pt x="3392" y="16240"/>
                  <a:pt x="3511" y="16117"/>
                  <a:pt x="3682" y="16034"/>
                </a:cubicBezTo>
                <a:cubicBezTo>
                  <a:pt x="3891" y="15930"/>
                  <a:pt x="4198" y="15869"/>
                  <a:pt x="4503" y="15869"/>
                </a:cubicBezTo>
                <a:cubicBezTo>
                  <a:pt x="4935" y="15869"/>
                  <a:pt x="5194" y="15988"/>
                  <a:pt x="5273" y="16050"/>
                </a:cubicBezTo>
                <a:cubicBezTo>
                  <a:pt x="5252" y="16207"/>
                  <a:pt x="5019" y="16601"/>
                  <a:pt x="4639" y="16789"/>
                </a:cubicBezTo>
                <a:moveTo>
                  <a:pt x="4503" y="14845"/>
                </a:moveTo>
                <a:cubicBezTo>
                  <a:pt x="4065" y="14845"/>
                  <a:pt x="3621" y="14936"/>
                  <a:pt x="3279" y="15105"/>
                </a:cubicBezTo>
                <a:cubicBezTo>
                  <a:pt x="2435" y="15522"/>
                  <a:pt x="2147" y="16443"/>
                  <a:pt x="2633" y="17165"/>
                </a:cubicBezTo>
                <a:cubicBezTo>
                  <a:pt x="2960" y="17649"/>
                  <a:pt x="3553" y="17919"/>
                  <a:pt x="4162" y="17919"/>
                </a:cubicBezTo>
                <a:cubicBezTo>
                  <a:pt x="4461" y="17919"/>
                  <a:pt x="4764" y="17854"/>
                  <a:pt x="5041" y="17717"/>
                </a:cubicBezTo>
                <a:cubicBezTo>
                  <a:pt x="5885" y="17300"/>
                  <a:pt x="6555" y="16190"/>
                  <a:pt x="6069" y="15469"/>
                </a:cubicBezTo>
                <a:cubicBezTo>
                  <a:pt x="5779" y="15040"/>
                  <a:pt x="5146" y="14845"/>
                  <a:pt x="4503" y="14845"/>
                </a:cubicBezTo>
                <a:moveTo>
                  <a:pt x="4503" y="4590"/>
                </a:moveTo>
                <a:cubicBezTo>
                  <a:pt x="4198" y="4590"/>
                  <a:pt x="3891" y="4528"/>
                  <a:pt x="3682" y="4425"/>
                </a:cubicBezTo>
                <a:cubicBezTo>
                  <a:pt x="3511" y="4341"/>
                  <a:pt x="3392" y="4219"/>
                  <a:pt x="3362" y="4098"/>
                </a:cubicBezTo>
                <a:cubicBezTo>
                  <a:pt x="3351" y="4052"/>
                  <a:pt x="3347" y="3987"/>
                  <a:pt x="3411" y="3891"/>
                </a:cubicBezTo>
                <a:cubicBezTo>
                  <a:pt x="3544" y="3694"/>
                  <a:pt x="3846" y="3561"/>
                  <a:pt x="4162" y="3561"/>
                </a:cubicBezTo>
                <a:cubicBezTo>
                  <a:pt x="4332" y="3561"/>
                  <a:pt x="4496" y="3599"/>
                  <a:pt x="4639" y="3669"/>
                </a:cubicBezTo>
                <a:cubicBezTo>
                  <a:pt x="5019" y="3857"/>
                  <a:pt x="5252" y="4252"/>
                  <a:pt x="5273" y="4408"/>
                </a:cubicBezTo>
                <a:cubicBezTo>
                  <a:pt x="5194" y="4470"/>
                  <a:pt x="4935" y="4590"/>
                  <a:pt x="4503" y="4590"/>
                </a:cubicBezTo>
                <a:moveTo>
                  <a:pt x="5041" y="2741"/>
                </a:moveTo>
                <a:cubicBezTo>
                  <a:pt x="4764" y="2604"/>
                  <a:pt x="4461" y="2539"/>
                  <a:pt x="4162" y="2539"/>
                </a:cubicBezTo>
                <a:cubicBezTo>
                  <a:pt x="3553" y="2539"/>
                  <a:pt x="2960" y="2809"/>
                  <a:pt x="2633" y="3294"/>
                </a:cubicBezTo>
                <a:cubicBezTo>
                  <a:pt x="2147" y="4015"/>
                  <a:pt x="2435" y="4937"/>
                  <a:pt x="3279" y="5353"/>
                </a:cubicBezTo>
                <a:cubicBezTo>
                  <a:pt x="3621" y="5522"/>
                  <a:pt x="4065" y="5613"/>
                  <a:pt x="4503" y="5613"/>
                </a:cubicBezTo>
                <a:cubicBezTo>
                  <a:pt x="5146" y="5613"/>
                  <a:pt x="5779" y="5418"/>
                  <a:pt x="6069" y="4990"/>
                </a:cubicBezTo>
                <a:cubicBezTo>
                  <a:pt x="6555" y="4268"/>
                  <a:pt x="5885" y="3158"/>
                  <a:pt x="5041" y="27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4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30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A0C4851-0D26-564D-9EFF-5A6ED0A9F1A0}"/>
              </a:ext>
            </a:extLst>
          </p:cNvPr>
          <p:cNvSpPr txBox="1"/>
          <p:nvPr/>
        </p:nvSpPr>
        <p:spPr>
          <a:xfrm>
            <a:off x="8021924" y="802863"/>
            <a:ext cx="7009932" cy="107721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7000" b="1" dirty="0">
                <a:solidFill>
                  <a:schemeClr val="bg1"/>
                </a:solidFill>
                <a:latin typeface="Raleway" panose="020B0503030101060003" pitchFamily="34" charset="0"/>
              </a:rPr>
              <a:t>The Plan (Part 2)</a:t>
            </a:r>
          </a:p>
        </p:txBody>
      </p:sp>
    </p:spTree>
    <p:extLst>
      <p:ext uri="{BB962C8B-B14F-4D97-AF65-F5344CB8AC3E}">
        <p14:creationId xmlns:p14="http://schemas.microsoft.com/office/powerpoint/2010/main" val="3920914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Introment">
      <a:dk1>
        <a:srgbClr val="0D0D0D"/>
      </a:dk1>
      <a:lt1>
        <a:sysClr val="window" lastClr="FFFFFF"/>
      </a:lt1>
      <a:dk2>
        <a:srgbClr val="44546A"/>
      </a:dk2>
      <a:lt2>
        <a:srgbClr val="E7E6E6"/>
      </a:lt2>
      <a:accent1>
        <a:srgbClr val="00B0FF"/>
      </a:accent1>
      <a:accent2>
        <a:srgbClr val="40C4FF"/>
      </a:accent2>
      <a:accent3>
        <a:srgbClr val="00E5FF"/>
      </a:accent3>
      <a:accent4>
        <a:srgbClr val="1DE9B6"/>
      </a:accent4>
      <a:accent5>
        <a:srgbClr val="69F0AE"/>
      </a:accent5>
      <a:accent6>
        <a:srgbClr val="8CF4C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0" tIns="0" rIns="0" bIns="0" rtlCol="0">
        <a:spAutoFit/>
      </a:bodyPr>
      <a:lstStyle>
        <a:defPPr>
          <a:defRPr sz="6600" b="1">
            <a:solidFill>
              <a:schemeClr val="bg1"/>
            </a:solidFill>
            <a:latin typeface="Raleway" panose="020B05030301010600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3686</TotalTime>
  <Words>678</Words>
  <Application>Microsoft Macintosh PowerPoint</Application>
  <PresentationFormat>Custom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</vt:lpstr>
      <vt:lpstr>Loki Cola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Michael La Ronn</cp:lastModifiedBy>
  <cp:revision>19</cp:revision>
  <dcterms:created xsi:type="dcterms:W3CDTF">2018-04-25T09:23:49Z</dcterms:created>
  <dcterms:modified xsi:type="dcterms:W3CDTF">2018-12-09T17:55:45Z</dcterms:modified>
</cp:coreProperties>
</file>