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4107" r:id="rId2"/>
    <p:sldId id="4100" r:id="rId3"/>
    <p:sldId id="4101" r:id="rId4"/>
    <p:sldId id="4102" r:id="rId5"/>
    <p:sldId id="4103" r:id="rId6"/>
    <p:sldId id="4099" r:id="rId7"/>
    <p:sldId id="4088" r:id="rId8"/>
    <p:sldId id="4116" r:id="rId9"/>
    <p:sldId id="4104" r:id="rId10"/>
    <p:sldId id="281" r:id="rId11"/>
    <p:sldId id="4089" r:id="rId12"/>
    <p:sldId id="4109" r:id="rId13"/>
    <p:sldId id="4090" r:id="rId14"/>
    <p:sldId id="4108" r:id="rId15"/>
    <p:sldId id="4091" r:id="rId16"/>
    <p:sldId id="4111" r:id="rId17"/>
    <p:sldId id="268" r:id="rId18"/>
    <p:sldId id="4112" r:id="rId19"/>
    <p:sldId id="4113" r:id="rId20"/>
    <p:sldId id="4114" r:id="rId21"/>
    <p:sldId id="4115" r:id="rId22"/>
    <p:sldId id="4106" r:id="rId23"/>
    <p:sldId id="4105" r:id="rId24"/>
    <p:sldId id="40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00CC00"/>
    <a:srgbClr val="33CC33"/>
    <a:srgbClr val="009999"/>
    <a:srgbClr val="00CC99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91" autoAdjust="0"/>
  </p:normalViewPr>
  <p:slideViewPr>
    <p:cSldViewPr snapToGrid="0">
      <p:cViewPr varScale="1">
        <p:scale>
          <a:sx n="73" d="100"/>
          <a:sy n="73" d="100"/>
        </p:scale>
        <p:origin x="2037" y="42"/>
      </p:cViewPr>
      <p:guideLst/>
    </p:cSldViewPr>
  </p:slideViewPr>
  <p:outlineViewPr>
    <p:cViewPr>
      <p:scale>
        <a:sx n="33" d="100"/>
        <a:sy n="33" d="100"/>
      </p:scale>
      <p:origin x="0" y="-334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06CBF-2C41-4C51-8374-5EF4D102FA8D}" type="doc">
      <dgm:prSet loTypeId="urn:microsoft.com/office/officeart/2005/8/layout/vProcess5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11649A9-43D6-49B2-9BCB-7BDA8264B7F7}">
      <dgm:prSet/>
      <dgm:spPr/>
      <dgm:t>
        <a:bodyPr/>
        <a:lstStyle/>
        <a:p>
          <a:r>
            <a:rPr lang="en-US" b="0"/>
            <a:t>Started by accident</a:t>
          </a:r>
          <a:endParaRPr lang="en-US"/>
        </a:p>
      </dgm:t>
    </dgm:pt>
    <dgm:pt modelId="{ED184F3B-9E44-45F5-9B2A-9A597C8FB03A}" type="parTrans" cxnId="{97B692A8-AD90-4997-9F5A-D52C0C0CB4CE}">
      <dgm:prSet/>
      <dgm:spPr/>
      <dgm:t>
        <a:bodyPr/>
        <a:lstStyle/>
        <a:p>
          <a:endParaRPr lang="en-US"/>
        </a:p>
      </dgm:t>
    </dgm:pt>
    <dgm:pt modelId="{27F79A6B-6B73-4549-B713-BAD658DD4414}" type="sibTrans" cxnId="{97B692A8-AD90-4997-9F5A-D52C0C0CB4CE}">
      <dgm:prSet/>
      <dgm:spPr/>
      <dgm:t>
        <a:bodyPr/>
        <a:lstStyle/>
        <a:p>
          <a:endParaRPr lang="en-US"/>
        </a:p>
      </dgm:t>
    </dgm:pt>
    <dgm:pt modelId="{9B52F2C5-EEB7-4F14-B719-909A7182EF2D}">
      <dgm:prSet/>
      <dgm:spPr/>
      <dgm:t>
        <a:bodyPr/>
        <a:lstStyle/>
        <a:p>
          <a:endParaRPr lang="en-US" dirty="0"/>
        </a:p>
      </dgm:t>
    </dgm:pt>
    <dgm:pt modelId="{5BFE6AE0-62F4-43E5-B7D8-38666777521F}" type="parTrans" cxnId="{B007B7F9-AF02-463C-9956-39A9759D9E39}">
      <dgm:prSet/>
      <dgm:spPr/>
      <dgm:t>
        <a:bodyPr/>
        <a:lstStyle/>
        <a:p>
          <a:endParaRPr lang="en-US"/>
        </a:p>
      </dgm:t>
    </dgm:pt>
    <dgm:pt modelId="{9CEACCCF-F5A0-46E8-9196-49855F8A6978}" type="sibTrans" cxnId="{B007B7F9-AF02-463C-9956-39A9759D9E39}">
      <dgm:prSet/>
      <dgm:spPr/>
      <dgm:t>
        <a:bodyPr/>
        <a:lstStyle/>
        <a:p>
          <a:endParaRPr lang="en-US"/>
        </a:p>
      </dgm:t>
    </dgm:pt>
    <dgm:pt modelId="{5004B039-2689-47DD-A5F7-497145061584}">
      <dgm:prSet/>
      <dgm:spPr/>
      <dgm:t>
        <a:bodyPr/>
        <a:lstStyle/>
        <a:p>
          <a:endParaRPr lang="en-US" dirty="0"/>
        </a:p>
      </dgm:t>
    </dgm:pt>
    <dgm:pt modelId="{DD6A066E-F4D1-4217-BC61-4634CCCA8560}" type="parTrans" cxnId="{93B6CE12-F256-43CD-BA09-C81D9EB82C4E}">
      <dgm:prSet/>
      <dgm:spPr/>
      <dgm:t>
        <a:bodyPr/>
        <a:lstStyle/>
        <a:p>
          <a:endParaRPr lang="en-US"/>
        </a:p>
      </dgm:t>
    </dgm:pt>
    <dgm:pt modelId="{E37C51E3-8DFC-47AD-A6F3-B937E9F7A6B5}" type="sibTrans" cxnId="{93B6CE12-F256-43CD-BA09-C81D9EB82C4E}">
      <dgm:prSet/>
      <dgm:spPr/>
      <dgm:t>
        <a:bodyPr/>
        <a:lstStyle/>
        <a:p>
          <a:endParaRPr lang="en-US"/>
        </a:p>
      </dgm:t>
    </dgm:pt>
    <dgm:pt modelId="{42E89DAF-199B-43A8-8C6B-A348B657B7DE}">
      <dgm:prSet/>
      <dgm:spPr/>
      <dgm:t>
        <a:bodyPr/>
        <a:lstStyle/>
        <a:p>
          <a:endParaRPr lang="en-US" dirty="0"/>
        </a:p>
      </dgm:t>
    </dgm:pt>
    <dgm:pt modelId="{623EAB0A-6D62-4519-9608-2351D5804558}" type="parTrans" cxnId="{C9D47FE4-71DE-481D-942A-E52230D83DAE}">
      <dgm:prSet/>
      <dgm:spPr/>
      <dgm:t>
        <a:bodyPr/>
        <a:lstStyle/>
        <a:p>
          <a:endParaRPr lang="en-US"/>
        </a:p>
      </dgm:t>
    </dgm:pt>
    <dgm:pt modelId="{20DF7051-3AD2-433A-8533-0B49CB560BA2}" type="sibTrans" cxnId="{C9D47FE4-71DE-481D-942A-E52230D83DAE}">
      <dgm:prSet/>
      <dgm:spPr/>
      <dgm:t>
        <a:bodyPr/>
        <a:lstStyle/>
        <a:p>
          <a:endParaRPr lang="en-US"/>
        </a:p>
      </dgm:t>
    </dgm:pt>
    <dgm:pt modelId="{4C5FF5F2-5DF9-4AF7-AFE7-6987D2F89C5A}">
      <dgm:prSet/>
      <dgm:spPr/>
      <dgm:t>
        <a:bodyPr/>
        <a:lstStyle/>
        <a:p>
          <a:endParaRPr lang="en-US" dirty="0"/>
        </a:p>
      </dgm:t>
    </dgm:pt>
    <dgm:pt modelId="{E436DFB0-4E25-4524-AA75-60256A77ED51}" type="parTrans" cxnId="{6E1E4A95-D878-40D7-A272-58A5B76B845E}">
      <dgm:prSet/>
      <dgm:spPr/>
      <dgm:t>
        <a:bodyPr/>
        <a:lstStyle/>
        <a:p>
          <a:endParaRPr lang="en-US"/>
        </a:p>
      </dgm:t>
    </dgm:pt>
    <dgm:pt modelId="{7B6276AC-C87D-42ED-9E9B-5517EE1B1BA4}" type="sibTrans" cxnId="{6E1E4A95-D878-40D7-A272-58A5B76B845E}">
      <dgm:prSet/>
      <dgm:spPr/>
      <dgm:t>
        <a:bodyPr/>
        <a:lstStyle/>
        <a:p>
          <a:endParaRPr lang="en-US"/>
        </a:p>
      </dgm:t>
    </dgm:pt>
    <dgm:pt modelId="{DEB9CCBE-157A-4AF0-8BD1-1DDFB4CAAE9C}" type="pres">
      <dgm:prSet presAssocID="{18106CBF-2C41-4C51-8374-5EF4D102FA8D}" presName="outerComposite" presStyleCnt="0">
        <dgm:presLayoutVars>
          <dgm:chMax val="5"/>
          <dgm:dir/>
          <dgm:resizeHandles val="exact"/>
        </dgm:presLayoutVars>
      </dgm:prSet>
      <dgm:spPr/>
    </dgm:pt>
    <dgm:pt modelId="{C9D04F2B-B541-4C2A-B8B1-95AB5205DBF4}" type="pres">
      <dgm:prSet presAssocID="{18106CBF-2C41-4C51-8374-5EF4D102FA8D}" presName="dummyMaxCanvas" presStyleCnt="0">
        <dgm:presLayoutVars/>
      </dgm:prSet>
      <dgm:spPr/>
    </dgm:pt>
    <dgm:pt modelId="{022E52D2-1783-4778-9E13-43F9F941E4DE}" type="pres">
      <dgm:prSet presAssocID="{18106CBF-2C41-4C51-8374-5EF4D102FA8D}" presName="FiveNodes_1" presStyleLbl="node1" presStyleIdx="0" presStyleCnt="5">
        <dgm:presLayoutVars>
          <dgm:bulletEnabled val="1"/>
        </dgm:presLayoutVars>
      </dgm:prSet>
      <dgm:spPr/>
    </dgm:pt>
    <dgm:pt modelId="{864B10BA-658B-4661-A839-D31CD8D201DC}" type="pres">
      <dgm:prSet presAssocID="{18106CBF-2C41-4C51-8374-5EF4D102FA8D}" presName="FiveNodes_2" presStyleLbl="node1" presStyleIdx="1" presStyleCnt="5">
        <dgm:presLayoutVars>
          <dgm:bulletEnabled val="1"/>
        </dgm:presLayoutVars>
      </dgm:prSet>
      <dgm:spPr/>
    </dgm:pt>
    <dgm:pt modelId="{17FAEA99-29CF-4459-8B01-EFAFF0390F99}" type="pres">
      <dgm:prSet presAssocID="{18106CBF-2C41-4C51-8374-5EF4D102FA8D}" presName="FiveNodes_3" presStyleLbl="node1" presStyleIdx="2" presStyleCnt="5">
        <dgm:presLayoutVars>
          <dgm:bulletEnabled val="1"/>
        </dgm:presLayoutVars>
      </dgm:prSet>
      <dgm:spPr/>
    </dgm:pt>
    <dgm:pt modelId="{1B8F4D3A-83B8-4675-B2EC-587EB8DB4046}" type="pres">
      <dgm:prSet presAssocID="{18106CBF-2C41-4C51-8374-5EF4D102FA8D}" presName="FiveNodes_4" presStyleLbl="node1" presStyleIdx="3" presStyleCnt="5">
        <dgm:presLayoutVars>
          <dgm:bulletEnabled val="1"/>
        </dgm:presLayoutVars>
      </dgm:prSet>
      <dgm:spPr/>
    </dgm:pt>
    <dgm:pt modelId="{32BD24E8-99D8-4984-8EF2-1D42CF6932EC}" type="pres">
      <dgm:prSet presAssocID="{18106CBF-2C41-4C51-8374-5EF4D102FA8D}" presName="FiveNodes_5" presStyleLbl="node1" presStyleIdx="4" presStyleCnt="5">
        <dgm:presLayoutVars>
          <dgm:bulletEnabled val="1"/>
        </dgm:presLayoutVars>
      </dgm:prSet>
      <dgm:spPr/>
    </dgm:pt>
    <dgm:pt modelId="{87EF2CD5-8F38-4ED2-A985-7BF6CF34A30A}" type="pres">
      <dgm:prSet presAssocID="{18106CBF-2C41-4C51-8374-5EF4D102FA8D}" presName="FiveConn_1-2" presStyleLbl="fgAccFollowNode1" presStyleIdx="0" presStyleCnt="4">
        <dgm:presLayoutVars>
          <dgm:bulletEnabled val="1"/>
        </dgm:presLayoutVars>
      </dgm:prSet>
      <dgm:spPr/>
    </dgm:pt>
    <dgm:pt modelId="{04E27187-63FC-46AF-926D-23BD9E69F560}" type="pres">
      <dgm:prSet presAssocID="{18106CBF-2C41-4C51-8374-5EF4D102FA8D}" presName="FiveConn_2-3" presStyleLbl="fgAccFollowNode1" presStyleIdx="1" presStyleCnt="4">
        <dgm:presLayoutVars>
          <dgm:bulletEnabled val="1"/>
        </dgm:presLayoutVars>
      </dgm:prSet>
      <dgm:spPr/>
    </dgm:pt>
    <dgm:pt modelId="{1431466E-7B3D-47AC-87E6-9A67D0A9EA4A}" type="pres">
      <dgm:prSet presAssocID="{18106CBF-2C41-4C51-8374-5EF4D102FA8D}" presName="FiveConn_3-4" presStyleLbl="fgAccFollowNode1" presStyleIdx="2" presStyleCnt="4">
        <dgm:presLayoutVars>
          <dgm:bulletEnabled val="1"/>
        </dgm:presLayoutVars>
      </dgm:prSet>
      <dgm:spPr/>
    </dgm:pt>
    <dgm:pt modelId="{4876DB47-0FFD-42B5-99BB-82AFC15D64C2}" type="pres">
      <dgm:prSet presAssocID="{18106CBF-2C41-4C51-8374-5EF4D102FA8D}" presName="FiveConn_4-5" presStyleLbl="fgAccFollowNode1" presStyleIdx="3" presStyleCnt="4">
        <dgm:presLayoutVars>
          <dgm:bulletEnabled val="1"/>
        </dgm:presLayoutVars>
      </dgm:prSet>
      <dgm:spPr/>
    </dgm:pt>
    <dgm:pt modelId="{EE6B3843-56AF-4834-8388-A776C2B74B5F}" type="pres">
      <dgm:prSet presAssocID="{18106CBF-2C41-4C51-8374-5EF4D102FA8D}" presName="FiveNodes_1_text" presStyleLbl="node1" presStyleIdx="4" presStyleCnt="5">
        <dgm:presLayoutVars>
          <dgm:bulletEnabled val="1"/>
        </dgm:presLayoutVars>
      </dgm:prSet>
      <dgm:spPr/>
    </dgm:pt>
    <dgm:pt modelId="{1AC349DD-0127-4047-9AD6-A379EC3C5ECE}" type="pres">
      <dgm:prSet presAssocID="{18106CBF-2C41-4C51-8374-5EF4D102FA8D}" presName="FiveNodes_2_text" presStyleLbl="node1" presStyleIdx="4" presStyleCnt="5">
        <dgm:presLayoutVars>
          <dgm:bulletEnabled val="1"/>
        </dgm:presLayoutVars>
      </dgm:prSet>
      <dgm:spPr/>
    </dgm:pt>
    <dgm:pt modelId="{37677155-EB8A-4A9E-BC5E-F4B00E216605}" type="pres">
      <dgm:prSet presAssocID="{18106CBF-2C41-4C51-8374-5EF4D102FA8D}" presName="FiveNodes_3_text" presStyleLbl="node1" presStyleIdx="4" presStyleCnt="5">
        <dgm:presLayoutVars>
          <dgm:bulletEnabled val="1"/>
        </dgm:presLayoutVars>
      </dgm:prSet>
      <dgm:spPr/>
    </dgm:pt>
    <dgm:pt modelId="{109DF7FE-D2E5-485A-8638-891FCF4408FA}" type="pres">
      <dgm:prSet presAssocID="{18106CBF-2C41-4C51-8374-5EF4D102FA8D}" presName="FiveNodes_4_text" presStyleLbl="node1" presStyleIdx="4" presStyleCnt="5">
        <dgm:presLayoutVars>
          <dgm:bulletEnabled val="1"/>
        </dgm:presLayoutVars>
      </dgm:prSet>
      <dgm:spPr/>
    </dgm:pt>
    <dgm:pt modelId="{535FA9D5-46C9-4148-96F1-15AAB54FBF54}" type="pres">
      <dgm:prSet presAssocID="{18106CBF-2C41-4C51-8374-5EF4D102FA8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A8B201-463F-4B18-8B15-C47D761EFB99}" type="presOf" srcId="{9B52F2C5-EEB7-4F14-B719-909A7182EF2D}" destId="{864B10BA-658B-4661-A839-D31CD8D201DC}" srcOrd="0" destOrd="0" presId="urn:microsoft.com/office/officeart/2005/8/layout/vProcess5"/>
    <dgm:cxn modelId="{4AD3410B-0C1E-42BB-9441-DFF83CDD0992}" type="presOf" srcId="{5004B039-2689-47DD-A5F7-497145061584}" destId="{17FAEA99-29CF-4459-8B01-EFAFF0390F99}" srcOrd="0" destOrd="0" presId="urn:microsoft.com/office/officeart/2005/8/layout/vProcess5"/>
    <dgm:cxn modelId="{93B6CE12-F256-43CD-BA09-C81D9EB82C4E}" srcId="{18106CBF-2C41-4C51-8374-5EF4D102FA8D}" destId="{5004B039-2689-47DD-A5F7-497145061584}" srcOrd="2" destOrd="0" parTransId="{DD6A066E-F4D1-4217-BC61-4634CCCA8560}" sibTransId="{E37C51E3-8DFC-47AD-A6F3-B937E9F7A6B5}"/>
    <dgm:cxn modelId="{C4A0CE60-731A-403A-BFD6-C7AE993E8D36}" type="presOf" srcId="{9B52F2C5-EEB7-4F14-B719-909A7182EF2D}" destId="{1AC349DD-0127-4047-9AD6-A379EC3C5ECE}" srcOrd="1" destOrd="0" presId="urn:microsoft.com/office/officeart/2005/8/layout/vProcess5"/>
    <dgm:cxn modelId="{064DC669-47C0-4856-85E3-8AE6EC7D59D1}" type="presOf" srcId="{A11649A9-43D6-49B2-9BCB-7BDA8264B7F7}" destId="{EE6B3843-56AF-4834-8388-A776C2B74B5F}" srcOrd="1" destOrd="0" presId="urn:microsoft.com/office/officeart/2005/8/layout/vProcess5"/>
    <dgm:cxn modelId="{5F8EEB52-FCC9-462F-B1D7-E32CC4990BB6}" type="presOf" srcId="{A11649A9-43D6-49B2-9BCB-7BDA8264B7F7}" destId="{022E52D2-1783-4778-9E13-43F9F941E4DE}" srcOrd="0" destOrd="0" presId="urn:microsoft.com/office/officeart/2005/8/layout/vProcess5"/>
    <dgm:cxn modelId="{D7BEAB58-7B70-4935-9C90-01CC77DBDCE0}" type="presOf" srcId="{42E89DAF-199B-43A8-8C6B-A348B657B7DE}" destId="{1B8F4D3A-83B8-4675-B2EC-587EB8DB4046}" srcOrd="0" destOrd="0" presId="urn:microsoft.com/office/officeart/2005/8/layout/vProcess5"/>
    <dgm:cxn modelId="{CEE41385-B335-4B70-988D-2E8B96EABF4F}" type="presOf" srcId="{E37C51E3-8DFC-47AD-A6F3-B937E9F7A6B5}" destId="{1431466E-7B3D-47AC-87E6-9A67D0A9EA4A}" srcOrd="0" destOrd="0" presId="urn:microsoft.com/office/officeart/2005/8/layout/vProcess5"/>
    <dgm:cxn modelId="{9426BF94-F46A-42FF-89C0-408BD4BACE9E}" type="presOf" srcId="{9CEACCCF-F5A0-46E8-9196-49855F8A6978}" destId="{04E27187-63FC-46AF-926D-23BD9E69F560}" srcOrd="0" destOrd="0" presId="urn:microsoft.com/office/officeart/2005/8/layout/vProcess5"/>
    <dgm:cxn modelId="{6E1E4A95-D878-40D7-A272-58A5B76B845E}" srcId="{18106CBF-2C41-4C51-8374-5EF4D102FA8D}" destId="{4C5FF5F2-5DF9-4AF7-AFE7-6987D2F89C5A}" srcOrd="4" destOrd="0" parTransId="{E436DFB0-4E25-4524-AA75-60256A77ED51}" sibTransId="{7B6276AC-C87D-42ED-9E9B-5517EE1B1BA4}"/>
    <dgm:cxn modelId="{65980998-183E-4AEA-B3E0-7209F97C9BEE}" type="presOf" srcId="{5004B039-2689-47DD-A5F7-497145061584}" destId="{37677155-EB8A-4A9E-BC5E-F4B00E216605}" srcOrd="1" destOrd="0" presId="urn:microsoft.com/office/officeart/2005/8/layout/vProcess5"/>
    <dgm:cxn modelId="{97B692A8-AD90-4997-9F5A-D52C0C0CB4CE}" srcId="{18106CBF-2C41-4C51-8374-5EF4D102FA8D}" destId="{A11649A9-43D6-49B2-9BCB-7BDA8264B7F7}" srcOrd="0" destOrd="0" parTransId="{ED184F3B-9E44-45F5-9B2A-9A597C8FB03A}" sibTransId="{27F79A6B-6B73-4549-B713-BAD658DD4414}"/>
    <dgm:cxn modelId="{1EE7BDAC-9072-4F18-82A6-5E9466DA6E2C}" type="presOf" srcId="{27F79A6B-6B73-4549-B713-BAD658DD4414}" destId="{87EF2CD5-8F38-4ED2-A985-7BF6CF34A30A}" srcOrd="0" destOrd="0" presId="urn:microsoft.com/office/officeart/2005/8/layout/vProcess5"/>
    <dgm:cxn modelId="{0D9D76AF-03F9-4731-B7FD-5D2219F04593}" type="presOf" srcId="{42E89DAF-199B-43A8-8C6B-A348B657B7DE}" destId="{109DF7FE-D2E5-485A-8638-891FCF4408FA}" srcOrd="1" destOrd="0" presId="urn:microsoft.com/office/officeart/2005/8/layout/vProcess5"/>
    <dgm:cxn modelId="{A4F5A7BB-4596-40A4-88FB-83263974C8AC}" type="presOf" srcId="{4C5FF5F2-5DF9-4AF7-AFE7-6987D2F89C5A}" destId="{32BD24E8-99D8-4984-8EF2-1D42CF6932EC}" srcOrd="0" destOrd="0" presId="urn:microsoft.com/office/officeart/2005/8/layout/vProcess5"/>
    <dgm:cxn modelId="{8CC2BCDB-D571-4FCE-9C38-208177C7EEEA}" type="presOf" srcId="{18106CBF-2C41-4C51-8374-5EF4D102FA8D}" destId="{DEB9CCBE-157A-4AF0-8BD1-1DDFB4CAAE9C}" srcOrd="0" destOrd="0" presId="urn:microsoft.com/office/officeart/2005/8/layout/vProcess5"/>
    <dgm:cxn modelId="{ED8CE4DC-BACF-4E26-9E21-EEC89EC2614E}" type="presOf" srcId="{20DF7051-3AD2-433A-8533-0B49CB560BA2}" destId="{4876DB47-0FFD-42B5-99BB-82AFC15D64C2}" srcOrd="0" destOrd="0" presId="urn:microsoft.com/office/officeart/2005/8/layout/vProcess5"/>
    <dgm:cxn modelId="{C9D47FE4-71DE-481D-942A-E52230D83DAE}" srcId="{18106CBF-2C41-4C51-8374-5EF4D102FA8D}" destId="{42E89DAF-199B-43A8-8C6B-A348B657B7DE}" srcOrd="3" destOrd="0" parTransId="{623EAB0A-6D62-4519-9608-2351D5804558}" sibTransId="{20DF7051-3AD2-433A-8533-0B49CB560BA2}"/>
    <dgm:cxn modelId="{531C09F6-B473-4BF8-8DE6-9875661D7590}" type="presOf" srcId="{4C5FF5F2-5DF9-4AF7-AFE7-6987D2F89C5A}" destId="{535FA9D5-46C9-4148-96F1-15AAB54FBF54}" srcOrd="1" destOrd="0" presId="urn:microsoft.com/office/officeart/2005/8/layout/vProcess5"/>
    <dgm:cxn modelId="{B007B7F9-AF02-463C-9956-39A9759D9E39}" srcId="{18106CBF-2C41-4C51-8374-5EF4D102FA8D}" destId="{9B52F2C5-EEB7-4F14-B719-909A7182EF2D}" srcOrd="1" destOrd="0" parTransId="{5BFE6AE0-62F4-43E5-B7D8-38666777521F}" sibTransId="{9CEACCCF-F5A0-46E8-9196-49855F8A6978}"/>
    <dgm:cxn modelId="{80326324-CF6B-4196-9F19-5A1203F662EA}" type="presParOf" srcId="{DEB9CCBE-157A-4AF0-8BD1-1DDFB4CAAE9C}" destId="{C9D04F2B-B541-4C2A-B8B1-95AB5205DBF4}" srcOrd="0" destOrd="0" presId="urn:microsoft.com/office/officeart/2005/8/layout/vProcess5"/>
    <dgm:cxn modelId="{10EA4738-5DFE-4788-8B47-968017F7E1A1}" type="presParOf" srcId="{DEB9CCBE-157A-4AF0-8BD1-1DDFB4CAAE9C}" destId="{022E52D2-1783-4778-9E13-43F9F941E4DE}" srcOrd="1" destOrd="0" presId="urn:microsoft.com/office/officeart/2005/8/layout/vProcess5"/>
    <dgm:cxn modelId="{5631EFA7-69EB-49B2-82B1-22F5B5292933}" type="presParOf" srcId="{DEB9CCBE-157A-4AF0-8BD1-1DDFB4CAAE9C}" destId="{864B10BA-658B-4661-A839-D31CD8D201DC}" srcOrd="2" destOrd="0" presId="urn:microsoft.com/office/officeart/2005/8/layout/vProcess5"/>
    <dgm:cxn modelId="{DE0E87B1-B8B1-41FC-B6D1-4B8AEDF7ABBC}" type="presParOf" srcId="{DEB9CCBE-157A-4AF0-8BD1-1DDFB4CAAE9C}" destId="{17FAEA99-29CF-4459-8B01-EFAFF0390F99}" srcOrd="3" destOrd="0" presId="urn:microsoft.com/office/officeart/2005/8/layout/vProcess5"/>
    <dgm:cxn modelId="{C31DFD95-1624-4531-9BA9-BE95FE0F37D1}" type="presParOf" srcId="{DEB9CCBE-157A-4AF0-8BD1-1DDFB4CAAE9C}" destId="{1B8F4D3A-83B8-4675-B2EC-587EB8DB4046}" srcOrd="4" destOrd="0" presId="urn:microsoft.com/office/officeart/2005/8/layout/vProcess5"/>
    <dgm:cxn modelId="{35EF0AD1-3E13-4BCB-A40C-D076A2B0CAB2}" type="presParOf" srcId="{DEB9CCBE-157A-4AF0-8BD1-1DDFB4CAAE9C}" destId="{32BD24E8-99D8-4984-8EF2-1D42CF6932EC}" srcOrd="5" destOrd="0" presId="urn:microsoft.com/office/officeart/2005/8/layout/vProcess5"/>
    <dgm:cxn modelId="{B7973A5D-9039-45B9-96F4-04A40E76A29D}" type="presParOf" srcId="{DEB9CCBE-157A-4AF0-8BD1-1DDFB4CAAE9C}" destId="{87EF2CD5-8F38-4ED2-A985-7BF6CF34A30A}" srcOrd="6" destOrd="0" presId="urn:microsoft.com/office/officeart/2005/8/layout/vProcess5"/>
    <dgm:cxn modelId="{D77436A8-7426-4D60-A0AB-218162A3E32C}" type="presParOf" srcId="{DEB9CCBE-157A-4AF0-8BD1-1DDFB4CAAE9C}" destId="{04E27187-63FC-46AF-926D-23BD9E69F560}" srcOrd="7" destOrd="0" presId="urn:microsoft.com/office/officeart/2005/8/layout/vProcess5"/>
    <dgm:cxn modelId="{77A1EA81-948C-4B3C-9E46-DC9595A3BF11}" type="presParOf" srcId="{DEB9CCBE-157A-4AF0-8BD1-1DDFB4CAAE9C}" destId="{1431466E-7B3D-47AC-87E6-9A67D0A9EA4A}" srcOrd="8" destOrd="0" presId="urn:microsoft.com/office/officeart/2005/8/layout/vProcess5"/>
    <dgm:cxn modelId="{BAE5D49B-F74B-4E68-A48C-32F04BDB8DF9}" type="presParOf" srcId="{DEB9CCBE-157A-4AF0-8BD1-1DDFB4CAAE9C}" destId="{4876DB47-0FFD-42B5-99BB-82AFC15D64C2}" srcOrd="9" destOrd="0" presId="urn:microsoft.com/office/officeart/2005/8/layout/vProcess5"/>
    <dgm:cxn modelId="{1B9B97C8-D45A-4EF1-8EA2-34AEBDA18C2E}" type="presParOf" srcId="{DEB9CCBE-157A-4AF0-8BD1-1DDFB4CAAE9C}" destId="{EE6B3843-56AF-4834-8388-A776C2B74B5F}" srcOrd="10" destOrd="0" presId="urn:microsoft.com/office/officeart/2005/8/layout/vProcess5"/>
    <dgm:cxn modelId="{24E95EC8-52C8-4A05-8A25-BEFA6CBBA5EC}" type="presParOf" srcId="{DEB9CCBE-157A-4AF0-8BD1-1DDFB4CAAE9C}" destId="{1AC349DD-0127-4047-9AD6-A379EC3C5ECE}" srcOrd="11" destOrd="0" presId="urn:microsoft.com/office/officeart/2005/8/layout/vProcess5"/>
    <dgm:cxn modelId="{12039468-128E-4556-A90A-5DB4626ACEDE}" type="presParOf" srcId="{DEB9CCBE-157A-4AF0-8BD1-1DDFB4CAAE9C}" destId="{37677155-EB8A-4A9E-BC5E-F4B00E216605}" srcOrd="12" destOrd="0" presId="urn:microsoft.com/office/officeart/2005/8/layout/vProcess5"/>
    <dgm:cxn modelId="{622CC2F3-E931-4CB3-9EDF-CBE231D0956D}" type="presParOf" srcId="{DEB9CCBE-157A-4AF0-8BD1-1DDFB4CAAE9C}" destId="{109DF7FE-D2E5-485A-8638-891FCF4408FA}" srcOrd="13" destOrd="0" presId="urn:microsoft.com/office/officeart/2005/8/layout/vProcess5"/>
    <dgm:cxn modelId="{C24696E1-7DC5-403B-9F6A-3131976D7A5F}" type="presParOf" srcId="{DEB9CCBE-157A-4AF0-8BD1-1DDFB4CAAE9C}" destId="{535FA9D5-46C9-4148-96F1-15AAB54FBF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5D3937-CCC9-47E0-BA70-C9470F7301D2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09EF6D7-1664-4D62-9F0D-32094EA4D3D1}">
      <dgm:prSet custT="1"/>
      <dgm:spPr/>
      <dgm:t>
        <a:bodyPr/>
        <a:lstStyle/>
        <a:p>
          <a:r>
            <a:rPr lang="en-US" sz="2400" b="0" dirty="0"/>
            <a:t>Low threshold into leadership</a:t>
          </a:r>
          <a:endParaRPr lang="en-US" sz="2400" dirty="0"/>
        </a:p>
      </dgm:t>
    </dgm:pt>
    <dgm:pt modelId="{0FC347CF-09EA-488A-A7CE-8C1574409F29}" type="parTrans" cxnId="{4F4705EF-4D94-4615-B4F4-E002648CD566}">
      <dgm:prSet/>
      <dgm:spPr/>
      <dgm:t>
        <a:bodyPr/>
        <a:lstStyle/>
        <a:p>
          <a:endParaRPr lang="en-US"/>
        </a:p>
      </dgm:t>
    </dgm:pt>
    <dgm:pt modelId="{44C2E03A-513B-4839-AC46-B05708F26B54}" type="sibTrans" cxnId="{4F4705EF-4D94-4615-B4F4-E002648CD566}">
      <dgm:prSet/>
      <dgm:spPr/>
      <dgm:t>
        <a:bodyPr/>
        <a:lstStyle/>
        <a:p>
          <a:endParaRPr lang="en-US"/>
        </a:p>
      </dgm:t>
    </dgm:pt>
    <dgm:pt modelId="{4F87D1D5-5312-4429-978D-ACDE4D716FD7}">
      <dgm:prSet custT="1"/>
      <dgm:spPr/>
      <dgm:t>
        <a:bodyPr/>
        <a:lstStyle/>
        <a:p>
          <a:r>
            <a:rPr lang="en-US" sz="2400" b="0" dirty="0"/>
            <a:t>Biblical standards (no formal education required)</a:t>
          </a:r>
          <a:endParaRPr lang="en-US" sz="2400" dirty="0"/>
        </a:p>
      </dgm:t>
    </dgm:pt>
    <dgm:pt modelId="{786B5D8B-AFB7-4A38-A0BC-81F712DD8C07}" type="parTrans" cxnId="{82D047CE-B09D-4407-915F-7694400A60CA}">
      <dgm:prSet/>
      <dgm:spPr/>
      <dgm:t>
        <a:bodyPr/>
        <a:lstStyle/>
        <a:p>
          <a:endParaRPr lang="en-US"/>
        </a:p>
      </dgm:t>
    </dgm:pt>
    <dgm:pt modelId="{678D352A-41AE-427D-BAA1-4E5B3979A1E9}" type="sibTrans" cxnId="{82D047CE-B09D-4407-915F-7694400A60CA}">
      <dgm:prSet/>
      <dgm:spPr/>
      <dgm:t>
        <a:bodyPr/>
        <a:lstStyle/>
        <a:p>
          <a:endParaRPr lang="en-US"/>
        </a:p>
      </dgm:t>
    </dgm:pt>
    <dgm:pt modelId="{1B2B5B48-62DC-4143-B405-017714179285}">
      <dgm:prSet custT="1"/>
      <dgm:spPr/>
      <dgm:t>
        <a:bodyPr/>
        <a:lstStyle/>
        <a:p>
          <a:r>
            <a:rPr lang="en-US" sz="2400" b="0" dirty="0"/>
            <a:t>A leader must already have followers</a:t>
          </a:r>
          <a:endParaRPr lang="en-US" sz="2400" dirty="0"/>
        </a:p>
      </dgm:t>
    </dgm:pt>
    <dgm:pt modelId="{C06F75E2-7E00-4BF3-AE91-83DA4B14755E}" type="parTrans" cxnId="{AFCFDAC3-6B18-44ED-B9AB-62ED409F9020}">
      <dgm:prSet/>
      <dgm:spPr/>
      <dgm:t>
        <a:bodyPr/>
        <a:lstStyle/>
        <a:p>
          <a:endParaRPr lang="en-US"/>
        </a:p>
      </dgm:t>
    </dgm:pt>
    <dgm:pt modelId="{3D033A27-A4D2-43E0-8BF0-1B958EA02330}" type="sibTrans" cxnId="{AFCFDAC3-6B18-44ED-B9AB-62ED409F9020}">
      <dgm:prSet/>
      <dgm:spPr/>
      <dgm:t>
        <a:bodyPr/>
        <a:lstStyle/>
        <a:p>
          <a:endParaRPr lang="en-US"/>
        </a:p>
      </dgm:t>
    </dgm:pt>
    <dgm:pt modelId="{756A9C9D-B0D1-43B8-9D25-53B9CBADB165}">
      <dgm:prSet custT="1"/>
      <dgm:spPr/>
      <dgm:t>
        <a:bodyPr/>
        <a:lstStyle/>
        <a:p>
          <a:r>
            <a:rPr lang="en-US" sz="2400" b="0" dirty="0"/>
            <a:t>No central government</a:t>
          </a:r>
          <a:endParaRPr lang="en-US" sz="2400" dirty="0"/>
        </a:p>
      </dgm:t>
    </dgm:pt>
    <dgm:pt modelId="{EB082BA0-39D5-4422-8D1F-FDB15F93C508}" type="parTrans" cxnId="{401658B0-588C-48C0-AE65-5FCE4FEE61B0}">
      <dgm:prSet/>
      <dgm:spPr/>
      <dgm:t>
        <a:bodyPr/>
        <a:lstStyle/>
        <a:p>
          <a:endParaRPr lang="en-US"/>
        </a:p>
      </dgm:t>
    </dgm:pt>
    <dgm:pt modelId="{ED06200F-5475-4B98-BFDB-6CBE9EFFC065}" type="sibTrans" cxnId="{401658B0-588C-48C0-AE65-5FCE4FEE61B0}">
      <dgm:prSet/>
      <dgm:spPr/>
      <dgm:t>
        <a:bodyPr/>
        <a:lstStyle/>
        <a:p>
          <a:endParaRPr lang="en-US"/>
        </a:p>
      </dgm:t>
    </dgm:pt>
    <dgm:pt modelId="{022D61D6-CECB-45BB-97A3-762FBE0FEF23}">
      <dgm:prSet custT="1"/>
      <dgm:spPr/>
      <dgm:t>
        <a:bodyPr/>
        <a:lstStyle/>
        <a:p>
          <a:r>
            <a:rPr lang="en-US" sz="2400" b="0"/>
            <a:t>Slows the mother church</a:t>
          </a:r>
          <a:endParaRPr lang="en-US" sz="2400"/>
        </a:p>
      </dgm:t>
    </dgm:pt>
    <dgm:pt modelId="{255AFD96-E458-4F0A-BB89-84F9FEF2F987}" type="parTrans" cxnId="{966E3036-6FC5-4AB2-8311-4134C55AC9FE}">
      <dgm:prSet/>
      <dgm:spPr/>
      <dgm:t>
        <a:bodyPr/>
        <a:lstStyle/>
        <a:p>
          <a:endParaRPr lang="en-US"/>
        </a:p>
      </dgm:t>
    </dgm:pt>
    <dgm:pt modelId="{A27741B7-D759-43C4-993A-ADF79CF0267F}" type="sibTrans" cxnId="{966E3036-6FC5-4AB2-8311-4134C55AC9FE}">
      <dgm:prSet/>
      <dgm:spPr/>
      <dgm:t>
        <a:bodyPr/>
        <a:lstStyle/>
        <a:p>
          <a:endParaRPr lang="en-US"/>
        </a:p>
      </dgm:t>
    </dgm:pt>
    <dgm:pt modelId="{4E1D85E3-8AB2-4784-8EF5-CD0EAAC420A5}">
      <dgm:prSet custT="1"/>
      <dgm:spPr/>
      <dgm:t>
        <a:bodyPr/>
        <a:lstStyle/>
        <a:p>
          <a:r>
            <a:rPr lang="en-US" sz="2400" b="0" dirty="0"/>
            <a:t>Impedes innovation &amp; cultural accommodation</a:t>
          </a:r>
          <a:endParaRPr lang="en-US" sz="2400" dirty="0"/>
        </a:p>
      </dgm:t>
    </dgm:pt>
    <dgm:pt modelId="{7699C33B-27E4-4DCC-B77F-1D6D3D67D343}" type="parTrans" cxnId="{6665B2CB-E864-4109-9387-C754964ECE7A}">
      <dgm:prSet/>
      <dgm:spPr/>
      <dgm:t>
        <a:bodyPr/>
        <a:lstStyle/>
        <a:p>
          <a:endParaRPr lang="en-US"/>
        </a:p>
      </dgm:t>
    </dgm:pt>
    <dgm:pt modelId="{B32CD9A4-8525-4075-ABE2-C9E90B6F09A1}" type="sibTrans" cxnId="{6665B2CB-E864-4109-9387-C754964ECE7A}">
      <dgm:prSet/>
      <dgm:spPr/>
      <dgm:t>
        <a:bodyPr/>
        <a:lstStyle/>
        <a:p>
          <a:endParaRPr lang="en-US"/>
        </a:p>
      </dgm:t>
    </dgm:pt>
    <dgm:pt modelId="{2143D0DB-D498-47AC-B3B7-890B8B5FBEF6}" type="pres">
      <dgm:prSet presAssocID="{AA5D3937-CCC9-47E0-BA70-C9470F7301D2}" presName="linear" presStyleCnt="0">
        <dgm:presLayoutVars>
          <dgm:dir/>
          <dgm:animLvl val="lvl"/>
          <dgm:resizeHandles val="exact"/>
        </dgm:presLayoutVars>
      </dgm:prSet>
      <dgm:spPr/>
    </dgm:pt>
    <dgm:pt modelId="{8152B84F-55AA-4768-BD75-1DC2EF00CFD8}" type="pres">
      <dgm:prSet presAssocID="{009EF6D7-1664-4D62-9F0D-32094EA4D3D1}" presName="parentLin" presStyleCnt="0"/>
      <dgm:spPr/>
    </dgm:pt>
    <dgm:pt modelId="{BCBB3749-C93A-4FAB-9498-289DC8C15E6B}" type="pres">
      <dgm:prSet presAssocID="{009EF6D7-1664-4D62-9F0D-32094EA4D3D1}" presName="parentLeftMargin" presStyleLbl="node1" presStyleIdx="0" presStyleCnt="2"/>
      <dgm:spPr/>
    </dgm:pt>
    <dgm:pt modelId="{8719BA05-A335-45C9-A280-DC94AA6070BE}" type="pres">
      <dgm:prSet presAssocID="{009EF6D7-1664-4D62-9F0D-32094EA4D3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DE81FC-B182-41B8-8D9E-F2E131890EDC}" type="pres">
      <dgm:prSet presAssocID="{009EF6D7-1664-4D62-9F0D-32094EA4D3D1}" presName="negativeSpace" presStyleCnt="0"/>
      <dgm:spPr/>
    </dgm:pt>
    <dgm:pt modelId="{B1FA4F4C-0B62-4CB0-8C33-049EC0E0DD41}" type="pres">
      <dgm:prSet presAssocID="{009EF6D7-1664-4D62-9F0D-32094EA4D3D1}" presName="childText" presStyleLbl="conFgAcc1" presStyleIdx="0" presStyleCnt="2">
        <dgm:presLayoutVars>
          <dgm:bulletEnabled val="1"/>
        </dgm:presLayoutVars>
      </dgm:prSet>
      <dgm:spPr/>
    </dgm:pt>
    <dgm:pt modelId="{D1A9C99F-A9BC-401A-8DC0-6975099D0368}" type="pres">
      <dgm:prSet presAssocID="{44C2E03A-513B-4839-AC46-B05708F26B54}" presName="spaceBetweenRectangles" presStyleCnt="0"/>
      <dgm:spPr/>
    </dgm:pt>
    <dgm:pt modelId="{5E0D1905-9E00-4014-B612-7CBC6DC36546}" type="pres">
      <dgm:prSet presAssocID="{756A9C9D-B0D1-43B8-9D25-53B9CBADB165}" presName="parentLin" presStyleCnt="0"/>
      <dgm:spPr/>
    </dgm:pt>
    <dgm:pt modelId="{D3BBF0C3-8462-4CA9-A084-95B0D0868980}" type="pres">
      <dgm:prSet presAssocID="{756A9C9D-B0D1-43B8-9D25-53B9CBADB165}" presName="parentLeftMargin" presStyleLbl="node1" presStyleIdx="0" presStyleCnt="2"/>
      <dgm:spPr/>
    </dgm:pt>
    <dgm:pt modelId="{18057A29-1953-4E8C-8A8D-75ABC381E4B3}" type="pres">
      <dgm:prSet presAssocID="{756A9C9D-B0D1-43B8-9D25-53B9CBADB16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EC075F-3CB4-45DB-A02D-91C9084CFCB0}" type="pres">
      <dgm:prSet presAssocID="{756A9C9D-B0D1-43B8-9D25-53B9CBADB165}" presName="negativeSpace" presStyleCnt="0"/>
      <dgm:spPr/>
    </dgm:pt>
    <dgm:pt modelId="{7BE618F5-A071-4D10-85FF-037B6B731A55}" type="pres">
      <dgm:prSet presAssocID="{756A9C9D-B0D1-43B8-9D25-53B9CBADB16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2420811-64C0-4C08-BCF8-38CA3FCF8EC6}" type="presOf" srcId="{022D61D6-CECB-45BB-97A3-762FBE0FEF23}" destId="{7BE618F5-A071-4D10-85FF-037B6B731A55}" srcOrd="0" destOrd="0" presId="urn:microsoft.com/office/officeart/2005/8/layout/list1"/>
    <dgm:cxn modelId="{CBB18F13-EABC-43A1-9023-E85B600A3676}" type="presOf" srcId="{4F87D1D5-5312-4429-978D-ACDE4D716FD7}" destId="{B1FA4F4C-0B62-4CB0-8C33-049EC0E0DD41}" srcOrd="0" destOrd="0" presId="urn:microsoft.com/office/officeart/2005/8/layout/list1"/>
    <dgm:cxn modelId="{941AB433-B175-4A98-85F8-746D9FBF0242}" type="presOf" srcId="{009EF6D7-1664-4D62-9F0D-32094EA4D3D1}" destId="{8719BA05-A335-45C9-A280-DC94AA6070BE}" srcOrd="1" destOrd="0" presId="urn:microsoft.com/office/officeart/2005/8/layout/list1"/>
    <dgm:cxn modelId="{F48CD535-D59F-46C1-B872-C1200FB7839C}" type="presOf" srcId="{4E1D85E3-8AB2-4784-8EF5-CD0EAAC420A5}" destId="{7BE618F5-A071-4D10-85FF-037B6B731A55}" srcOrd="0" destOrd="1" presId="urn:microsoft.com/office/officeart/2005/8/layout/list1"/>
    <dgm:cxn modelId="{966E3036-6FC5-4AB2-8311-4134C55AC9FE}" srcId="{756A9C9D-B0D1-43B8-9D25-53B9CBADB165}" destId="{022D61D6-CECB-45BB-97A3-762FBE0FEF23}" srcOrd="0" destOrd="0" parTransId="{255AFD96-E458-4F0A-BB89-84F9FEF2F987}" sibTransId="{A27741B7-D759-43C4-993A-ADF79CF0267F}"/>
    <dgm:cxn modelId="{66BA2F75-658E-44E4-9D9C-66927D61644B}" type="presOf" srcId="{756A9C9D-B0D1-43B8-9D25-53B9CBADB165}" destId="{D3BBF0C3-8462-4CA9-A084-95B0D0868980}" srcOrd="0" destOrd="0" presId="urn:microsoft.com/office/officeart/2005/8/layout/list1"/>
    <dgm:cxn modelId="{46645698-0D12-4102-8CB7-969149E09E9C}" type="presOf" srcId="{009EF6D7-1664-4D62-9F0D-32094EA4D3D1}" destId="{BCBB3749-C93A-4FAB-9498-289DC8C15E6B}" srcOrd="0" destOrd="0" presId="urn:microsoft.com/office/officeart/2005/8/layout/list1"/>
    <dgm:cxn modelId="{913B1A9D-BB89-4019-B609-65689A1173AC}" type="presOf" srcId="{1B2B5B48-62DC-4143-B405-017714179285}" destId="{B1FA4F4C-0B62-4CB0-8C33-049EC0E0DD41}" srcOrd="0" destOrd="1" presId="urn:microsoft.com/office/officeart/2005/8/layout/list1"/>
    <dgm:cxn modelId="{218352A3-CA63-4E74-884C-C5F885E24D43}" type="presOf" srcId="{AA5D3937-CCC9-47E0-BA70-C9470F7301D2}" destId="{2143D0DB-D498-47AC-B3B7-890B8B5FBEF6}" srcOrd="0" destOrd="0" presId="urn:microsoft.com/office/officeart/2005/8/layout/list1"/>
    <dgm:cxn modelId="{401658B0-588C-48C0-AE65-5FCE4FEE61B0}" srcId="{AA5D3937-CCC9-47E0-BA70-C9470F7301D2}" destId="{756A9C9D-B0D1-43B8-9D25-53B9CBADB165}" srcOrd="1" destOrd="0" parTransId="{EB082BA0-39D5-4422-8D1F-FDB15F93C508}" sibTransId="{ED06200F-5475-4B98-BFDB-6CBE9EFFC065}"/>
    <dgm:cxn modelId="{AFCFDAC3-6B18-44ED-B9AB-62ED409F9020}" srcId="{009EF6D7-1664-4D62-9F0D-32094EA4D3D1}" destId="{1B2B5B48-62DC-4143-B405-017714179285}" srcOrd="1" destOrd="0" parTransId="{C06F75E2-7E00-4BF3-AE91-83DA4B14755E}" sibTransId="{3D033A27-A4D2-43E0-8BF0-1B958EA02330}"/>
    <dgm:cxn modelId="{6665B2CB-E864-4109-9387-C754964ECE7A}" srcId="{756A9C9D-B0D1-43B8-9D25-53B9CBADB165}" destId="{4E1D85E3-8AB2-4784-8EF5-CD0EAAC420A5}" srcOrd="1" destOrd="0" parTransId="{7699C33B-27E4-4DCC-B77F-1D6D3D67D343}" sibTransId="{B32CD9A4-8525-4075-ABE2-C9E90B6F09A1}"/>
    <dgm:cxn modelId="{82D047CE-B09D-4407-915F-7694400A60CA}" srcId="{009EF6D7-1664-4D62-9F0D-32094EA4D3D1}" destId="{4F87D1D5-5312-4429-978D-ACDE4D716FD7}" srcOrd="0" destOrd="0" parTransId="{786B5D8B-AFB7-4A38-A0BC-81F712DD8C07}" sibTransId="{678D352A-41AE-427D-BAA1-4E5B3979A1E9}"/>
    <dgm:cxn modelId="{BE7DC6D2-B000-4B7E-A6B3-79D60813413F}" type="presOf" srcId="{756A9C9D-B0D1-43B8-9D25-53B9CBADB165}" destId="{18057A29-1953-4E8C-8A8D-75ABC381E4B3}" srcOrd="1" destOrd="0" presId="urn:microsoft.com/office/officeart/2005/8/layout/list1"/>
    <dgm:cxn modelId="{4F4705EF-4D94-4615-B4F4-E002648CD566}" srcId="{AA5D3937-CCC9-47E0-BA70-C9470F7301D2}" destId="{009EF6D7-1664-4D62-9F0D-32094EA4D3D1}" srcOrd="0" destOrd="0" parTransId="{0FC347CF-09EA-488A-A7CE-8C1574409F29}" sibTransId="{44C2E03A-513B-4839-AC46-B05708F26B54}"/>
    <dgm:cxn modelId="{25EED589-680A-4912-A7C3-F7660859BA20}" type="presParOf" srcId="{2143D0DB-D498-47AC-B3B7-890B8B5FBEF6}" destId="{8152B84F-55AA-4768-BD75-1DC2EF00CFD8}" srcOrd="0" destOrd="0" presId="urn:microsoft.com/office/officeart/2005/8/layout/list1"/>
    <dgm:cxn modelId="{3B606F8A-CA34-49CC-9CC5-04675BA4BB66}" type="presParOf" srcId="{8152B84F-55AA-4768-BD75-1DC2EF00CFD8}" destId="{BCBB3749-C93A-4FAB-9498-289DC8C15E6B}" srcOrd="0" destOrd="0" presId="urn:microsoft.com/office/officeart/2005/8/layout/list1"/>
    <dgm:cxn modelId="{E330C759-1608-4584-99C0-CDB52F802CF4}" type="presParOf" srcId="{8152B84F-55AA-4768-BD75-1DC2EF00CFD8}" destId="{8719BA05-A335-45C9-A280-DC94AA6070BE}" srcOrd="1" destOrd="0" presId="urn:microsoft.com/office/officeart/2005/8/layout/list1"/>
    <dgm:cxn modelId="{66F4BBA3-9D5F-436B-BF40-FD539F633AA7}" type="presParOf" srcId="{2143D0DB-D498-47AC-B3B7-890B8B5FBEF6}" destId="{A4DE81FC-B182-41B8-8D9E-F2E131890EDC}" srcOrd="1" destOrd="0" presId="urn:microsoft.com/office/officeart/2005/8/layout/list1"/>
    <dgm:cxn modelId="{DEF63B5C-044F-4ABF-BD4F-8513D9CAE252}" type="presParOf" srcId="{2143D0DB-D498-47AC-B3B7-890B8B5FBEF6}" destId="{B1FA4F4C-0B62-4CB0-8C33-049EC0E0DD41}" srcOrd="2" destOrd="0" presId="urn:microsoft.com/office/officeart/2005/8/layout/list1"/>
    <dgm:cxn modelId="{5404638F-79EF-4541-8CA2-5A4B1C383CD8}" type="presParOf" srcId="{2143D0DB-D498-47AC-B3B7-890B8B5FBEF6}" destId="{D1A9C99F-A9BC-401A-8DC0-6975099D0368}" srcOrd="3" destOrd="0" presId="urn:microsoft.com/office/officeart/2005/8/layout/list1"/>
    <dgm:cxn modelId="{579A7CF2-55D4-47DA-A15E-9F0F12A91EEC}" type="presParOf" srcId="{2143D0DB-D498-47AC-B3B7-890B8B5FBEF6}" destId="{5E0D1905-9E00-4014-B612-7CBC6DC36546}" srcOrd="4" destOrd="0" presId="urn:microsoft.com/office/officeart/2005/8/layout/list1"/>
    <dgm:cxn modelId="{150AA1DC-0820-4F56-87AA-FE77B5F17F49}" type="presParOf" srcId="{5E0D1905-9E00-4014-B612-7CBC6DC36546}" destId="{D3BBF0C3-8462-4CA9-A084-95B0D0868980}" srcOrd="0" destOrd="0" presId="urn:microsoft.com/office/officeart/2005/8/layout/list1"/>
    <dgm:cxn modelId="{ED990536-5AFD-4D8A-88A6-909D1AAC0DA2}" type="presParOf" srcId="{5E0D1905-9E00-4014-B612-7CBC6DC36546}" destId="{18057A29-1953-4E8C-8A8D-75ABC381E4B3}" srcOrd="1" destOrd="0" presId="urn:microsoft.com/office/officeart/2005/8/layout/list1"/>
    <dgm:cxn modelId="{18715C64-B113-40CB-A459-45021E28E716}" type="presParOf" srcId="{2143D0DB-D498-47AC-B3B7-890B8B5FBEF6}" destId="{80EC075F-3CB4-45DB-A02D-91C9084CFCB0}" srcOrd="5" destOrd="0" presId="urn:microsoft.com/office/officeart/2005/8/layout/list1"/>
    <dgm:cxn modelId="{10F6A75E-0AC0-4446-9334-DD4FF5974BFD}" type="presParOf" srcId="{2143D0DB-D498-47AC-B3B7-890B8B5FBEF6}" destId="{7BE618F5-A071-4D10-85FF-037B6B731A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5D3937-CCC9-47E0-BA70-C9470F7301D2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09EF6D7-1664-4D62-9F0D-32094EA4D3D1}">
      <dgm:prSet custT="1"/>
      <dgm:spPr/>
      <dgm:t>
        <a:bodyPr/>
        <a:lstStyle/>
        <a:p>
          <a:r>
            <a:rPr lang="en-US" sz="2400" b="0" dirty="0"/>
            <a:t>Low threshold into leadership</a:t>
          </a:r>
          <a:endParaRPr lang="en-US" sz="2400" dirty="0"/>
        </a:p>
      </dgm:t>
    </dgm:pt>
    <dgm:pt modelId="{0FC347CF-09EA-488A-A7CE-8C1574409F29}" type="parTrans" cxnId="{4F4705EF-4D94-4615-B4F4-E002648CD566}">
      <dgm:prSet/>
      <dgm:spPr/>
      <dgm:t>
        <a:bodyPr/>
        <a:lstStyle/>
        <a:p>
          <a:endParaRPr lang="en-US"/>
        </a:p>
      </dgm:t>
    </dgm:pt>
    <dgm:pt modelId="{44C2E03A-513B-4839-AC46-B05708F26B54}" type="sibTrans" cxnId="{4F4705EF-4D94-4615-B4F4-E002648CD566}">
      <dgm:prSet/>
      <dgm:spPr/>
      <dgm:t>
        <a:bodyPr/>
        <a:lstStyle/>
        <a:p>
          <a:endParaRPr lang="en-US"/>
        </a:p>
      </dgm:t>
    </dgm:pt>
    <dgm:pt modelId="{4F87D1D5-5312-4429-978D-ACDE4D716FD7}">
      <dgm:prSet custT="1"/>
      <dgm:spPr/>
      <dgm:t>
        <a:bodyPr/>
        <a:lstStyle/>
        <a:p>
          <a:r>
            <a:rPr lang="en-US" sz="2400" b="0" dirty="0"/>
            <a:t>Biblical standards (no formal education required)</a:t>
          </a:r>
          <a:endParaRPr lang="en-US" sz="2400" dirty="0"/>
        </a:p>
      </dgm:t>
    </dgm:pt>
    <dgm:pt modelId="{786B5D8B-AFB7-4A38-A0BC-81F712DD8C07}" type="parTrans" cxnId="{82D047CE-B09D-4407-915F-7694400A60CA}">
      <dgm:prSet/>
      <dgm:spPr/>
      <dgm:t>
        <a:bodyPr/>
        <a:lstStyle/>
        <a:p>
          <a:endParaRPr lang="en-US"/>
        </a:p>
      </dgm:t>
    </dgm:pt>
    <dgm:pt modelId="{678D352A-41AE-427D-BAA1-4E5B3979A1E9}" type="sibTrans" cxnId="{82D047CE-B09D-4407-915F-7694400A60CA}">
      <dgm:prSet/>
      <dgm:spPr/>
      <dgm:t>
        <a:bodyPr/>
        <a:lstStyle/>
        <a:p>
          <a:endParaRPr lang="en-US"/>
        </a:p>
      </dgm:t>
    </dgm:pt>
    <dgm:pt modelId="{1B2B5B48-62DC-4143-B405-017714179285}">
      <dgm:prSet custT="1"/>
      <dgm:spPr/>
      <dgm:t>
        <a:bodyPr/>
        <a:lstStyle/>
        <a:p>
          <a:r>
            <a:rPr lang="en-US" sz="2400" b="0" dirty="0"/>
            <a:t>A leader must already have followers</a:t>
          </a:r>
          <a:endParaRPr lang="en-US" sz="2400" dirty="0"/>
        </a:p>
      </dgm:t>
    </dgm:pt>
    <dgm:pt modelId="{C06F75E2-7E00-4BF3-AE91-83DA4B14755E}" type="parTrans" cxnId="{AFCFDAC3-6B18-44ED-B9AB-62ED409F9020}">
      <dgm:prSet/>
      <dgm:spPr/>
      <dgm:t>
        <a:bodyPr/>
        <a:lstStyle/>
        <a:p>
          <a:endParaRPr lang="en-US"/>
        </a:p>
      </dgm:t>
    </dgm:pt>
    <dgm:pt modelId="{3D033A27-A4D2-43E0-8BF0-1B958EA02330}" type="sibTrans" cxnId="{AFCFDAC3-6B18-44ED-B9AB-62ED409F9020}">
      <dgm:prSet/>
      <dgm:spPr/>
      <dgm:t>
        <a:bodyPr/>
        <a:lstStyle/>
        <a:p>
          <a:endParaRPr lang="en-US"/>
        </a:p>
      </dgm:t>
    </dgm:pt>
    <dgm:pt modelId="{756A9C9D-B0D1-43B8-9D25-53B9CBADB165}">
      <dgm:prSet custT="1"/>
      <dgm:spPr/>
      <dgm:t>
        <a:bodyPr/>
        <a:lstStyle/>
        <a:p>
          <a:r>
            <a:rPr lang="en-US" sz="2400" b="0" dirty="0"/>
            <a:t>No central government</a:t>
          </a:r>
          <a:endParaRPr lang="en-US" sz="2400" dirty="0"/>
        </a:p>
      </dgm:t>
    </dgm:pt>
    <dgm:pt modelId="{EB082BA0-39D5-4422-8D1F-FDB15F93C508}" type="parTrans" cxnId="{401658B0-588C-48C0-AE65-5FCE4FEE61B0}">
      <dgm:prSet/>
      <dgm:spPr/>
      <dgm:t>
        <a:bodyPr/>
        <a:lstStyle/>
        <a:p>
          <a:endParaRPr lang="en-US"/>
        </a:p>
      </dgm:t>
    </dgm:pt>
    <dgm:pt modelId="{ED06200F-5475-4B98-BFDB-6CBE9EFFC065}" type="sibTrans" cxnId="{401658B0-588C-48C0-AE65-5FCE4FEE61B0}">
      <dgm:prSet/>
      <dgm:spPr/>
      <dgm:t>
        <a:bodyPr/>
        <a:lstStyle/>
        <a:p>
          <a:endParaRPr lang="en-US"/>
        </a:p>
      </dgm:t>
    </dgm:pt>
    <dgm:pt modelId="{022D61D6-CECB-45BB-97A3-762FBE0FEF23}">
      <dgm:prSet custT="1"/>
      <dgm:spPr/>
      <dgm:t>
        <a:bodyPr/>
        <a:lstStyle/>
        <a:p>
          <a:r>
            <a:rPr lang="en-US" sz="2400" b="0"/>
            <a:t>Slows the mother church</a:t>
          </a:r>
          <a:endParaRPr lang="en-US" sz="2400"/>
        </a:p>
      </dgm:t>
    </dgm:pt>
    <dgm:pt modelId="{255AFD96-E458-4F0A-BB89-84F9FEF2F987}" type="parTrans" cxnId="{966E3036-6FC5-4AB2-8311-4134C55AC9FE}">
      <dgm:prSet/>
      <dgm:spPr/>
      <dgm:t>
        <a:bodyPr/>
        <a:lstStyle/>
        <a:p>
          <a:endParaRPr lang="en-US"/>
        </a:p>
      </dgm:t>
    </dgm:pt>
    <dgm:pt modelId="{A27741B7-D759-43C4-993A-ADF79CF0267F}" type="sibTrans" cxnId="{966E3036-6FC5-4AB2-8311-4134C55AC9FE}">
      <dgm:prSet/>
      <dgm:spPr/>
      <dgm:t>
        <a:bodyPr/>
        <a:lstStyle/>
        <a:p>
          <a:endParaRPr lang="en-US"/>
        </a:p>
      </dgm:t>
    </dgm:pt>
    <dgm:pt modelId="{4E1D85E3-8AB2-4784-8EF5-CD0EAAC420A5}">
      <dgm:prSet custT="1"/>
      <dgm:spPr/>
      <dgm:t>
        <a:bodyPr/>
        <a:lstStyle/>
        <a:p>
          <a:r>
            <a:rPr lang="en-US" sz="2400" b="0" dirty="0"/>
            <a:t>Impedes innovation &amp; cultural accommodation</a:t>
          </a:r>
          <a:endParaRPr lang="en-US" sz="2400" dirty="0"/>
        </a:p>
      </dgm:t>
    </dgm:pt>
    <dgm:pt modelId="{7699C33B-27E4-4DCC-B77F-1D6D3D67D343}" type="parTrans" cxnId="{6665B2CB-E864-4109-9387-C754964ECE7A}">
      <dgm:prSet/>
      <dgm:spPr/>
      <dgm:t>
        <a:bodyPr/>
        <a:lstStyle/>
        <a:p>
          <a:endParaRPr lang="en-US"/>
        </a:p>
      </dgm:t>
    </dgm:pt>
    <dgm:pt modelId="{B32CD9A4-8525-4075-ABE2-C9E90B6F09A1}" type="sibTrans" cxnId="{6665B2CB-E864-4109-9387-C754964ECE7A}">
      <dgm:prSet/>
      <dgm:spPr/>
      <dgm:t>
        <a:bodyPr/>
        <a:lstStyle/>
        <a:p>
          <a:endParaRPr lang="en-US"/>
        </a:p>
      </dgm:t>
    </dgm:pt>
    <dgm:pt modelId="{18262300-F896-4072-AF33-23F900BE98D2}">
      <dgm:prSet custT="1"/>
      <dgm:spPr/>
      <dgm:t>
        <a:bodyPr/>
        <a:lstStyle/>
        <a:p>
          <a:r>
            <a:rPr lang="en-US" sz="2400" b="0" dirty="0"/>
            <a:t>Acceptance of diversity</a:t>
          </a:r>
          <a:endParaRPr lang="en-US" sz="2400" dirty="0"/>
        </a:p>
      </dgm:t>
    </dgm:pt>
    <dgm:pt modelId="{553B7988-736E-45E3-92B1-21099C47A0EF}" type="parTrans" cxnId="{1B2E8701-6EAD-47C5-87E1-DA7BE794DCC0}">
      <dgm:prSet/>
      <dgm:spPr/>
      <dgm:t>
        <a:bodyPr/>
        <a:lstStyle/>
        <a:p>
          <a:endParaRPr lang="en-US"/>
        </a:p>
      </dgm:t>
    </dgm:pt>
    <dgm:pt modelId="{3BD248B6-705A-4CCC-9377-6EF10C3FFF3E}" type="sibTrans" cxnId="{1B2E8701-6EAD-47C5-87E1-DA7BE794DCC0}">
      <dgm:prSet/>
      <dgm:spPr/>
      <dgm:t>
        <a:bodyPr/>
        <a:lstStyle/>
        <a:p>
          <a:endParaRPr lang="en-US"/>
        </a:p>
      </dgm:t>
    </dgm:pt>
    <dgm:pt modelId="{F500DB24-C7AD-4FAB-B744-B3686BD26DDA}">
      <dgm:prSet custT="1"/>
      <dgm:spPr/>
      <dgm:t>
        <a:bodyPr/>
        <a:lstStyle/>
        <a:p>
          <a:r>
            <a:rPr lang="en-US" sz="2400" b="0"/>
            <a:t>Church names are unimportant</a:t>
          </a:r>
          <a:endParaRPr lang="en-US" sz="2400"/>
        </a:p>
      </dgm:t>
    </dgm:pt>
    <dgm:pt modelId="{6BB3E360-D327-4140-BA3C-C1A156D1539D}" type="parTrans" cxnId="{939E130B-09A7-4350-AA00-5C933805AA2D}">
      <dgm:prSet/>
      <dgm:spPr/>
      <dgm:t>
        <a:bodyPr/>
        <a:lstStyle/>
        <a:p>
          <a:endParaRPr lang="en-US"/>
        </a:p>
      </dgm:t>
    </dgm:pt>
    <dgm:pt modelId="{8264A8FD-4BF6-477F-946A-FFA082055B4D}" type="sibTrans" cxnId="{939E130B-09A7-4350-AA00-5C933805AA2D}">
      <dgm:prSet/>
      <dgm:spPr/>
      <dgm:t>
        <a:bodyPr/>
        <a:lstStyle/>
        <a:p>
          <a:endParaRPr lang="en-US"/>
        </a:p>
      </dgm:t>
    </dgm:pt>
    <dgm:pt modelId="{39268C67-969D-49A8-8EB9-32C2108AB2F7}">
      <dgm:prSet custT="1"/>
      <dgm:spPr/>
      <dgm:t>
        <a:bodyPr/>
        <a:lstStyle/>
        <a:p>
          <a:r>
            <a:rPr lang="en-US" sz="2400" b="0" dirty="0"/>
            <a:t>The model is flexible</a:t>
          </a:r>
          <a:endParaRPr lang="en-US" sz="2400" dirty="0"/>
        </a:p>
      </dgm:t>
    </dgm:pt>
    <dgm:pt modelId="{A306D6EA-056D-4468-8189-32F17887CC9A}" type="parTrans" cxnId="{F667A044-CEFA-4E39-B71D-49E98CE68131}">
      <dgm:prSet/>
      <dgm:spPr/>
      <dgm:t>
        <a:bodyPr/>
        <a:lstStyle/>
        <a:p>
          <a:endParaRPr lang="en-US"/>
        </a:p>
      </dgm:t>
    </dgm:pt>
    <dgm:pt modelId="{E17F7F05-C2D3-4B06-A51C-A170FA4167FF}" type="sibTrans" cxnId="{F667A044-CEFA-4E39-B71D-49E98CE68131}">
      <dgm:prSet/>
      <dgm:spPr/>
      <dgm:t>
        <a:bodyPr/>
        <a:lstStyle/>
        <a:p>
          <a:endParaRPr lang="en-US"/>
        </a:p>
      </dgm:t>
    </dgm:pt>
    <dgm:pt modelId="{4D92BDB0-A1AB-4125-A4FD-A91508D1A9D2}">
      <dgm:prSet custT="1"/>
      <dgm:spPr/>
      <dgm:t>
        <a:bodyPr/>
        <a:lstStyle/>
        <a:p>
          <a:r>
            <a:rPr lang="en-US" sz="2400" b="0" dirty="0"/>
            <a:t>A place where </a:t>
          </a:r>
          <a:r>
            <a:rPr lang="en-US" sz="2400" b="0" u="sng" dirty="0"/>
            <a:t>nobody</a:t>
          </a:r>
          <a:r>
            <a:rPr lang="en-US" sz="2400" b="0" dirty="0"/>
            <a:t> knows </a:t>
          </a:r>
          <a:r>
            <a:rPr lang="en-US" sz="2400" b="0" i="1" dirty="0"/>
            <a:t>my</a:t>
          </a:r>
          <a:r>
            <a:rPr lang="en-US" sz="2400" b="0" dirty="0"/>
            <a:t> name…</a:t>
          </a:r>
          <a:endParaRPr lang="en-US" sz="2400" dirty="0"/>
        </a:p>
      </dgm:t>
    </dgm:pt>
    <dgm:pt modelId="{33098C10-1108-4803-8E92-53D9DDA7E1D5}" type="parTrans" cxnId="{4A39A13A-CB16-430E-8D66-0BEEC149E912}">
      <dgm:prSet/>
      <dgm:spPr/>
      <dgm:t>
        <a:bodyPr/>
        <a:lstStyle/>
        <a:p>
          <a:endParaRPr lang="en-US"/>
        </a:p>
      </dgm:t>
    </dgm:pt>
    <dgm:pt modelId="{4DCD46A6-159D-42FA-9F74-9C1525D3643F}" type="sibTrans" cxnId="{4A39A13A-CB16-430E-8D66-0BEEC149E912}">
      <dgm:prSet/>
      <dgm:spPr/>
      <dgm:t>
        <a:bodyPr/>
        <a:lstStyle/>
        <a:p>
          <a:endParaRPr lang="en-US"/>
        </a:p>
      </dgm:t>
    </dgm:pt>
    <dgm:pt modelId="{2143D0DB-D498-47AC-B3B7-890B8B5FBEF6}" type="pres">
      <dgm:prSet presAssocID="{AA5D3937-CCC9-47E0-BA70-C9470F7301D2}" presName="linear" presStyleCnt="0">
        <dgm:presLayoutVars>
          <dgm:dir/>
          <dgm:animLvl val="lvl"/>
          <dgm:resizeHandles val="exact"/>
        </dgm:presLayoutVars>
      </dgm:prSet>
      <dgm:spPr/>
    </dgm:pt>
    <dgm:pt modelId="{8152B84F-55AA-4768-BD75-1DC2EF00CFD8}" type="pres">
      <dgm:prSet presAssocID="{009EF6D7-1664-4D62-9F0D-32094EA4D3D1}" presName="parentLin" presStyleCnt="0"/>
      <dgm:spPr/>
    </dgm:pt>
    <dgm:pt modelId="{BCBB3749-C93A-4FAB-9498-289DC8C15E6B}" type="pres">
      <dgm:prSet presAssocID="{009EF6D7-1664-4D62-9F0D-32094EA4D3D1}" presName="parentLeftMargin" presStyleLbl="node1" presStyleIdx="0" presStyleCnt="3"/>
      <dgm:spPr/>
    </dgm:pt>
    <dgm:pt modelId="{8719BA05-A335-45C9-A280-DC94AA6070BE}" type="pres">
      <dgm:prSet presAssocID="{009EF6D7-1664-4D62-9F0D-32094EA4D3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DE81FC-B182-41B8-8D9E-F2E131890EDC}" type="pres">
      <dgm:prSet presAssocID="{009EF6D7-1664-4D62-9F0D-32094EA4D3D1}" presName="negativeSpace" presStyleCnt="0"/>
      <dgm:spPr/>
    </dgm:pt>
    <dgm:pt modelId="{B1FA4F4C-0B62-4CB0-8C33-049EC0E0DD41}" type="pres">
      <dgm:prSet presAssocID="{009EF6D7-1664-4D62-9F0D-32094EA4D3D1}" presName="childText" presStyleLbl="conFgAcc1" presStyleIdx="0" presStyleCnt="3">
        <dgm:presLayoutVars>
          <dgm:bulletEnabled val="1"/>
        </dgm:presLayoutVars>
      </dgm:prSet>
      <dgm:spPr/>
    </dgm:pt>
    <dgm:pt modelId="{D1A9C99F-A9BC-401A-8DC0-6975099D0368}" type="pres">
      <dgm:prSet presAssocID="{44C2E03A-513B-4839-AC46-B05708F26B54}" presName="spaceBetweenRectangles" presStyleCnt="0"/>
      <dgm:spPr/>
    </dgm:pt>
    <dgm:pt modelId="{5E0D1905-9E00-4014-B612-7CBC6DC36546}" type="pres">
      <dgm:prSet presAssocID="{756A9C9D-B0D1-43B8-9D25-53B9CBADB165}" presName="parentLin" presStyleCnt="0"/>
      <dgm:spPr/>
    </dgm:pt>
    <dgm:pt modelId="{D3BBF0C3-8462-4CA9-A084-95B0D0868980}" type="pres">
      <dgm:prSet presAssocID="{756A9C9D-B0D1-43B8-9D25-53B9CBADB165}" presName="parentLeftMargin" presStyleLbl="node1" presStyleIdx="0" presStyleCnt="3"/>
      <dgm:spPr/>
    </dgm:pt>
    <dgm:pt modelId="{18057A29-1953-4E8C-8A8D-75ABC381E4B3}" type="pres">
      <dgm:prSet presAssocID="{756A9C9D-B0D1-43B8-9D25-53B9CBADB1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EC075F-3CB4-45DB-A02D-91C9084CFCB0}" type="pres">
      <dgm:prSet presAssocID="{756A9C9D-B0D1-43B8-9D25-53B9CBADB165}" presName="negativeSpace" presStyleCnt="0"/>
      <dgm:spPr/>
    </dgm:pt>
    <dgm:pt modelId="{7BE618F5-A071-4D10-85FF-037B6B731A55}" type="pres">
      <dgm:prSet presAssocID="{756A9C9D-B0D1-43B8-9D25-53B9CBADB165}" presName="childText" presStyleLbl="conFgAcc1" presStyleIdx="1" presStyleCnt="3">
        <dgm:presLayoutVars>
          <dgm:bulletEnabled val="1"/>
        </dgm:presLayoutVars>
      </dgm:prSet>
      <dgm:spPr/>
    </dgm:pt>
    <dgm:pt modelId="{B4E8A10C-15B0-48F5-81DF-1F6CB0501381}" type="pres">
      <dgm:prSet presAssocID="{ED06200F-5475-4B98-BFDB-6CBE9EFFC065}" presName="spaceBetweenRectangles" presStyleCnt="0"/>
      <dgm:spPr/>
    </dgm:pt>
    <dgm:pt modelId="{ACD9E754-D943-469F-AEBE-71FDA9AD4301}" type="pres">
      <dgm:prSet presAssocID="{18262300-F896-4072-AF33-23F900BE98D2}" presName="parentLin" presStyleCnt="0"/>
      <dgm:spPr/>
    </dgm:pt>
    <dgm:pt modelId="{8A1F67A7-4CB9-439D-B34F-ABF653755FA7}" type="pres">
      <dgm:prSet presAssocID="{18262300-F896-4072-AF33-23F900BE98D2}" presName="parentLeftMargin" presStyleLbl="node1" presStyleIdx="1" presStyleCnt="3"/>
      <dgm:spPr/>
    </dgm:pt>
    <dgm:pt modelId="{8BEDB652-2772-47BC-AE68-5F56982C7280}" type="pres">
      <dgm:prSet presAssocID="{18262300-F896-4072-AF33-23F900BE98D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D6C54A6-02ED-4EA5-9C37-DE0A3F517AAA}" type="pres">
      <dgm:prSet presAssocID="{18262300-F896-4072-AF33-23F900BE98D2}" presName="negativeSpace" presStyleCnt="0"/>
      <dgm:spPr/>
    </dgm:pt>
    <dgm:pt modelId="{B686FF24-B0FA-45F5-B1B0-C259153C7FB6}" type="pres">
      <dgm:prSet presAssocID="{18262300-F896-4072-AF33-23F900BE98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2E8701-6EAD-47C5-87E1-DA7BE794DCC0}" srcId="{AA5D3937-CCC9-47E0-BA70-C9470F7301D2}" destId="{18262300-F896-4072-AF33-23F900BE98D2}" srcOrd="2" destOrd="0" parTransId="{553B7988-736E-45E3-92B1-21099C47A0EF}" sibTransId="{3BD248B6-705A-4CCC-9377-6EF10C3FFF3E}"/>
    <dgm:cxn modelId="{939E130B-09A7-4350-AA00-5C933805AA2D}" srcId="{18262300-F896-4072-AF33-23F900BE98D2}" destId="{F500DB24-C7AD-4FAB-B744-B3686BD26DDA}" srcOrd="0" destOrd="0" parTransId="{6BB3E360-D327-4140-BA3C-C1A156D1539D}" sibTransId="{8264A8FD-4BF6-477F-946A-FFA082055B4D}"/>
    <dgm:cxn modelId="{5057190C-40C7-41E4-AB40-9FB19E30B807}" type="presOf" srcId="{39268C67-969D-49A8-8EB9-32C2108AB2F7}" destId="{B686FF24-B0FA-45F5-B1B0-C259153C7FB6}" srcOrd="0" destOrd="1" presId="urn:microsoft.com/office/officeart/2005/8/layout/list1"/>
    <dgm:cxn modelId="{52420811-64C0-4C08-BCF8-38CA3FCF8EC6}" type="presOf" srcId="{022D61D6-CECB-45BB-97A3-762FBE0FEF23}" destId="{7BE618F5-A071-4D10-85FF-037B6B731A55}" srcOrd="0" destOrd="0" presId="urn:microsoft.com/office/officeart/2005/8/layout/list1"/>
    <dgm:cxn modelId="{CBB18F13-EABC-43A1-9023-E85B600A3676}" type="presOf" srcId="{4F87D1D5-5312-4429-978D-ACDE4D716FD7}" destId="{B1FA4F4C-0B62-4CB0-8C33-049EC0E0DD41}" srcOrd="0" destOrd="0" presId="urn:microsoft.com/office/officeart/2005/8/layout/list1"/>
    <dgm:cxn modelId="{941AB433-B175-4A98-85F8-746D9FBF0242}" type="presOf" srcId="{009EF6D7-1664-4D62-9F0D-32094EA4D3D1}" destId="{8719BA05-A335-45C9-A280-DC94AA6070BE}" srcOrd="1" destOrd="0" presId="urn:microsoft.com/office/officeart/2005/8/layout/list1"/>
    <dgm:cxn modelId="{F48CD535-D59F-46C1-B872-C1200FB7839C}" type="presOf" srcId="{4E1D85E3-8AB2-4784-8EF5-CD0EAAC420A5}" destId="{7BE618F5-A071-4D10-85FF-037B6B731A55}" srcOrd="0" destOrd="1" presId="urn:microsoft.com/office/officeart/2005/8/layout/list1"/>
    <dgm:cxn modelId="{966E3036-6FC5-4AB2-8311-4134C55AC9FE}" srcId="{756A9C9D-B0D1-43B8-9D25-53B9CBADB165}" destId="{022D61D6-CECB-45BB-97A3-762FBE0FEF23}" srcOrd="0" destOrd="0" parTransId="{255AFD96-E458-4F0A-BB89-84F9FEF2F987}" sibTransId="{A27741B7-D759-43C4-993A-ADF79CF0267F}"/>
    <dgm:cxn modelId="{4A39A13A-CB16-430E-8D66-0BEEC149E912}" srcId="{18262300-F896-4072-AF33-23F900BE98D2}" destId="{4D92BDB0-A1AB-4125-A4FD-A91508D1A9D2}" srcOrd="2" destOrd="0" parTransId="{33098C10-1108-4803-8E92-53D9DDA7E1D5}" sibTransId="{4DCD46A6-159D-42FA-9F74-9C1525D3643F}"/>
    <dgm:cxn modelId="{2D058640-AA89-4A44-9941-D4154A00114F}" type="presOf" srcId="{4D92BDB0-A1AB-4125-A4FD-A91508D1A9D2}" destId="{B686FF24-B0FA-45F5-B1B0-C259153C7FB6}" srcOrd="0" destOrd="2" presId="urn:microsoft.com/office/officeart/2005/8/layout/list1"/>
    <dgm:cxn modelId="{F667A044-CEFA-4E39-B71D-49E98CE68131}" srcId="{18262300-F896-4072-AF33-23F900BE98D2}" destId="{39268C67-969D-49A8-8EB9-32C2108AB2F7}" srcOrd="1" destOrd="0" parTransId="{A306D6EA-056D-4468-8189-32F17887CC9A}" sibTransId="{E17F7F05-C2D3-4B06-A51C-A170FA4167FF}"/>
    <dgm:cxn modelId="{66BA2F75-658E-44E4-9D9C-66927D61644B}" type="presOf" srcId="{756A9C9D-B0D1-43B8-9D25-53B9CBADB165}" destId="{D3BBF0C3-8462-4CA9-A084-95B0D0868980}" srcOrd="0" destOrd="0" presId="urn:microsoft.com/office/officeart/2005/8/layout/list1"/>
    <dgm:cxn modelId="{46645698-0D12-4102-8CB7-969149E09E9C}" type="presOf" srcId="{009EF6D7-1664-4D62-9F0D-32094EA4D3D1}" destId="{BCBB3749-C93A-4FAB-9498-289DC8C15E6B}" srcOrd="0" destOrd="0" presId="urn:microsoft.com/office/officeart/2005/8/layout/list1"/>
    <dgm:cxn modelId="{913B1A9D-BB89-4019-B609-65689A1173AC}" type="presOf" srcId="{1B2B5B48-62DC-4143-B405-017714179285}" destId="{B1FA4F4C-0B62-4CB0-8C33-049EC0E0DD41}" srcOrd="0" destOrd="1" presId="urn:microsoft.com/office/officeart/2005/8/layout/list1"/>
    <dgm:cxn modelId="{218352A3-CA63-4E74-884C-C5F885E24D43}" type="presOf" srcId="{AA5D3937-CCC9-47E0-BA70-C9470F7301D2}" destId="{2143D0DB-D498-47AC-B3B7-890B8B5FBEF6}" srcOrd="0" destOrd="0" presId="urn:microsoft.com/office/officeart/2005/8/layout/list1"/>
    <dgm:cxn modelId="{401658B0-588C-48C0-AE65-5FCE4FEE61B0}" srcId="{AA5D3937-CCC9-47E0-BA70-C9470F7301D2}" destId="{756A9C9D-B0D1-43B8-9D25-53B9CBADB165}" srcOrd="1" destOrd="0" parTransId="{EB082BA0-39D5-4422-8D1F-FDB15F93C508}" sibTransId="{ED06200F-5475-4B98-BFDB-6CBE9EFFC065}"/>
    <dgm:cxn modelId="{9F01C6B4-D0E3-42F4-AA2B-492A1594F6D8}" type="presOf" srcId="{F500DB24-C7AD-4FAB-B744-B3686BD26DDA}" destId="{B686FF24-B0FA-45F5-B1B0-C259153C7FB6}" srcOrd="0" destOrd="0" presId="urn:microsoft.com/office/officeart/2005/8/layout/list1"/>
    <dgm:cxn modelId="{AFCFDAC3-6B18-44ED-B9AB-62ED409F9020}" srcId="{009EF6D7-1664-4D62-9F0D-32094EA4D3D1}" destId="{1B2B5B48-62DC-4143-B405-017714179285}" srcOrd="1" destOrd="0" parTransId="{C06F75E2-7E00-4BF3-AE91-83DA4B14755E}" sibTransId="{3D033A27-A4D2-43E0-8BF0-1B958EA02330}"/>
    <dgm:cxn modelId="{6665B2CB-E864-4109-9387-C754964ECE7A}" srcId="{756A9C9D-B0D1-43B8-9D25-53B9CBADB165}" destId="{4E1D85E3-8AB2-4784-8EF5-CD0EAAC420A5}" srcOrd="1" destOrd="0" parTransId="{7699C33B-27E4-4DCC-B77F-1D6D3D67D343}" sibTransId="{B32CD9A4-8525-4075-ABE2-C9E90B6F09A1}"/>
    <dgm:cxn modelId="{82D047CE-B09D-4407-915F-7694400A60CA}" srcId="{009EF6D7-1664-4D62-9F0D-32094EA4D3D1}" destId="{4F87D1D5-5312-4429-978D-ACDE4D716FD7}" srcOrd="0" destOrd="0" parTransId="{786B5D8B-AFB7-4A38-A0BC-81F712DD8C07}" sibTransId="{678D352A-41AE-427D-BAA1-4E5B3979A1E9}"/>
    <dgm:cxn modelId="{BE7DC6D2-B000-4B7E-A6B3-79D60813413F}" type="presOf" srcId="{756A9C9D-B0D1-43B8-9D25-53B9CBADB165}" destId="{18057A29-1953-4E8C-8A8D-75ABC381E4B3}" srcOrd="1" destOrd="0" presId="urn:microsoft.com/office/officeart/2005/8/layout/list1"/>
    <dgm:cxn modelId="{4F4705EF-4D94-4615-B4F4-E002648CD566}" srcId="{AA5D3937-CCC9-47E0-BA70-C9470F7301D2}" destId="{009EF6D7-1664-4D62-9F0D-32094EA4D3D1}" srcOrd="0" destOrd="0" parTransId="{0FC347CF-09EA-488A-A7CE-8C1574409F29}" sibTransId="{44C2E03A-513B-4839-AC46-B05708F26B54}"/>
    <dgm:cxn modelId="{00E34CF0-1194-40B0-8C3E-2E7E8AE11A96}" type="presOf" srcId="{18262300-F896-4072-AF33-23F900BE98D2}" destId="{8BEDB652-2772-47BC-AE68-5F56982C7280}" srcOrd="1" destOrd="0" presId="urn:microsoft.com/office/officeart/2005/8/layout/list1"/>
    <dgm:cxn modelId="{C02F87F4-86D8-4A14-B81B-40985AF78263}" type="presOf" srcId="{18262300-F896-4072-AF33-23F900BE98D2}" destId="{8A1F67A7-4CB9-439D-B34F-ABF653755FA7}" srcOrd="0" destOrd="0" presId="urn:microsoft.com/office/officeart/2005/8/layout/list1"/>
    <dgm:cxn modelId="{25EED589-680A-4912-A7C3-F7660859BA20}" type="presParOf" srcId="{2143D0DB-D498-47AC-B3B7-890B8B5FBEF6}" destId="{8152B84F-55AA-4768-BD75-1DC2EF00CFD8}" srcOrd="0" destOrd="0" presId="urn:microsoft.com/office/officeart/2005/8/layout/list1"/>
    <dgm:cxn modelId="{3B606F8A-CA34-49CC-9CC5-04675BA4BB66}" type="presParOf" srcId="{8152B84F-55AA-4768-BD75-1DC2EF00CFD8}" destId="{BCBB3749-C93A-4FAB-9498-289DC8C15E6B}" srcOrd="0" destOrd="0" presId="urn:microsoft.com/office/officeart/2005/8/layout/list1"/>
    <dgm:cxn modelId="{E330C759-1608-4584-99C0-CDB52F802CF4}" type="presParOf" srcId="{8152B84F-55AA-4768-BD75-1DC2EF00CFD8}" destId="{8719BA05-A335-45C9-A280-DC94AA6070BE}" srcOrd="1" destOrd="0" presId="urn:microsoft.com/office/officeart/2005/8/layout/list1"/>
    <dgm:cxn modelId="{66F4BBA3-9D5F-436B-BF40-FD539F633AA7}" type="presParOf" srcId="{2143D0DB-D498-47AC-B3B7-890B8B5FBEF6}" destId="{A4DE81FC-B182-41B8-8D9E-F2E131890EDC}" srcOrd="1" destOrd="0" presId="urn:microsoft.com/office/officeart/2005/8/layout/list1"/>
    <dgm:cxn modelId="{DEF63B5C-044F-4ABF-BD4F-8513D9CAE252}" type="presParOf" srcId="{2143D0DB-D498-47AC-B3B7-890B8B5FBEF6}" destId="{B1FA4F4C-0B62-4CB0-8C33-049EC0E0DD41}" srcOrd="2" destOrd="0" presId="urn:microsoft.com/office/officeart/2005/8/layout/list1"/>
    <dgm:cxn modelId="{5404638F-79EF-4541-8CA2-5A4B1C383CD8}" type="presParOf" srcId="{2143D0DB-D498-47AC-B3B7-890B8B5FBEF6}" destId="{D1A9C99F-A9BC-401A-8DC0-6975099D0368}" srcOrd="3" destOrd="0" presId="urn:microsoft.com/office/officeart/2005/8/layout/list1"/>
    <dgm:cxn modelId="{579A7CF2-55D4-47DA-A15E-9F0F12A91EEC}" type="presParOf" srcId="{2143D0DB-D498-47AC-B3B7-890B8B5FBEF6}" destId="{5E0D1905-9E00-4014-B612-7CBC6DC36546}" srcOrd="4" destOrd="0" presId="urn:microsoft.com/office/officeart/2005/8/layout/list1"/>
    <dgm:cxn modelId="{150AA1DC-0820-4F56-87AA-FE77B5F17F49}" type="presParOf" srcId="{5E0D1905-9E00-4014-B612-7CBC6DC36546}" destId="{D3BBF0C3-8462-4CA9-A084-95B0D0868980}" srcOrd="0" destOrd="0" presId="urn:microsoft.com/office/officeart/2005/8/layout/list1"/>
    <dgm:cxn modelId="{ED990536-5AFD-4D8A-88A6-909D1AAC0DA2}" type="presParOf" srcId="{5E0D1905-9E00-4014-B612-7CBC6DC36546}" destId="{18057A29-1953-4E8C-8A8D-75ABC381E4B3}" srcOrd="1" destOrd="0" presId="urn:microsoft.com/office/officeart/2005/8/layout/list1"/>
    <dgm:cxn modelId="{18715C64-B113-40CB-A459-45021E28E716}" type="presParOf" srcId="{2143D0DB-D498-47AC-B3B7-890B8B5FBEF6}" destId="{80EC075F-3CB4-45DB-A02D-91C9084CFCB0}" srcOrd="5" destOrd="0" presId="urn:microsoft.com/office/officeart/2005/8/layout/list1"/>
    <dgm:cxn modelId="{10F6A75E-0AC0-4446-9334-DD4FF5974BFD}" type="presParOf" srcId="{2143D0DB-D498-47AC-B3B7-890B8B5FBEF6}" destId="{7BE618F5-A071-4D10-85FF-037B6B731A55}" srcOrd="6" destOrd="0" presId="urn:microsoft.com/office/officeart/2005/8/layout/list1"/>
    <dgm:cxn modelId="{593319BA-DC5C-43FA-8299-C3C3C2EE31A8}" type="presParOf" srcId="{2143D0DB-D498-47AC-B3B7-890B8B5FBEF6}" destId="{B4E8A10C-15B0-48F5-81DF-1F6CB0501381}" srcOrd="7" destOrd="0" presId="urn:microsoft.com/office/officeart/2005/8/layout/list1"/>
    <dgm:cxn modelId="{5BF9FD54-2C56-4BA6-983B-12B0A65BE1BD}" type="presParOf" srcId="{2143D0DB-D498-47AC-B3B7-890B8B5FBEF6}" destId="{ACD9E754-D943-469F-AEBE-71FDA9AD4301}" srcOrd="8" destOrd="0" presId="urn:microsoft.com/office/officeart/2005/8/layout/list1"/>
    <dgm:cxn modelId="{CDDD4DD7-917B-47A8-9C9A-88A3EFE612F8}" type="presParOf" srcId="{ACD9E754-D943-469F-AEBE-71FDA9AD4301}" destId="{8A1F67A7-4CB9-439D-B34F-ABF653755FA7}" srcOrd="0" destOrd="0" presId="urn:microsoft.com/office/officeart/2005/8/layout/list1"/>
    <dgm:cxn modelId="{350DB617-F7EA-40DE-A505-14FBB3312496}" type="presParOf" srcId="{ACD9E754-D943-469F-AEBE-71FDA9AD4301}" destId="{8BEDB652-2772-47BC-AE68-5F56982C7280}" srcOrd="1" destOrd="0" presId="urn:microsoft.com/office/officeart/2005/8/layout/list1"/>
    <dgm:cxn modelId="{0B0CC8CC-E890-47DD-AFEB-A866E60230A1}" type="presParOf" srcId="{2143D0DB-D498-47AC-B3B7-890B8B5FBEF6}" destId="{2D6C54A6-02ED-4EA5-9C37-DE0A3F517AAA}" srcOrd="9" destOrd="0" presId="urn:microsoft.com/office/officeart/2005/8/layout/list1"/>
    <dgm:cxn modelId="{2BD10408-B19F-497A-B36A-034A7888744B}" type="presParOf" srcId="{2143D0DB-D498-47AC-B3B7-890B8B5FBEF6}" destId="{B686FF24-B0FA-45F5-B1B0-C259153C7F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06CBF-2C41-4C51-8374-5EF4D102FA8D}" type="doc">
      <dgm:prSet loTypeId="urn:microsoft.com/office/officeart/2005/8/layout/vProcess5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11649A9-43D6-49B2-9BCB-7BDA8264B7F7}">
      <dgm:prSet/>
      <dgm:spPr/>
      <dgm:t>
        <a:bodyPr/>
        <a:lstStyle/>
        <a:p>
          <a:r>
            <a:rPr lang="en-US" b="0"/>
            <a:t>Started by accident</a:t>
          </a:r>
          <a:endParaRPr lang="en-US"/>
        </a:p>
      </dgm:t>
    </dgm:pt>
    <dgm:pt modelId="{ED184F3B-9E44-45F5-9B2A-9A597C8FB03A}" type="parTrans" cxnId="{97B692A8-AD90-4997-9F5A-D52C0C0CB4CE}">
      <dgm:prSet/>
      <dgm:spPr/>
      <dgm:t>
        <a:bodyPr/>
        <a:lstStyle/>
        <a:p>
          <a:endParaRPr lang="en-US"/>
        </a:p>
      </dgm:t>
    </dgm:pt>
    <dgm:pt modelId="{27F79A6B-6B73-4549-B713-BAD658DD4414}" type="sibTrans" cxnId="{97B692A8-AD90-4997-9F5A-D52C0C0CB4CE}">
      <dgm:prSet/>
      <dgm:spPr/>
      <dgm:t>
        <a:bodyPr/>
        <a:lstStyle/>
        <a:p>
          <a:endParaRPr lang="en-US"/>
        </a:p>
      </dgm:t>
    </dgm:pt>
    <dgm:pt modelId="{9B52F2C5-EEB7-4F14-B719-909A7182EF2D}">
      <dgm:prSet/>
      <dgm:spPr/>
      <dgm:t>
        <a:bodyPr/>
        <a:lstStyle/>
        <a:p>
          <a:r>
            <a:rPr lang="en-US" b="0"/>
            <a:t>Became opportunistic</a:t>
          </a:r>
          <a:endParaRPr lang="en-US"/>
        </a:p>
      </dgm:t>
    </dgm:pt>
    <dgm:pt modelId="{5BFE6AE0-62F4-43E5-B7D8-38666777521F}" type="parTrans" cxnId="{B007B7F9-AF02-463C-9956-39A9759D9E39}">
      <dgm:prSet/>
      <dgm:spPr/>
      <dgm:t>
        <a:bodyPr/>
        <a:lstStyle/>
        <a:p>
          <a:endParaRPr lang="en-US"/>
        </a:p>
      </dgm:t>
    </dgm:pt>
    <dgm:pt modelId="{9CEACCCF-F5A0-46E8-9196-49855F8A6978}" type="sibTrans" cxnId="{B007B7F9-AF02-463C-9956-39A9759D9E39}">
      <dgm:prSet/>
      <dgm:spPr/>
      <dgm:t>
        <a:bodyPr/>
        <a:lstStyle/>
        <a:p>
          <a:endParaRPr lang="en-US"/>
        </a:p>
      </dgm:t>
    </dgm:pt>
    <dgm:pt modelId="{5004B039-2689-47DD-A5F7-497145061584}">
      <dgm:prSet/>
      <dgm:spPr/>
      <dgm:t>
        <a:bodyPr/>
        <a:lstStyle/>
        <a:p>
          <a:endParaRPr lang="en-US" dirty="0"/>
        </a:p>
      </dgm:t>
    </dgm:pt>
    <dgm:pt modelId="{DD6A066E-F4D1-4217-BC61-4634CCCA8560}" type="parTrans" cxnId="{93B6CE12-F256-43CD-BA09-C81D9EB82C4E}">
      <dgm:prSet/>
      <dgm:spPr/>
      <dgm:t>
        <a:bodyPr/>
        <a:lstStyle/>
        <a:p>
          <a:endParaRPr lang="en-US"/>
        </a:p>
      </dgm:t>
    </dgm:pt>
    <dgm:pt modelId="{E37C51E3-8DFC-47AD-A6F3-B937E9F7A6B5}" type="sibTrans" cxnId="{93B6CE12-F256-43CD-BA09-C81D9EB82C4E}">
      <dgm:prSet/>
      <dgm:spPr/>
      <dgm:t>
        <a:bodyPr/>
        <a:lstStyle/>
        <a:p>
          <a:endParaRPr lang="en-US"/>
        </a:p>
      </dgm:t>
    </dgm:pt>
    <dgm:pt modelId="{42E89DAF-199B-43A8-8C6B-A348B657B7DE}">
      <dgm:prSet/>
      <dgm:spPr/>
      <dgm:t>
        <a:bodyPr/>
        <a:lstStyle/>
        <a:p>
          <a:endParaRPr lang="en-US" dirty="0"/>
        </a:p>
      </dgm:t>
    </dgm:pt>
    <dgm:pt modelId="{623EAB0A-6D62-4519-9608-2351D5804558}" type="parTrans" cxnId="{C9D47FE4-71DE-481D-942A-E52230D83DAE}">
      <dgm:prSet/>
      <dgm:spPr/>
      <dgm:t>
        <a:bodyPr/>
        <a:lstStyle/>
        <a:p>
          <a:endParaRPr lang="en-US"/>
        </a:p>
      </dgm:t>
    </dgm:pt>
    <dgm:pt modelId="{20DF7051-3AD2-433A-8533-0B49CB560BA2}" type="sibTrans" cxnId="{C9D47FE4-71DE-481D-942A-E52230D83DAE}">
      <dgm:prSet/>
      <dgm:spPr/>
      <dgm:t>
        <a:bodyPr/>
        <a:lstStyle/>
        <a:p>
          <a:endParaRPr lang="en-US"/>
        </a:p>
      </dgm:t>
    </dgm:pt>
    <dgm:pt modelId="{4C5FF5F2-5DF9-4AF7-AFE7-6987D2F89C5A}">
      <dgm:prSet/>
      <dgm:spPr/>
      <dgm:t>
        <a:bodyPr/>
        <a:lstStyle/>
        <a:p>
          <a:endParaRPr lang="en-US" dirty="0"/>
        </a:p>
      </dgm:t>
    </dgm:pt>
    <dgm:pt modelId="{E436DFB0-4E25-4524-AA75-60256A77ED51}" type="parTrans" cxnId="{6E1E4A95-D878-40D7-A272-58A5B76B845E}">
      <dgm:prSet/>
      <dgm:spPr/>
      <dgm:t>
        <a:bodyPr/>
        <a:lstStyle/>
        <a:p>
          <a:endParaRPr lang="en-US"/>
        </a:p>
      </dgm:t>
    </dgm:pt>
    <dgm:pt modelId="{7B6276AC-C87D-42ED-9E9B-5517EE1B1BA4}" type="sibTrans" cxnId="{6E1E4A95-D878-40D7-A272-58A5B76B845E}">
      <dgm:prSet/>
      <dgm:spPr/>
      <dgm:t>
        <a:bodyPr/>
        <a:lstStyle/>
        <a:p>
          <a:endParaRPr lang="en-US"/>
        </a:p>
      </dgm:t>
    </dgm:pt>
    <dgm:pt modelId="{DEB9CCBE-157A-4AF0-8BD1-1DDFB4CAAE9C}" type="pres">
      <dgm:prSet presAssocID="{18106CBF-2C41-4C51-8374-5EF4D102FA8D}" presName="outerComposite" presStyleCnt="0">
        <dgm:presLayoutVars>
          <dgm:chMax val="5"/>
          <dgm:dir/>
          <dgm:resizeHandles val="exact"/>
        </dgm:presLayoutVars>
      </dgm:prSet>
      <dgm:spPr/>
    </dgm:pt>
    <dgm:pt modelId="{C9D04F2B-B541-4C2A-B8B1-95AB5205DBF4}" type="pres">
      <dgm:prSet presAssocID="{18106CBF-2C41-4C51-8374-5EF4D102FA8D}" presName="dummyMaxCanvas" presStyleCnt="0">
        <dgm:presLayoutVars/>
      </dgm:prSet>
      <dgm:spPr/>
    </dgm:pt>
    <dgm:pt modelId="{022E52D2-1783-4778-9E13-43F9F941E4DE}" type="pres">
      <dgm:prSet presAssocID="{18106CBF-2C41-4C51-8374-5EF4D102FA8D}" presName="FiveNodes_1" presStyleLbl="node1" presStyleIdx="0" presStyleCnt="5">
        <dgm:presLayoutVars>
          <dgm:bulletEnabled val="1"/>
        </dgm:presLayoutVars>
      </dgm:prSet>
      <dgm:spPr/>
    </dgm:pt>
    <dgm:pt modelId="{864B10BA-658B-4661-A839-D31CD8D201DC}" type="pres">
      <dgm:prSet presAssocID="{18106CBF-2C41-4C51-8374-5EF4D102FA8D}" presName="FiveNodes_2" presStyleLbl="node1" presStyleIdx="1" presStyleCnt="5">
        <dgm:presLayoutVars>
          <dgm:bulletEnabled val="1"/>
        </dgm:presLayoutVars>
      </dgm:prSet>
      <dgm:spPr/>
    </dgm:pt>
    <dgm:pt modelId="{17FAEA99-29CF-4459-8B01-EFAFF0390F99}" type="pres">
      <dgm:prSet presAssocID="{18106CBF-2C41-4C51-8374-5EF4D102FA8D}" presName="FiveNodes_3" presStyleLbl="node1" presStyleIdx="2" presStyleCnt="5">
        <dgm:presLayoutVars>
          <dgm:bulletEnabled val="1"/>
        </dgm:presLayoutVars>
      </dgm:prSet>
      <dgm:spPr/>
    </dgm:pt>
    <dgm:pt modelId="{1B8F4D3A-83B8-4675-B2EC-587EB8DB4046}" type="pres">
      <dgm:prSet presAssocID="{18106CBF-2C41-4C51-8374-5EF4D102FA8D}" presName="FiveNodes_4" presStyleLbl="node1" presStyleIdx="3" presStyleCnt="5">
        <dgm:presLayoutVars>
          <dgm:bulletEnabled val="1"/>
        </dgm:presLayoutVars>
      </dgm:prSet>
      <dgm:spPr/>
    </dgm:pt>
    <dgm:pt modelId="{32BD24E8-99D8-4984-8EF2-1D42CF6932EC}" type="pres">
      <dgm:prSet presAssocID="{18106CBF-2C41-4C51-8374-5EF4D102FA8D}" presName="FiveNodes_5" presStyleLbl="node1" presStyleIdx="4" presStyleCnt="5">
        <dgm:presLayoutVars>
          <dgm:bulletEnabled val="1"/>
        </dgm:presLayoutVars>
      </dgm:prSet>
      <dgm:spPr/>
    </dgm:pt>
    <dgm:pt modelId="{87EF2CD5-8F38-4ED2-A985-7BF6CF34A30A}" type="pres">
      <dgm:prSet presAssocID="{18106CBF-2C41-4C51-8374-5EF4D102FA8D}" presName="FiveConn_1-2" presStyleLbl="fgAccFollowNode1" presStyleIdx="0" presStyleCnt="4">
        <dgm:presLayoutVars>
          <dgm:bulletEnabled val="1"/>
        </dgm:presLayoutVars>
      </dgm:prSet>
      <dgm:spPr/>
    </dgm:pt>
    <dgm:pt modelId="{04E27187-63FC-46AF-926D-23BD9E69F560}" type="pres">
      <dgm:prSet presAssocID="{18106CBF-2C41-4C51-8374-5EF4D102FA8D}" presName="FiveConn_2-3" presStyleLbl="fgAccFollowNode1" presStyleIdx="1" presStyleCnt="4">
        <dgm:presLayoutVars>
          <dgm:bulletEnabled val="1"/>
        </dgm:presLayoutVars>
      </dgm:prSet>
      <dgm:spPr/>
    </dgm:pt>
    <dgm:pt modelId="{1431466E-7B3D-47AC-87E6-9A67D0A9EA4A}" type="pres">
      <dgm:prSet presAssocID="{18106CBF-2C41-4C51-8374-5EF4D102FA8D}" presName="FiveConn_3-4" presStyleLbl="fgAccFollowNode1" presStyleIdx="2" presStyleCnt="4">
        <dgm:presLayoutVars>
          <dgm:bulletEnabled val="1"/>
        </dgm:presLayoutVars>
      </dgm:prSet>
      <dgm:spPr/>
    </dgm:pt>
    <dgm:pt modelId="{4876DB47-0FFD-42B5-99BB-82AFC15D64C2}" type="pres">
      <dgm:prSet presAssocID="{18106CBF-2C41-4C51-8374-5EF4D102FA8D}" presName="FiveConn_4-5" presStyleLbl="fgAccFollowNode1" presStyleIdx="3" presStyleCnt="4">
        <dgm:presLayoutVars>
          <dgm:bulletEnabled val="1"/>
        </dgm:presLayoutVars>
      </dgm:prSet>
      <dgm:spPr/>
    </dgm:pt>
    <dgm:pt modelId="{EE6B3843-56AF-4834-8388-A776C2B74B5F}" type="pres">
      <dgm:prSet presAssocID="{18106CBF-2C41-4C51-8374-5EF4D102FA8D}" presName="FiveNodes_1_text" presStyleLbl="node1" presStyleIdx="4" presStyleCnt="5">
        <dgm:presLayoutVars>
          <dgm:bulletEnabled val="1"/>
        </dgm:presLayoutVars>
      </dgm:prSet>
      <dgm:spPr/>
    </dgm:pt>
    <dgm:pt modelId="{1AC349DD-0127-4047-9AD6-A379EC3C5ECE}" type="pres">
      <dgm:prSet presAssocID="{18106CBF-2C41-4C51-8374-5EF4D102FA8D}" presName="FiveNodes_2_text" presStyleLbl="node1" presStyleIdx="4" presStyleCnt="5">
        <dgm:presLayoutVars>
          <dgm:bulletEnabled val="1"/>
        </dgm:presLayoutVars>
      </dgm:prSet>
      <dgm:spPr/>
    </dgm:pt>
    <dgm:pt modelId="{37677155-EB8A-4A9E-BC5E-F4B00E216605}" type="pres">
      <dgm:prSet presAssocID="{18106CBF-2C41-4C51-8374-5EF4D102FA8D}" presName="FiveNodes_3_text" presStyleLbl="node1" presStyleIdx="4" presStyleCnt="5">
        <dgm:presLayoutVars>
          <dgm:bulletEnabled val="1"/>
        </dgm:presLayoutVars>
      </dgm:prSet>
      <dgm:spPr/>
    </dgm:pt>
    <dgm:pt modelId="{109DF7FE-D2E5-485A-8638-891FCF4408FA}" type="pres">
      <dgm:prSet presAssocID="{18106CBF-2C41-4C51-8374-5EF4D102FA8D}" presName="FiveNodes_4_text" presStyleLbl="node1" presStyleIdx="4" presStyleCnt="5">
        <dgm:presLayoutVars>
          <dgm:bulletEnabled val="1"/>
        </dgm:presLayoutVars>
      </dgm:prSet>
      <dgm:spPr/>
    </dgm:pt>
    <dgm:pt modelId="{535FA9D5-46C9-4148-96F1-15AAB54FBF54}" type="pres">
      <dgm:prSet presAssocID="{18106CBF-2C41-4C51-8374-5EF4D102FA8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A8B201-463F-4B18-8B15-C47D761EFB99}" type="presOf" srcId="{9B52F2C5-EEB7-4F14-B719-909A7182EF2D}" destId="{864B10BA-658B-4661-A839-D31CD8D201DC}" srcOrd="0" destOrd="0" presId="urn:microsoft.com/office/officeart/2005/8/layout/vProcess5"/>
    <dgm:cxn modelId="{4AD3410B-0C1E-42BB-9441-DFF83CDD0992}" type="presOf" srcId="{5004B039-2689-47DD-A5F7-497145061584}" destId="{17FAEA99-29CF-4459-8B01-EFAFF0390F99}" srcOrd="0" destOrd="0" presId="urn:microsoft.com/office/officeart/2005/8/layout/vProcess5"/>
    <dgm:cxn modelId="{93B6CE12-F256-43CD-BA09-C81D9EB82C4E}" srcId="{18106CBF-2C41-4C51-8374-5EF4D102FA8D}" destId="{5004B039-2689-47DD-A5F7-497145061584}" srcOrd="2" destOrd="0" parTransId="{DD6A066E-F4D1-4217-BC61-4634CCCA8560}" sibTransId="{E37C51E3-8DFC-47AD-A6F3-B937E9F7A6B5}"/>
    <dgm:cxn modelId="{C4A0CE60-731A-403A-BFD6-C7AE993E8D36}" type="presOf" srcId="{9B52F2C5-EEB7-4F14-B719-909A7182EF2D}" destId="{1AC349DD-0127-4047-9AD6-A379EC3C5ECE}" srcOrd="1" destOrd="0" presId="urn:microsoft.com/office/officeart/2005/8/layout/vProcess5"/>
    <dgm:cxn modelId="{064DC669-47C0-4856-85E3-8AE6EC7D59D1}" type="presOf" srcId="{A11649A9-43D6-49B2-9BCB-7BDA8264B7F7}" destId="{EE6B3843-56AF-4834-8388-A776C2B74B5F}" srcOrd="1" destOrd="0" presId="urn:microsoft.com/office/officeart/2005/8/layout/vProcess5"/>
    <dgm:cxn modelId="{5F8EEB52-FCC9-462F-B1D7-E32CC4990BB6}" type="presOf" srcId="{A11649A9-43D6-49B2-9BCB-7BDA8264B7F7}" destId="{022E52D2-1783-4778-9E13-43F9F941E4DE}" srcOrd="0" destOrd="0" presId="urn:microsoft.com/office/officeart/2005/8/layout/vProcess5"/>
    <dgm:cxn modelId="{D7BEAB58-7B70-4935-9C90-01CC77DBDCE0}" type="presOf" srcId="{42E89DAF-199B-43A8-8C6B-A348B657B7DE}" destId="{1B8F4D3A-83B8-4675-B2EC-587EB8DB4046}" srcOrd="0" destOrd="0" presId="urn:microsoft.com/office/officeart/2005/8/layout/vProcess5"/>
    <dgm:cxn modelId="{CEE41385-B335-4B70-988D-2E8B96EABF4F}" type="presOf" srcId="{E37C51E3-8DFC-47AD-A6F3-B937E9F7A6B5}" destId="{1431466E-7B3D-47AC-87E6-9A67D0A9EA4A}" srcOrd="0" destOrd="0" presId="urn:microsoft.com/office/officeart/2005/8/layout/vProcess5"/>
    <dgm:cxn modelId="{9426BF94-F46A-42FF-89C0-408BD4BACE9E}" type="presOf" srcId="{9CEACCCF-F5A0-46E8-9196-49855F8A6978}" destId="{04E27187-63FC-46AF-926D-23BD9E69F560}" srcOrd="0" destOrd="0" presId="urn:microsoft.com/office/officeart/2005/8/layout/vProcess5"/>
    <dgm:cxn modelId="{6E1E4A95-D878-40D7-A272-58A5B76B845E}" srcId="{18106CBF-2C41-4C51-8374-5EF4D102FA8D}" destId="{4C5FF5F2-5DF9-4AF7-AFE7-6987D2F89C5A}" srcOrd="4" destOrd="0" parTransId="{E436DFB0-4E25-4524-AA75-60256A77ED51}" sibTransId="{7B6276AC-C87D-42ED-9E9B-5517EE1B1BA4}"/>
    <dgm:cxn modelId="{65980998-183E-4AEA-B3E0-7209F97C9BEE}" type="presOf" srcId="{5004B039-2689-47DD-A5F7-497145061584}" destId="{37677155-EB8A-4A9E-BC5E-F4B00E216605}" srcOrd="1" destOrd="0" presId="urn:microsoft.com/office/officeart/2005/8/layout/vProcess5"/>
    <dgm:cxn modelId="{97B692A8-AD90-4997-9F5A-D52C0C0CB4CE}" srcId="{18106CBF-2C41-4C51-8374-5EF4D102FA8D}" destId="{A11649A9-43D6-49B2-9BCB-7BDA8264B7F7}" srcOrd="0" destOrd="0" parTransId="{ED184F3B-9E44-45F5-9B2A-9A597C8FB03A}" sibTransId="{27F79A6B-6B73-4549-B713-BAD658DD4414}"/>
    <dgm:cxn modelId="{1EE7BDAC-9072-4F18-82A6-5E9466DA6E2C}" type="presOf" srcId="{27F79A6B-6B73-4549-B713-BAD658DD4414}" destId="{87EF2CD5-8F38-4ED2-A985-7BF6CF34A30A}" srcOrd="0" destOrd="0" presId="urn:microsoft.com/office/officeart/2005/8/layout/vProcess5"/>
    <dgm:cxn modelId="{0D9D76AF-03F9-4731-B7FD-5D2219F04593}" type="presOf" srcId="{42E89DAF-199B-43A8-8C6B-A348B657B7DE}" destId="{109DF7FE-D2E5-485A-8638-891FCF4408FA}" srcOrd="1" destOrd="0" presId="urn:microsoft.com/office/officeart/2005/8/layout/vProcess5"/>
    <dgm:cxn modelId="{A4F5A7BB-4596-40A4-88FB-83263974C8AC}" type="presOf" srcId="{4C5FF5F2-5DF9-4AF7-AFE7-6987D2F89C5A}" destId="{32BD24E8-99D8-4984-8EF2-1D42CF6932EC}" srcOrd="0" destOrd="0" presId="urn:microsoft.com/office/officeart/2005/8/layout/vProcess5"/>
    <dgm:cxn modelId="{8CC2BCDB-D571-4FCE-9C38-208177C7EEEA}" type="presOf" srcId="{18106CBF-2C41-4C51-8374-5EF4D102FA8D}" destId="{DEB9CCBE-157A-4AF0-8BD1-1DDFB4CAAE9C}" srcOrd="0" destOrd="0" presId="urn:microsoft.com/office/officeart/2005/8/layout/vProcess5"/>
    <dgm:cxn modelId="{ED8CE4DC-BACF-4E26-9E21-EEC89EC2614E}" type="presOf" srcId="{20DF7051-3AD2-433A-8533-0B49CB560BA2}" destId="{4876DB47-0FFD-42B5-99BB-82AFC15D64C2}" srcOrd="0" destOrd="0" presId="urn:microsoft.com/office/officeart/2005/8/layout/vProcess5"/>
    <dgm:cxn modelId="{C9D47FE4-71DE-481D-942A-E52230D83DAE}" srcId="{18106CBF-2C41-4C51-8374-5EF4D102FA8D}" destId="{42E89DAF-199B-43A8-8C6B-A348B657B7DE}" srcOrd="3" destOrd="0" parTransId="{623EAB0A-6D62-4519-9608-2351D5804558}" sibTransId="{20DF7051-3AD2-433A-8533-0B49CB560BA2}"/>
    <dgm:cxn modelId="{531C09F6-B473-4BF8-8DE6-9875661D7590}" type="presOf" srcId="{4C5FF5F2-5DF9-4AF7-AFE7-6987D2F89C5A}" destId="{535FA9D5-46C9-4148-96F1-15AAB54FBF54}" srcOrd="1" destOrd="0" presId="urn:microsoft.com/office/officeart/2005/8/layout/vProcess5"/>
    <dgm:cxn modelId="{B007B7F9-AF02-463C-9956-39A9759D9E39}" srcId="{18106CBF-2C41-4C51-8374-5EF4D102FA8D}" destId="{9B52F2C5-EEB7-4F14-B719-909A7182EF2D}" srcOrd="1" destOrd="0" parTransId="{5BFE6AE0-62F4-43E5-B7D8-38666777521F}" sibTransId="{9CEACCCF-F5A0-46E8-9196-49855F8A6978}"/>
    <dgm:cxn modelId="{80326324-CF6B-4196-9F19-5A1203F662EA}" type="presParOf" srcId="{DEB9CCBE-157A-4AF0-8BD1-1DDFB4CAAE9C}" destId="{C9D04F2B-B541-4C2A-B8B1-95AB5205DBF4}" srcOrd="0" destOrd="0" presId="urn:microsoft.com/office/officeart/2005/8/layout/vProcess5"/>
    <dgm:cxn modelId="{10EA4738-5DFE-4788-8B47-968017F7E1A1}" type="presParOf" srcId="{DEB9CCBE-157A-4AF0-8BD1-1DDFB4CAAE9C}" destId="{022E52D2-1783-4778-9E13-43F9F941E4DE}" srcOrd="1" destOrd="0" presId="urn:microsoft.com/office/officeart/2005/8/layout/vProcess5"/>
    <dgm:cxn modelId="{5631EFA7-69EB-49B2-82B1-22F5B5292933}" type="presParOf" srcId="{DEB9CCBE-157A-4AF0-8BD1-1DDFB4CAAE9C}" destId="{864B10BA-658B-4661-A839-D31CD8D201DC}" srcOrd="2" destOrd="0" presId="urn:microsoft.com/office/officeart/2005/8/layout/vProcess5"/>
    <dgm:cxn modelId="{DE0E87B1-B8B1-41FC-B6D1-4B8AEDF7ABBC}" type="presParOf" srcId="{DEB9CCBE-157A-4AF0-8BD1-1DDFB4CAAE9C}" destId="{17FAEA99-29CF-4459-8B01-EFAFF0390F99}" srcOrd="3" destOrd="0" presId="urn:microsoft.com/office/officeart/2005/8/layout/vProcess5"/>
    <dgm:cxn modelId="{C31DFD95-1624-4531-9BA9-BE95FE0F37D1}" type="presParOf" srcId="{DEB9CCBE-157A-4AF0-8BD1-1DDFB4CAAE9C}" destId="{1B8F4D3A-83B8-4675-B2EC-587EB8DB4046}" srcOrd="4" destOrd="0" presId="urn:microsoft.com/office/officeart/2005/8/layout/vProcess5"/>
    <dgm:cxn modelId="{35EF0AD1-3E13-4BCB-A40C-D076A2B0CAB2}" type="presParOf" srcId="{DEB9CCBE-157A-4AF0-8BD1-1DDFB4CAAE9C}" destId="{32BD24E8-99D8-4984-8EF2-1D42CF6932EC}" srcOrd="5" destOrd="0" presId="urn:microsoft.com/office/officeart/2005/8/layout/vProcess5"/>
    <dgm:cxn modelId="{B7973A5D-9039-45B9-96F4-04A40E76A29D}" type="presParOf" srcId="{DEB9CCBE-157A-4AF0-8BD1-1DDFB4CAAE9C}" destId="{87EF2CD5-8F38-4ED2-A985-7BF6CF34A30A}" srcOrd="6" destOrd="0" presId="urn:microsoft.com/office/officeart/2005/8/layout/vProcess5"/>
    <dgm:cxn modelId="{D77436A8-7426-4D60-A0AB-218162A3E32C}" type="presParOf" srcId="{DEB9CCBE-157A-4AF0-8BD1-1DDFB4CAAE9C}" destId="{04E27187-63FC-46AF-926D-23BD9E69F560}" srcOrd="7" destOrd="0" presId="urn:microsoft.com/office/officeart/2005/8/layout/vProcess5"/>
    <dgm:cxn modelId="{77A1EA81-948C-4B3C-9E46-DC9595A3BF11}" type="presParOf" srcId="{DEB9CCBE-157A-4AF0-8BD1-1DDFB4CAAE9C}" destId="{1431466E-7B3D-47AC-87E6-9A67D0A9EA4A}" srcOrd="8" destOrd="0" presId="urn:microsoft.com/office/officeart/2005/8/layout/vProcess5"/>
    <dgm:cxn modelId="{BAE5D49B-F74B-4E68-A48C-32F04BDB8DF9}" type="presParOf" srcId="{DEB9CCBE-157A-4AF0-8BD1-1DDFB4CAAE9C}" destId="{4876DB47-0FFD-42B5-99BB-82AFC15D64C2}" srcOrd="9" destOrd="0" presId="urn:microsoft.com/office/officeart/2005/8/layout/vProcess5"/>
    <dgm:cxn modelId="{1B9B97C8-D45A-4EF1-8EA2-34AEBDA18C2E}" type="presParOf" srcId="{DEB9CCBE-157A-4AF0-8BD1-1DDFB4CAAE9C}" destId="{EE6B3843-56AF-4834-8388-A776C2B74B5F}" srcOrd="10" destOrd="0" presId="urn:microsoft.com/office/officeart/2005/8/layout/vProcess5"/>
    <dgm:cxn modelId="{24E95EC8-52C8-4A05-8A25-BEFA6CBBA5EC}" type="presParOf" srcId="{DEB9CCBE-157A-4AF0-8BD1-1DDFB4CAAE9C}" destId="{1AC349DD-0127-4047-9AD6-A379EC3C5ECE}" srcOrd="11" destOrd="0" presId="urn:microsoft.com/office/officeart/2005/8/layout/vProcess5"/>
    <dgm:cxn modelId="{12039468-128E-4556-A90A-5DB4626ACEDE}" type="presParOf" srcId="{DEB9CCBE-157A-4AF0-8BD1-1DDFB4CAAE9C}" destId="{37677155-EB8A-4A9E-BC5E-F4B00E216605}" srcOrd="12" destOrd="0" presId="urn:microsoft.com/office/officeart/2005/8/layout/vProcess5"/>
    <dgm:cxn modelId="{622CC2F3-E931-4CB3-9EDF-CBE231D0956D}" type="presParOf" srcId="{DEB9CCBE-157A-4AF0-8BD1-1DDFB4CAAE9C}" destId="{109DF7FE-D2E5-485A-8638-891FCF4408FA}" srcOrd="13" destOrd="0" presId="urn:microsoft.com/office/officeart/2005/8/layout/vProcess5"/>
    <dgm:cxn modelId="{C24696E1-7DC5-403B-9F6A-3131976D7A5F}" type="presParOf" srcId="{DEB9CCBE-157A-4AF0-8BD1-1DDFB4CAAE9C}" destId="{535FA9D5-46C9-4148-96F1-15AAB54FBF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06CBF-2C41-4C51-8374-5EF4D102FA8D}" type="doc">
      <dgm:prSet loTypeId="urn:microsoft.com/office/officeart/2005/8/layout/vProcess5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11649A9-43D6-49B2-9BCB-7BDA8264B7F7}">
      <dgm:prSet/>
      <dgm:spPr/>
      <dgm:t>
        <a:bodyPr/>
        <a:lstStyle/>
        <a:p>
          <a:r>
            <a:rPr lang="en-US" b="0"/>
            <a:t>Started by accident</a:t>
          </a:r>
          <a:endParaRPr lang="en-US"/>
        </a:p>
      </dgm:t>
    </dgm:pt>
    <dgm:pt modelId="{ED184F3B-9E44-45F5-9B2A-9A597C8FB03A}" type="parTrans" cxnId="{97B692A8-AD90-4997-9F5A-D52C0C0CB4CE}">
      <dgm:prSet/>
      <dgm:spPr/>
      <dgm:t>
        <a:bodyPr/>
        <a:lstStyle/>
        <a:p>
          <a:endParaRPr lang="en-US"/>
        </a:p>
      </dgm:t>
    </dgm:pt>
    <dgm:pt modelId="{27F79A6B-6B73-4549-B713-BAD658DD4414}" type="sibTrans" cxnId="{97B692A8-AD90-4997-9F5A-D52C0C0CB4CE}">
      <dgm:prSet/>
      <dgm:spPr/>
      <dgm:t>
        <a:bodyPr/>
        <a:lstStyle/>
        <a:p>
          <a:endParaRPr lang="en-US"/>
        </a:p>
      </dgm:t>
    </dgm:pt>
    <dgm:pt modelId="{9B52F2C5-EEB7-4F14-B719-909A7182EF2D}">
      <dgm:prSet/>
      <dgm:spPr/>
      <dgm:t>
        <a:bodyPr/>
        <a:lstStyle/>
        <a:p>
          <a:r>
            <a:rPr lang="en-US" b="0"/>
            <a:t>Became opportunistic</a:t>
          </a:r>
          <a:endParaRPr lang="en-US"/>
        </a:p>
      </dgm:t>
    </dgm:pt>
    <dgm:pt modelId="{5BFE6AE0-62F4-43E5-B7D8-38666777521F}" type="parTrans" cxnId="{B007B7F9-AF02-463C-9956-39A9759D9E39}">
      <dgm:prSet/>
      <dgm:spPr/>
      <dgm:t>
        <a:bodyPr/>
        <a:lstStyle/>
        <a:p>
          <a:endParaRPr lang="en-US"/>
        </a:p>
      </dgm:t>
    </dgm:pt>
    <dgm:pt modelId="{9CEACCCF-F5A0-46E8-9196-49855F8A6978}" type="sibTrans" cxnId="{B007B7F9-AF02-463C-9956-39A9759D9E39}">
      <dgm:prSet/>
      <dgm:spPr/>
      <dgm:t>
        <a:bodyPr/>
        <a:lstStyle/>
        <a:p>
          <a:endParaRPr lang="en-US"/>
        </a:p>
      </dgm:t>
    </dgm:pt>
    <dgm:pt modelId="{5004B039-2689-47DD-A5F7-497145061584}">
      <dgm:prSet/>
      <dgm:spPr/>
      <dgm:t>
        <a:bodyPr/>
        <a:lstStyle/>
        <a:p>
          <a:r>
            <a:rPr lang="en-US" b="0"/>
            <a:t>Grew in fits &amp; starts, no smooth curve</a:t>
          </a:r>
          <a:endParaRPr lang="en-US"/>
        </a:p>
      </dgm:t>
    </dgm:pt>
    <dgm:pt modelId="{DD6A066E-F4D1-4217-BC61-4634CCCA8560}" type="parTrans" cxnId="{93B6CE12-F256-43CD-BA09-C81D9EB82C4E}">
      <dgm:prSet/>
      <dgm:spPr/>
      <dgm:t>
        <a:bodyPr/>
        <a:lstStyle/>
        <a:p>
          <a:endParaRPr lang="en-US"/>
        </a:p>
      </dgm:t>
    </dgm:pt>
    <dgm:pt modelId="{E37C51E3-8DFC-47AD-A6F3-B937E9F7A6B5}" type="sibTrans" cxnId="{93B6CE12-F256-43CD-BA09-C81D9EB82C4E}">
      <dgm:prSet/>
      <dgm:spPr/>
      <dgm:t>
        <a:bodyPr/>
        <a:lstStyle/>
        <a:p>
          <a:endParaRPr lang="en-US"/>
        </a:p>
      </dgm:t>
    </dgm:pt>
    <dgm:pt modelId="{42E89DAF-199B-43A8-8C6B-A348B657B7DE}">
      <dgm:prSet/>
      <dgm:spPr/>
      <dgm:t>
        <a:bodyPr/>
        <a:lstStyle/>
        <a:p>
          <a:endParaRPr lang="en-US" dirty="0"/>
        </a:p>
      </dgm:t>
    </dgm:pt>
    <dgm:pt modelId="{623EAB0A-6D62-4519-9608-2351D5804558}" type="parTrans" cxnId="{C9D47FE4-71DE-481D-942A-E52230D83DAE}">
      <dgm:prSet/>
      <dgm:spPr/>
      <dgm:t>
        <a:bodyPr/>
        <a:lstStyle/>
        <a:p>
          <a:endParaRPr lang="en-US"/>
        </a:p>
      </dgm:t>
    </dgm:pt>
    <dgm:pt modelId="{20DF7051-3AD2-433A-8533-0B49CB560BA2}" type="sibTrans" cxnId="{C9D47FE4-71DE-481D-942A-E52230D83DAE}">
      <dgm:prSet/>
      <dgm:spPr/>
      <dgm:t>
        <a:bodyPr/>
        <a:lstStyle/>
        <a:p>
          <a:endParaRPr lang="en-US"/>
        </a:p>
      </dgm:t>
    </dgm:pt>
    <dgm:pt modelId="{4C5FF5F2-5DF9-4AF7-AFE7-6987D2F89C5A}">
      <dgm:prSet/>
      <dgm:spPr/>
      <dgm:t>
        <a:bodyPr/>
        <a:lstStyle/>
        <a:p>
          <a:endParaRPr lang="en-US" dirty="0"/>
        </a:p>
      </dgm:t>
    </dgm:pt>
    <dgm:pt modelId="{E436DFB0-4E25-4524-AA75-60256A77ED51}" type="parTrans" cxnId="{6E1E4A95-D878-40D7-A272-58A5B76B845E}">
      <dgm:prSet/>
      <dgm:spPr/>
      <dgm:t>
        <a:bodyPr/>
        <a:lstStyle/>
        <a:p>
          <a:endParaRPr lang="en-US"/>
        </a:p>
      </dgm:t>
    </dgm:pt>
    <dgm:pt modelId="{7B6276AC-C87D-42ED-9E9B-5517EE1B1BA4}" type="sibTrans" cxnId="{6E1E4A95-D878-40D7-A272-58A5B76B845E}">
      <dgm:prSet/>
      <dgm:spPr/>
      <dgm:t>
        <a:bodyPr/>
        <a:lstStyle/>
        <a:p>
          <a:endParaRPr lang="en-US"/>
        </a:p>
      </dgm:t>
    </dgm:pt>
    <dgm:pt modelId="{DEB9CCBE-157A-4AF0-8BD1-1DDFB4CAAE9C}" type="pres">
      <dgm:prSet presAssocID="{18106CBF-2C41-4C51-8374-5EF4D102FA8D}" presName="outerComposite" presStyleCnt="0">
        <dgm:presLayoutVars>
          <dgm:chMax val="5"/>
          <dgm:dir/>
          <dgm:resizeHandles val="exact"/>
        </dgm:presLayoutVars>
      </dgm:prSet>
      <dgm:spPr/>
    </dgm:pt>
    <dgm:pt modelId="{C9D04F2B-B541-4C2A-B8B1-95AB5205DBF4}" type="pres">
      <dgm:prSet presAssocID="{18106CBF-2C41-4C51-8374-5EF4D102FA8D}" presName="dummyMaxCanvas" presStyleCnt="0">
        <dgm:presLayoutVars/>
      </dgm:prSet>
      <dgm:spPr/>
    </dgm:pt>
    <dgm:pt modelId="{022E52D2-1783-4778-9E13-43F9F941E4DE}" type="pres">
      <dgm:prSet presAssocID="{18106CBF-2C41-4C51-8374-5EF4D102FA8D}" presName="FiveNodes_1" presStyleLbl="node1" presStyleIdx="0" presStyleCnt="5">
        <dgm:presLayoutVars>
          <dgm:bulletEnabled val="1"/>
        </dgm:presLayoutVars>
      </dgm:prSet>
      <dgm:spPr/>
    </dgm:pt>
    <dgm:pt modelId="{864B10BA-658B-4661-A839-D31CD8D201DC}" type="pres">
      <dgm:prSet presAssocID="{18106CBF-2C41-4C51-8374-5EF4D102FA8D}" presName="FiveNodes_2" presStyleLbl="node1" presStyleIdx="1" presStyleCnt="5">
        <dgm:presLayoutVars>
          <dgm:bulletEnabled val="1"/>
        </dgm:presLayoutVars>
      </dgm:prSet>
      <dgm:spPr/>
    </dgm:pt>
    <dgm:pt modelId="{17FAEA99-29CF-4459-8B01-EFAFF0390F99}" type="pres">
      <dgm:prSet presAssocID="{18106CBF-2C41-4C51-8374-5EF4D102FA8D}" presName="FiveNodes_3" presStyleLbl="node1" presStyleIdx="2" presStyleCnt="5">
        <dgm:presLayoutVars>
          <dgm:bulletEnabled val="1"/>
        </dgm:presLayoutVars>
      </dgm:prSet>
      <dgm:spPr/>
    </dgm:pt>
    <dgm:pt modelId="{1B8F4D3A-83B8-4675-B2EC-587EB8DB4046}" type="pres">
      <dgm:prSet presAssocID="{18106CBF-2C41-4C51-8374-5EF4D102FA8D}" presName="FiveNodes_4" presStyleLbl="node1" presStyleIdx="3" presStyleCnt="5">
        <dgm:presLayoutVars>
          <dgm:bulletEnabled val="1"/>
        </dgm:presLayoutVars>
      </dgm:prSet>
      <dgm:spPr/>
    </dgm:pt>
    <dgm:pt modelId="{32BD24E8-99D8-4984-8EF2-1D42CF6932EC}" type="pres">
      <dgm:prSet presAssocID="{18106CBF-2C41-4C51-8374-5EF4D102FA8D}" presName="FiveNodes_5" presStyleLbl="node1" presStyleIdx="4" presStyleCnt="5">
        <dgm:presLayoutVars>
          <dgm:bulletEnabled val="1"/>
        </dgm:presLayoutVars>
      </dgm:prSet>
      <dgm:spPr/>
    </dgm:pt>
    <dgm:pt modelId="{87EF2CD5-8F38-4ED2-A985-7BF6CF34A30A}" type="pres">
      <dgm:prSet presAssocID="{18106CBF-2C41-4C51-8374-5EF4D102FA8D}" presName="FiveConn_1-2" presStyleLbl="fgAccFollowNode1" presStyleIdx="0" presStyleCnt="4">
        <dgm:presLayoutVars>
          <dgm:bulletEnabled val="1"/>
        </dgm:presLayoutVars>
      </dgm:prSet>
      <dgm:spPr/>
    </dgm:pt>
    <dgm:pt modelId="{04E27187-63FC-46AF-926D-23BD9E69F560}" type="pres">
      <dgm:prSet presAssocID="{18106CBF-2C41-4C51-8374-5EF4D102FA8D}" presName="FiveConn_2-3" presStyleLbl="fgAccFollowNode1" presStyleIdx="1" presStyleCnt="4">
        <dgm:presLayoutVars>
          <dgm:bulletEnabled val="1"/>
        </dgm:presLayoutVars>
      </dgm:prSet>
      <dgm:spPr/>
    </dgm:pt>
    <dgm:pt modelId="{1431466E-7B3D-47AC-87E6-9A67D0A9EA4A}" type="pres">
      <dgm:prSet presAssocID="{18106CBF-2C41-4C51-8374-5EF4D102FA8D}" presName="FiveConn_3-4" presStyleLbl="fgAccFollowNode1" presStyleIdx="2" presStyleCnt="4">
        <dgm:presLayoutVars>
          <dgm:bulletEnabled val="1"/>
        </dgm:presLayoutVars>
      </dgm:prSet>
      <dgm:spPr/>
    </dgm:pt>
    <dgm:pt modelId="{4876DB47-0FFD-42B5-99BB-82AFC15D64C2}" type="pres">
      <dgm:prSet presAssocID="{18106CBF-2C41-4C51-8374-5EF4D102FA8D}" presName="FiveConn_4-5" presStyleLbl="fgAccFollowNode1" presStyleIdx="3" presStyleCnt="4">
        <dgm:presLayoutVars>
          <dgm:bulletEnabled val="1"/>
        </dgm:presLayoutVars>
      </dgm:prSet>
      <dgm:spPr/>
    </dgm:pt>
    <dgm:pt modelId="{EE6B3843-56AF-4834-8388-A776C2B74B5F}" type="pres">
      <dgm:prSet presAssocID="{18106CBF-2C41-4C51-8374-5EF4D102FA8D}" presName="FiveNodes_1_text" presStyleLbl="node1" presStyleIdx="4" presStyleCnt="5">
        <dgm:presLayoutVars>
          <dgm:bulletEnabled val="1"/>
        </dgm:presLayoutVars>
      </dgm:prSet>
      <dgm:spPr/>
    </dgm:pt>
    <dgm:pt modelId="{1AC349DD-0127-4047-9AD6-A379EC3C5ECE}" type="pres">
      <dgm:prSet presAssocID="{18106CBF-2C41-4C51-8374-5EF4D102FA8D}" presName="FiveNodes_2_text" presStyleLbl="node1" presStyleIdx="4" presStyleCnt="5">
        <dgm:presLayoutVars>
          <dgm:bulletEnabled val="1"/>
        </dgm:presLayoutVars>
      </dgm:prSet>
      <dgm:spPr/>
    </dgm:pt>
    <dgm:pt modelId="{37677155-EB8A-4A9E-BC5E-F4B00E216605}" type="pres">
      <dgm:prSet presAssocID="{18106CBF-2C41-4C51-8374-5EF4D102FA8D}" presName="FiveNodes_3_text" presStyleLbl="node1" presStyleIdx="4" presStyleCnt="5">
        <dgm:presLayoutVars>
          <dgm:bulletEnabled val="1"/>
        </dgm:presLayoutVars>
      </dgm:prSet>
      <dgm:spPr/>
    </dgm:pt>
    <dgm:pt modelId="{109DF7FE-D2E5-485A-8638-891FCF4408FA}" type="pres">
      <dgm:prSet presAssocID="{18106CBF-2C41-4C51-8374-5EF4D102FA8D}" presName="FiveNodes_4_text" presStyleLbl="node1" presStyleIdx="4" presStyleCnt="5">
        <dgm:presLayoutVars>
          <dgm:bulletEnabled val="1"/>
        </dgm:presLayoutVars>
      </dgm:prSet>
      <dgm:spPr/>
    </dgm:pt>
    <dgm:pt modelId="{535FA9D5-46C9-4148-96F1-15AAB54FBF54}" type="pres">
      <dgm:prSet presAssocID="{18106CBF-2C41-4C51-8374-5EF4D102FA8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A8B201-463F-4B18-8B15-C47D761EFB99}" type="presOf" srcId="{9B52F2C5-EEB7-4F14-B719-909A7182EF2D}" destId="{864B10BA-658B-4661-A839-D31CD8D201DC}" srcOrd="0" destOrd="0" presId="urn:microsoft.com/office/officeart/2005/8/layout/vProcess5"/>
    <dgm:cxn modelId="{4AD3410B-0C1E-42BB-9441-DFF83CDD0992}" type="presOf" srcId="{5004B039-2689-47DD-A5F7-497145061584}" destId="{17FAEA99-29CF-4459-8B01-EFAFF0390F99}" srcOrd="0" destOrd="0" presId="urn:microsoft.com/office/officeart/2005/8/layout/vProcess5"/>
    <dgm:cxn modelId="{93B6CE12-F256-43CD-BA09-C81D9EB82C4E}" srcId="{18106CBF-2C41-4C51-8374-5EF4D102FA8D}" destId="{5004B039-2689-47DD-A5F7-497145061584}" srcOrd="2" destOrd="0" parTransId="{DD6A066E-F4D1-4217-BC61-4634CCCA8560}" sibTransId="{E37C51E3-8DFC-47AD-A6F3-B937E9F7A6B5}"/>
    <dgm:cxn modelId="{C4A0CE60-731A-403A-BFD6-C7AE993E8D36}" type="presOf" srcId="{9B52F2C5-EEB7-4F14-B719-909A7182EF2D}" destId="{1AC349DD-0127-4047-9AD6-A379EC3C5ECE}" srcOrd="1" destOrd="0" presId="urn:microsoft.com/office/officeart/2005/8/layout/vProcess5"/>
    <dgm:cxn modelId="{064DC669-47C0-4856-85E3-8AE6EC7D59D1}" type="presOf" srcId="{A11649A9-43D6-49B2-9BCB-7BDA8264B7F7}" destId="{EE6B3843-56AF-4834-8388-A776C2B74B5F}" srcOrd="1" destOrd="0" presId="urn:microsoft.com/office/officeart/2005/8/layout/vProcess5"/>
    <dgm:cxn modelId="{5F8EEB52-FCC9-462F-B1D7-E32CC4990BB6}" type="presOf" srcId="{A11649A9-43D6-49B2-9BCB-7BDA8264B7F7}" destId="{022E52D2-1783-4778-9E13-43F9F941E4DE}" srcOrd="0" destOrd="0" presId="urn:microsoft.com/office/officeart/2005/8/layout/vProcess5"/>
    <dgm:cxn modelId="{D7BEAB58-7B70-4935-9C90-01CC77DBDCE0}" type="presOf" srcId="{42E89DAF-199B-43A8-8C6B-A348B657B7DE}" destId="{1B8F4D3A-83B8-4675-B2EC-587EB8DB4046}" srcOrd="0" destOrd="0" presId="urn:microsoft.com/office/officeart/2005/8/layout/vProcess5"/>
    <dgm:cxn modelId="{CEE41385-B335-4B70-988D-2E8B96EABF4F}" type="presOf" srcId="{E37C51E3-8DFC-47AD-A6F3-B937E9F7A6B5}" destId="{1431466E-7B3D-47AC-87E6-9A67D0A9EA4A}" srcOrd="0" destOrd="0" presId="urn:microsoft.com/office/officeart/2005/8/layout/vProcess5"/>
    <dgm:cxn modelId="{9426BF94-F46A-42FF-89C0-408BD4BACE9E}" type="presOf" srcId="{9CEACCCF-F5A0-46E8-9196-49855F8A6978}" destId="{04E27187-63FC-46AF-926D-23BD9E69F560}" srcOrd="0" destOrd="0" presId="urn:microsoft.com/office/officeart/2005/8/layout/vProcess5"/>
    <dgm:cxn modelId="{6E1E4A95-D878-40D7-A272-58A5B76B845E}" srcId="{18106CBF-2C41-4C51-8374-5EF4D102FA8D}" destId="{4C5FF5F2-5DF9-4AF7-AFE7-6987D2F89C5A}" srcOrd="4" destOrd="0" parTransId="{E436DFB0-4E25-4524-AA75-60256A77ED51}" sibTransId="{7B6276AC-C87D-42ED-9E9B-5517EE1B1BA4}"/>
    <dgm:cxn modelId="{65980998-183E-4AEA-B3E0-7209F97C9BEE}" type="presOf" srcId="{5004B039-2689-47DD-A5F7-497145061584}" destId="{37677155-EB8A-4A9E-BC5E-F4B00E216605}" srcOrd="1" destOrd="0" presId="urn:microsoft.com/office/officeart/2005/8/layout/vProcess5"/>
    <dgm:cxn modelId="{97B692A8-AD90-4997-9F5A-D52C0C0CB4CE}" srcId="{18106CBF-2C41-4C51-8374-5EF4D102FA8D}" destId="{A11649A9-43D6-49B2-9BCB-7BDA8264B7F7}" srcOrd="0" destOrd="0" parTransId="{ED184F3B-9E44-45F5-9B2A-9A597C8FB03A}" sibTransId="{27F79A6B-6B73-4549-B713-BAD658DD4414}"/>
    <dgm:cxn modelId="{1EE7BDAC-9072-4F18-82A6-5E9466DA6E2C}" type="presOf" srcId="{27F79A6B-6B73-4549-B713-BAD658DD4414}" destId="{87EF2CD5-8F38-4ED2-A985-7BF6CF34A30A}" srcOrd="0" destOrd="0" presId="urn:microsoft.com/office/officeart/2005/8/layout/vProcess5"/>
    <dgm:cxn modelId="{0D9D76AF-03F9-4731-B7FD-5D2219F04593}" type="presOf" srcId="{42E89DAF-199B-43A8-8C6B-A348B657B7DE}" destId="{109DF7FE-D2E5-485A-8638-891FCF4408FA}" srcOrd="1" destOrd="0" presId="urn:microsoft.com/office/officeart/2005/8/layout/vProcess5"/>
    <dgm:cxn modelId="{A4F5A7BB-4596-40A4-88FB-83263974C8AC}" type="presOf" srcId="{4C5FF5F2-5DF9-4AF7-AFE7-6987D2F89C5A}" destId="{32BD24E8-99D8-4984-8EF2-1D42CF6932EC}" srcOrd="0" destOrd="0" presId="urn:microsoft.com/office/officeart/2005/8/layout/vProcess5"/>
    <dgm:cxn modelId="{8CC2BCDB-D571-4FCE-9C38-208177C7EEEA}" type="presOf" srcId="{18106CBF-2C41-4C51-8374-5EF4D102FA8D}" destId="{DEB9CCBE-157A-4AF0-8BD1-1DDFB4CAAE9C}" srcOrd="0" destOrd="0" presId="urn:microsoft.com/office/officeart/2005/8/layout/vProcess5"/>
    <dgm:cxn modelId="{ED8CE4DC-BACF-4E26-9E21-EEC89EC2614E}" type="presOf" srcId="{20DF7051-3AD2-433A-8533-0B49CB560BA2}" destId="{4876DB47-0FFD-42B5-99BB-82AFC15D64C2}" srcOrd="0" destOrd="0" presId="urn:microsoft.com/office/officeart/2005/8/layout/vProcess5"/>
    <dgm:cxn modelId="{C9D47FE4-71DE-481D-942A-E52230D83DAE}" srcId="{18106CBF-2C41-4C51-8374-5EF4D102FA8D}" destId="{42E89DAF-199B-43A8-8C6B-A348B657B7DE}" srcOrd="3" destOrd="0" parTransId="{623EAB0A-6D62-4519-9608-2351D5804558}" sibTransId="{20DF7051-3AD2-433A-8533-0B49CB560BA2}"/>
    <dgm:cxn modelId="{531C09F6-B473-4BF8-8DE6-9875661D7590}" type="presOf" srcId="{4C5FF5F2-5DF9-4AF7-AFE7-6987D2F89C5A}" destId="{535FA9D5-46C9-4148-96F1-15AAB54FBF54}" srcOrd="1" destOrd="0" presId="urn:microsoft.com/office/officeart/2005/8/layout/vProcess5"/>
    <dgm:cxn modelId="{B007B7F9-AF02-463C-9956-39A9759D9E39}" srcId="{18106CBF-2C41-4C51-8374-5EF4D102FA8D}" destId="{9B52F2C5-EEB7-4F14-B719-909A7182EF2D}" srcOrd="1" destOrd="0" parTransId="{5BFE6AE0-62F4-43E5-B7D8-38666777521F}" sibTransId="{9CEACCCF-F5A0-46E8-9196-49855F8A6978}"/>
    <dgm:cxn modelId="{80326324-CF6B-4196-9F19-5A1203F662EA}" type="presParOf" srcId="{DEB9CCBE-157A-4AF0-8BD1-1DDFB4CAAE9C}" destId="{C9D04F2B-B541-4C2A-B8B1-95AB5205DBF4}" srcOrd="0" destOrd="0" presId="urn:microsoft.com/office/officeart/2005/8/layout/vProcess5"/>
    <dgm:cxn modelId="{10EA4738-5DFE-4788-8B47-968017F7E1A1}" type="presParOf" srcId="{DEB9CCBE-157A-4AF0-8BD1-1DDFB4CAAE9C}" destId="{022E52D2-1783-4778-9E13-43F9F941E4DE}" srcOrd="1" destOrd="0" presId="urn:microsoft.com/office/officeart/2005/8/layout/vProcess5"/>
    <dgm:cxn modelId="{5631EFA7-69EB-49B2-82B1-22F5B5292933}" type="presParOf" srcId="{DEB9CCBE-157A-4AF0-8BD1-1DDFB4CAAE9C}" destId="{864B10BA-658B-4661-A839-D31CD8D201DC}" srcOrd="2" destOrd="0" presId="urn:microsoft.com/office/officeart/2005/8/layout/vProcess5"/>
    <dgm:cxn modelId="{DE0E87B1-B8B1-41FC-B6D1-4B8AEDF7ABBC}" type="presParOf" srcId="{DEB9CCBE-157A-4AF0-8BD1-1DDFB4CAAE9C}" destId="{17FAEA99-29CF-4459-8B01-EFAFF0390F99}" srcOrd="3" destOrd="0" presId="urn:microsoft.com/office/officeart/2005/8/layout/vProcess5"/>
    <dgm:cxn modelId="{C31DFD95-1624-4531-9BA9-BE95FE0F37D1}" type="presParOf" srcId="{DEB9CCBE-157A-4AF0-8BD1-1DDFB4CAAE9C}" destId="{1B8F4D3A-83B8-4675-B2EC-587EB8DB4046}" srcOrd="4" destOrd="0" presId="urn:microsoft.com/office/officeart/2005/8/layout/vProcess5"/>
    <dgm:cxn modelId="{35EF0AD1-3E13-4BCB-A40C-D076A2B0CAB2}" type="presParOf" srcId="{DEB9CCBE-157A-4AF0-8BD1-1DDFB4CAAE9C}" destId="{32BD24E8-99D8-4984-8EF2-1D42CF6932EC}" srcOrd="5" destOrd="0" presId="urn:microsoft.com/office/officeart/2005/8/layout/vProcess5"/>
    <dgm:cxn modelId="{B7973A5D-9039-45B9-96F4-04A40E76A29D}" type="presParOf" srcId="{DEB9CCBE-157A-4AF0-8BD1-1DDFB4CAAE9C}" destId="{87EF2CD5-8F38-4ED2-A985-7BF6CF34A30A}" srcOrd="6" destOrd="0" presId="urn:microsoft.com/office/officeart/2005/8/layout/vProcess5"/>
    <dgm:cxn modelId="{D77436A8-7426-4D60-A0AB-218162A3E32C}" type="presParOf" srcId="{DEB9CCBE-157A-4AF0-8BD1-1DDFB4CAAE9C}" destId="{04E27187-63FC-46AF-926D-23BD9E69F560}" srcOrd="7" destOrd="0" presId="urn:microsoft.com/office/officeart/2005/8/layout/vProcess5"/>
    <dgm:cxn modelId="{77A1EA81-948C-4B3C-9E46-DC9595A3BF11}" type="presParOf" srcId="{DEB9CCBE-157A-4AF0-8BD1-1DDFB4CAAE9C}" destId="{1431466E-7B3D-47AC-87E6-9A67D0A9EA4A}" srcOrd="8" destOrd="0" presId="urn:microsoft.com/office/officeart/2005/8/layout/vProcess5"/>
    <dgm:cxn modelId="{BAE5D49B-F74B-4E68-A48C-32F04BDB8DF9}" type="presParOf" srcId="{DEB9CCBE-157A-4AF0-8BD1-1DDFB4CAAE9C}" destId="{4876DB47-0FFD-42B5-99BB-82AFC15D64C2}" srcOrd="9" destOrd="0" presId="urn:microsoft.com/office/officeart/2005/8/layout/vProcess5"/>
    <dgm:cxn modelId="{1B9B97C8-D45A-4EF1-8EA2-34AEBDA18C2E}" type="presParOf" srcId="{DEB9CCBE-157A-4AF0-8BD1-1DDFB4CAAE9C}" destId="{EE6B3843-56AF-4834-8388-A776C2B74B5F}" srcOrd="10" destOrd="0" presId="urn:microsoft.com/office/officeart/2005/8/layout/vProcess5"/>
    <dgm:cxn modelId="{24E95EC8-52C8-4A05-8A25-BEFA6CBBA5EC}" type="presParOf" srcId="{DEB9CCBE-157A-4AF0-8BD1-1DDFB4CAAE9C}" destId="{1AC349DD-0127-4047-9AD6-A379EC3C5ECE}" srcOrd="11" destOrd="0" presId="urn:microsoft.com/office/officeart/2005/8/layout/vProcess5"/>
    <dgm:cxn modelId="{12039468-128E-4556-A90A-5DB4626ACEDE}" type="presParOf" srcId="{DEB9CCBE-157A-4AF0-8BD1-1DDFB4CAAE9C}" destId="{37677155-EB8A-4A9E-BC5E-F4B00E216605}" srcOrd="12" destOrd="0" presId="urn:microsoft.com/office/officeart/2005/8/layout/vProcess5"/>
    <dgm:cxn modelId="{622CC2F3-E931-4CB3-9EDF-CBE231D0956D}" type="presParOf" srcId="{DEB9CCBE-157A-4AF0-8BD1-1DDFB4CAAE9C}" destId="{109DF7FE-D2E5-485A-8638-891FCF4408FA}" srcOrd="13" destOrd="0" presId="urn:microsoft.com/office/officeart/2005/8/layout/vProcess5"/>
    <dgm:cxn modelId="{C24696E1-7DC5-403B-9F6A-3131976D7A5F}" type="presParOf" srcId="{DEB9CCBE-157A-4AF0-8BD1-1DDFB4CAAE9C}" destId="{535FA9D5-46C9-4148-96F1-15AAB54FBF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06CBF-2C41-4C51-8374-5EF4D102FA8D}" type="doc">
      <dgm:prSet loTypeId="urn:microsoft.com/office/officeart/2005/8/layout/vProcess5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11649A9-43D6-49B2-9BCB-7BDA8264B7F7}">
      <dgm:prSet/>
      <dgm:spPr/>
      <dgm:t>
        <a:bodyPr/>
        <a:lstStyle/>
        <a:p>
          <a:r>
            <a:rPr lang="en-US" b="0"/>
            <a:t>Started by accident</a:t>
          </a:r>
          <a:endParaRPr lang="en-US"/>
        </a:p>
      </dgm:t>
    </dgm:pt>
    <dgm:pt modelId="{ED184F3B-9E44-45F5-9B2A-9A597C8FB03A}" type="parTrans" cxnId="{97B692A8-AD90-4997-9F5A-D52C0C0CB4CE}">
      <dgm:prSet/>
      <dgm:spPr/>
      <dgm:t>
        <a:bodyPr/>
        <a:lstStyle/>
        <a:p>
          <a:endParaRPr lang="en-US"/>
        </a:p>
      </dgm:t>
    </dgm:pt>
    <dgm:pt modelId="{27F79A6B-6B73-4549-B713-BAD658DD4414}" type="sibTrans" cxnId="{97B692A8-AD90-4997-9F5A-D52C0C0CB4CE}">
      <dgm:prSet/>
      <dgm:spPr/>
      <dgm:t>
        <a:bodyPr/>
        <a:lstStyle/>
        <a:p>
          <a:endParaRPr lang="en-US"/>
        </a:p>
      </dgm:t>
    </dgm:pt>
    <dgm:pt modelId="{9B52F2C5-EEB7-4F14-B719-909A7182EF2D}">
      <dgm:prSet/>
      <dgm:spPr/>
      <dgm:t>
        <a:bodyPr/>
        <a:lstStyle/>
        <a:p>
          <a:r>
            <a:rPr lang="en-US" b="0"/>
            <a:t>Became opportunistic</a:t>
          </a:r>
          <a:endParaRPr lang="en-US"/>
        </a:p>
      </dgm:t>
    </dgm:pt>
    <dgm:pt modelId="{5BFE6AE0-62F4-43E5-B7D8-38666777521F}" type="parTrans" cxnId="{B007B7F9-AF02-463C-9956-39A9759D9E39}">
      <dgm:prSet/>
      <dgm:spPr/>
      <dgm:t>
        <a:bodyPr/>
        <a:lstStyle/>
        <a:p>
          <a:endParaRPr lang="en-US"/>
        </a:p>
      </dgm:t>
    </dgm:pt>
    <dgm:pt modelId="{9CEACCCF-F5A0-46E8-9196-49855F8A6978}" type="sibTrans" cxnId="{B007B7F9-AF02-463C-9956-39A9759D9E39}">
      <dgm:prSet/>
      <dgm:spPr/>
      <dgm:t>
        <a:bodyPr/>
        <a:lstStyle/>
        <a:p>
          <a:endParaRPr lang="en-US"/>
        </a:p>
      </dgm:t>
    </dgm:pt>
    <dgm:pt modelId="{5004B039-2689-47DD-A5F7-497145061584}">
      <dgm:prSet/>
      <dgm:spPr/>
      <dgm:t>
        <a:bodyPr/>
        <a:lstStyle/>
        <a:p>
          <a:r>
            <a:rPr lang="en-US" b="0"/>
            <a:t>Grew in fits &amp; starts, no smooth curve</a:t>
          </a:r>
          <a:endParaRPr lang="en-US"/>
        </a:p>
      </dgm:t>
    </dgm:pt>
    <dgm:pt modelId="{DD6A066E-F4D1-4217-BC61-4634CCCA8560}" type="parTrans" cxnId="{93B6CE12-F256-43CD-BA09-C81D9EB82C4E}">
      <dgm:prSet/>
      <dgm:spPr/>
      <dgm:t>
        <a:bodyPr/>
        <a:lstStyle/>
        <a:p>
          <a:endParaRPr lang="en-US"/>
        </a:p>
      </dgm:t>
    </dgm:pt>
    <dgm:pt modelId="{E37C51E3-8DFC-47AD-A6F3-B937E9F7A6B5}" type="sibTrans" cxnId="{93B6CE12-F256-43CD-BA09-C81D9EB82C4E}">
      <dgm:prSet/>
      <dgm:spPr/>
      <dgm:t>
        <a:bodyPr/>
        <a:lstStyle/>
        <a:p>
          <a:endParaRPr lang="en-US"/>
        </a:p>
      </dgm:t>
    </dgm:pt>
    <dgm:pt modelId="{42E89DAF-199B-43A8-8C6B-A348B657B7DE}">
      <dgm:prSet/>
      <dgm:spPr/>
      <dgm:t>
        <a:bodyPr/>
        <a:lstStyle/>
        <a:p>
          <a:r>
            <a:rPr lang="en-US" b="0" dirty="0"/>
            <a:t>Never built a brand</a:t>
          </a:r>
          <a:endParaRPr lang="en-US" dirty="0"/>
        </a:p>
      </dgm:t>
    </dgm:pt>
    <dgm:pt modelId="{623EAB0A-6D62-4519-9608-2351D5804558}" type="parTrans" cxnId="{C9D47FE4-71DE-481D-942A-E52230D83DAE}">
      <dgm:prSet/>
      <dgm:spPr/>
      <dgm:t>
        <a:bodyPr/>
        <a:lstStyle/>
        <a:p>
          <a:endParaRPr lang="en-US"/>
        </a:p>
      </dgm:t>
    </dgm:pt>
    <dgm:pt modelId="{20DF7051-3AD2-433A-8533-0B49CB560BA2}" type="sibTrans" cxnId="{C9D47FE4-71DE-481D-942A-E52230D83DAE}">
      <dgm:prSet/>
      <dgm:spPr/>
      <dgm:t>
        <a:bodyPr/>
        <a:lstStyle/>
        <a:p>
          <a:endParaRPr lang="en-US"/>
        </a:p>
      </dgm:t>
    </dgm:pt>
    <dgm:pt modelId="{4C5FF5F2-5DF9-4AF7-AFE7-6987D2F89C5A}">
      <dgm:prSet/>
      <dgm:spPr/>
      <dgm:t>
        <a:bodyPr/>
        <a:lstStyle/>
        <a:p>
          <a:endParaRPr lang="en-US" dirty="0"/>
        </a:p>
      </dgm:t>
    </dgm:pt>
    <dgm:pt modelId="{E436DFB0-4E25-4524-AA75-60256A77ED51}" type="parTrans" cxnId="{6E1E4A95-D878-40D7-A272-58A5B76B845E}">
      <dgm:prSet/>
      <dgm:spPr/>
      <dgm:t>
        <a:bodyPr/>
        <a:lstStyle/>
        <a:p>
          <a:endParaRPr lang="en-US"/>
        </a:p>
      </dgm:t>
    </dgm:pt>
    <dgm:pt modelId="{7B6276AC-C87D-42ED-9E9B-5517EE1B1BA4}" type="sibTrans" cxnId="{6E1E4A95-D878-40D7-A272-58A5B76B845E}">
      <dgm:prSet/>
      <dgm:spPr/>
      <dgm:t>
        <a:bodyPr/>
        <a:lstStyle/>
        <a:p>
          <a:endParaRPr lang="en-US"/>
        </a:p>
      </dgm:t>
    </dgm:pt>
    <dgm:pt modelId="{DEB9CCBE-157A-4AF0-8BD1-1DDFB4CAAE9C}" type="pres">
      <dgm:prSet presAssocID="{18106CBF-2C41-4C51-8374-5EF4D102FA8D}" presName="outerComposite" presStyleCnt="0">
        <dgm:presLayoutVars>
          <dgm:chMax val="5"/>
          <dgm:dir/>
          <dgm:resizeHandles val="exact"/>
        </dgm:presLayoutVars>
      </dgm:prSet>
      <dgm:spPr/>
    </dgm:pt>
    <dgm:pt modelId="{C9D04F2B-B541-4C2A-B8B1-95AB5205DBF4}" type="pres">
      <dgm:prSet presAssocID="{18106CBF-2C41-4C51-8374-5EF4D102FA8D}" presName="dummyMaxCanvas" presStyleCnt="0">
        <dgm:presLayoutVars/>
      </dgm:prSet>
      <dgm:spPr/>
    </dgm:pt>
    <dgm:pt modelId="{022E52D2-1783-4778-9E13-43F9F941E4DE}" type="pres">
      <dgm:prSet presAssocID="{18106CBF-2C41-4C51-8374-5EF4D102FA8D}" presName="FiveNodes_1" presStyleLbl="node1" presStyleIdx="0" presStyleCnt="5">
        <dgm:presLayoutVars>
          <dgm:bulletEnabled val="1"/>
        </dgm:presLayoutVars>
      </dgm:prSet>
      <dgm:spPr/>
    </dgm:pt>
    <dgm:pt modelId="{864B10BA-658B-4661-A839-D31CD8D201DC}" type="pres">
      <dgm:prSet presAssocID="{18106CBF-2C41-4C51-8374-5EF4D102FA8D}" presName="FiveNodes_2" presStyleLbl="node1" presStyleIdx="1" presStyleCnt="5">
        <dgm:presLayoutVars>
          <dgm:bulletEnabled val="1"/>
        </dgm:presLayoutVars>
      </dgm:prSet>
      <dgm:spPr/>
    </dgm:pt>
    <dgm:pt modelId="{17FAEA99-29CF-4459-8B01-EFAFF0390F99}" type="pres">
      <dgm:prSet presAssocID="{18106CBF-2C41-4C51-8374-5EF4D102FA8D}" presName="FiveNodes_3" presStyleLbl="node1" presStyleIdx="2" presStyleCnt="5">
        <dgm:presLayoutVars>
          <dgm:bulletEnabled val="1"/>
        </dgm:presLayoutVars>
      </dgm:prSet>
      <dgm:spPr/>
    </dgm:pt>
    <dgm:pt modelId="{1B8F4D3A-83B8-4675-B2EC-587EB8DB4046}" type="pres">
      <dgm:prSet presAssocID="{18106CBF-2C41-4C51-8374-5EF4D102FA8D}" presName="FiveNodes_4" presStyleLbl="node1" presStyleIdx="3" presStyleCnt="5">
        <dgm:presLayoutVars>
          <dgm:bulletEnabled val="1"/>
        </dgm:presLayoutVars>
      </dgm:prSet>
      <dgm:spPr/>
    </dgm:pt>
    <dgm:pt modelId="{32BD24E8-99D8-4984-8EF2-1D42CF6932EC}" type="pres">
      <dgm:prSet presAssocID="{18106CBF-2C41-4C51-8374-5EF4D102FA8D}" presName="FiveNodes_5" presStyleLbl="node1" presStyleIdx="4" presStyleCnt="5">
        <dgm:presLayoutVars>
          <dgm:bulletEnabled val="1"/>
        </dgm:presLayoutVars>
      </dgm:prSet>
      <dgm:spPr/>
    </dgm:pt>
    <dgm:pt modelId="{87EF2CD5-8F38-4ED2-A985-7BF6CF34A30A}" type="pres">
      <dgm:prSet presAssocID="{18106CBF-2C41-4C51-8374-5EF4D102FA8D}" presName="FiveConn_1-2" presStyleLbl="fgAccFollowNode1" presStyleIdx="0" presStyleCnt="4">
        <dgm:presLayoutVars>
          <dgm:bulletEnabled val="1"/>
        </dgm:presLayoutVars>
      </dgm:prSet>
      <dgm:spPr/>
    </dgm:pt>
    <dgm:pt modelId="{04E27187-63FC-46AF-926D-23BD9E69F560}" type="pres">
      <dgm:prSet presAssocID="{18106CBF-2C41-4C51-8374-5EF4D102FA8D}" presName="FiveConn_2-3" presStyleLbl="fgAccFollowNode1" presStyleIdx="1" presStyleCnt="4">
        <dgm:presLayoutVars>
          <dgm:bulletEnabled val="1"/>
        </dgm:presLayoutVars>
      </dgm:prSet>
      <dgm:spPr/>
    </dgm:pt>
    <dgm:pt modelId="{1431466E-7B3D-47AC-87E6-9A67D0A9EA4A}" type="pres">
      <dgm:prSet presAssocID="{18106CBF-2C41-4C51-8374-5EF4D102FA8D}" presName="FiveConn_3-4" presStyleLbl="fgAccFollowNode1" presStyleIdx="2" presStyleCnt="4">
        <dgm:presLayoutVars>
          <dgm:bulletEnabled val="1"/>
        </dgm:presLayoutVars>
      </dgm:prSet>
      <dgm:spPr/>
    </dgm:pt>
    <dgm:pt modelId="{4876DB47-0FFD-42B5-99BB-82AFC15D64C2}" type="pres">
      <dgm:prSet presAssocID="{18106CBF-2C41-4C51-8374-5EF4D102FA8D}" presName="FiveConn_4-5" presStyleLbl="fgAccFollowNode1" presStyleIdx="3" presStyleCnt="4">
        <dgm:presLayoutVars>
          <dgm:bulletEnabled val="1"/>
        </dgm:presLayoutVars>
      </dgm:prSet>
      <dgm:spPr/>
    </dgm:pt>
    <dgm:pt modelId="{EE6B3843-56AF-4834-8388-A776C2B74B5F}" type="pres">
      <dgm:prSet presAssocID="{18106CBF-2C41-4C51-8374-5EF4D102FA8D}" presName="FiveNodes_1_text" presStyleLbl="node1" presStyleIdx="4" presStyleCnt="5">
        <dgm:presLayoutVars>
          <dgm:bulletEnabled val="1"/>
        </dgm:presLayoutVars>
      </dgm:prSet>
      <dgm:spPr/>
    </dgm:pt>
    <dgm:pt modelId="{1AC349DD-0127-4047-9AD6-A379EC3C5ECE}" type="pres">
      <dgm:prSet presAssocID="{18106CBF-2C41-4C51-8374-5EF4D102FA8D}" presName="FiveNodes_2_text" presStyleLbl="node1" presStyleIdx="4" presStyleCnt="5">
        <dgm:presLayoutVars>
          <dgm:bulletEnabled val="1"/>
        </dgm:presLayoutVars>
      </dgm:prSet>
      <dgm:spPr/>
    </dgm:pt>
    <dgm:pt modelId="{37677155-EB8A-4A9E-BC5E-F4B00E216605}" type="pres">
      <dgm:prSet presAssocID="{18106CBF-2C41-4C51-8374-5EF4D102FA8D}" presName="FiveNodes_3_text" presStyleLbl="node1" presStyleIdx="4" presStyleCnt="5">
        <dgm:presLayoutVars>
          <dgm:bulletEnabled val="1"/>
        </dgm:presLayoutVars>
      </dgm:prSet>
      <dgm:spPr/>
    </dgm:pt>
    <dgm:pt modelId="{109DF7FE-D2E5-485A-8638-891FCF4408FA}" type="pres">
      <dgm:prSet presAssocID="{18106CBF-2C41-4C51-8374-5EF4D102FA8D}" presName="FiveNodes_4_text" presStyleLbl="node1" presStyleIdx="4" presStyleCnt="5">
        <dgm:presLayoutVars>
          <dgm:bulletEnabled val="1"/>
        </dgm:presLayoutVars>
      </dgm:prSet>
      <dgm:spPr/>
    </dgm:pt>
    <dgm:pt modelId="{535FA9D5-46C9-4148-96F1-15AAB54FBF54}" type="pres">
      <dgm:prSet presAssocID="{18106CBF-2C41-4C51-8374-5EF4D102FA8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A8B201-463F-4B18-8B15-C47D761EFB99}" type="presOf" srcId="{9B52F2C5-EEB7-4F14-B719-909A7182EF2D}" destId="{864B10BA-658B-4661-A839-D31CD8D201DC}" srcOrd="0" destOrd="0" presId="urn:microsoft.com/office/officeart/2005/8/layout/vProcess5"/>
    <dgm:cxn modelId="{4AD3410B-0C1E-42BB-9441-DFF83CDD0992}" type="presOf" srcId="{5004B039-2689-47DD-A5F7-497145061584}" destId="{17FAEA99-29CF-4459-8B01-EFAFF0390F99}" srcOrd="0" destOrd="0" presId="urn:microsoft.com/office/officeart/2005/8/layout/vProcess5"/>
    <dgm:cxn modelId="{93B6CE12-F256-43CD-BA09-C81D9EB82C4E}" srcId="{18106CBF-2C41-4C51-8374-5EF4D102FA8D}" destId="{5004B039-2689-47DD-A5F7-497145061584}" srcOrd="2" destOrd="0" parTransId="{DD6A066E-F4D1-4217-BC61-4634CCCA8560}" sibTransId="{E37C51E3-8DFC-47AD-A6F3-B937E9F7A6B5}"/>
    <dgm:cxn modelId="{C4A0CE60-731A-403A-BFD6-C7AE993E8D36}" type="presOf" srcId="{9B52F2C5-EEB7-4F14-B719-909A7182EF2D}" destId="{1AC349DD-0127-4047-9AD6-A379EC3C5ECE}" srcOrd="1" destOrd="0" presId="urn:microsoft.com/office/officeart/2005/8/layout/vProcess5"/>
    <dgm:cxn modelId="{064DC669-47C0-4856-85E3-8AE6EC7D59D1}" type="presOf" srcId="{A11649A9-43D6-49B2-9BCB-7BDA8264B7F7}" destId="{EE6B3843-56AF-4834-8388-A776C2B74B5F}" srcOrd="1" destOrd="0" presId="urn:microsoft.com/office/officeart/2005/8/layout/vProcess5"/>
    <dgm:cxn modelId="{5F8EEB52-FCC9-462F-B1D7-E32CC4990BB6}" type="presOf" srcId="{A11649A9-43D6-49B2-9BCB-7BDA8264B7F7}" destId="{022E52D2-1783-4778-9E13-43F9F941E4DE}" srcOrd="0" destOrd="0" presId="urn:microsoft.com/office/officeart/2005/8/layout/vProcess5"/>
    <dgm:cxn modelId="{D7BEAB58-7B70-4935-9C90-01CC77DBDCE0}" type="presOf" srcId="{42E89DAF-199B-43A8-8C6B-A348B657B7DE}" destId="{1B8F4D3A-83B8-4675-B2EC-587EB8DB4046}" srcOrd="0" destOrd="0" presId="urn:microsoft.com/office/officeart/2005/8/layout/vProcess5"/>
    <dgm:cxn modelId="{CEE41385-B335-4B70-988D-2E8B96EABF4F}" type="presOf" srcId="{E37C51E3-8DFC-47AD-A6F3-B937E9F7A6B5}" destId="{1431466E-7B3D-47AC-87E6-9A67D0A9EA4A}" srcOrd="0" destOrd="0" presId="urn:microsoft.com/office/officeart/2005/8/layout/vProcess5"/>
    <dgm:cxn modelId="{9426BF94-F46A-42FF-89C0-408BD4BACE9E}" type="presOf" srcId="{9CEACCCF-F5A0-46E8-9196-49855F8A6978}" destId="{04E27187-63FC-46AF-926D-23BD9E69F560}" srcOrd="0" destOrd="0" presId="urn:microsoft.com/office/officeart/2005/8/layout/vProcess5"/>
    <dgm:cxn modelId="{6E1E4A95-D878-40D7-A272-58A5B76B845E}" srcId="{18106CBF-2C41-4C51-8374-5EF4D102FA8D}" destId="{4C5FF5F2-5DF9-4AF7-AFE7-6987D2F89C5A}" srcOrd="4" destOrd="0" parTransId="{E436DFB0-4E25-4524-AA75-60256A77ED51}" sibTransId="{7B6276AC-C87D-42ED-9E9B-5517EE1B1BA4}"/>
    <dgm:cxn modelId="{65980998-183E-4AEA-B3E0-7209F97C9BEE}" type="presOf" srcId="{5004B039-2689-47DD-A5F7-497145061584}" destId="{37677155-EB8A-4A9E-BC5E-F4B00E216605}" srcOrd="1" destOrd="0" presId="urn:microsoft.com/office/officeart/2005/8/layout/vProcess5"/>
    <dgm:cxn modelId="{97B692A8-AD90-4997-9F5A-D52C0C0CB4CE}" srcId="{18106CBF-2C41-4C51-8374-5EF4D102FA8D}" destId="{A11649A9-43D6-49B2-9BCB-7BDA8264B7F7}" srcOrd="0" destOrd="0" parTransId="{ED184F3B-9E44-45F5-9B2A-9A597C8FB03A}" sibTransId="{27F79A6B-6B73-4549-B713-BAD658DD4414}"/>
    <dgm:cxn modelId="{1EE7BDAC-9072-4F18-82A6-5E9466DA6E2C}" type="presOf" srcId="{27F79A6B-6B73-4549-B713-BAD658DD4414}" destId="{87EF2CD5-8F38-4ED2-A985-7BF6CF34A30A}" srcOrd="0" destOrd="0" presId="urn:microsoft.com/office/officeart/2005/8/layout/vProcess5"/>
    <dgm:cxn modelId="{0D9D76AF-03F9-4731-B7FD-5D2219F04593}" type="presOf" srcId="{42E89DAF-199B-43A8-8C6B-A348B657B7DE}" destId="{109DF7FE-D2E5-485A-8638-891FCF4408FA}" srcOrd="1" destOrd="0" presId="urn:microsoft.com/office/officeart/2005/8/layout/vProcess5"/>
    <dgm:cxn modelId="{A4F5A7BB-4596-40A4-88FB-83263974C8AC}" type="presOf" srcId="{4C5FF5F2-5DF9-4AF7-AFE7-6987D2F89C5A}" destId="{32BD24E8-99D8-4984-8EF2-1D42CF6932EC}" srcOrd="0" destOrd="0" presId="urn:microsoft.com/office/officeart/2005/8/layout/vProcess5"/>
    <dgm:cxn modelId="{8CC2BCDB-D571-4FCE-9C38-208177C7EEEA}" type="presOf" srcId="{18106CBF-2C41-4C51-8374-5EF4D102FA8D}" destId="{DEB9CCBE-157A-4AF0-8BD1-1DDFB4CAAE9C}" srcOrd="0" destOrd="0" presId="urn:microsoft.com/office/officeart/2005/8/layout/vProcess5"/>
    <dgm:cxn modelId="{ED8CE4DC-BACF-4E26-9E21-EEC89EC2614E}" type="presOf" srcId="{20DF7051-3AD2-433A-8533-0B49CB560BA2}" destId="{4876DB47-0FFD-42B5-99BB-82AFC15D64C2}" srcOrd="0" destOrd="0" presId="urn:microsoft.com/office/officeart/2005/8/layout/vProcess5"/>
    <dgm:cxn modelId="{C9D47FE4-71DE-481D-942A-E52230D83DAE}" srcId="{18106CBF-2C41-4C51-8374-5EF4D102FA8D}" destId="{42E89DAF-199B-43A8-8C6B-A348B657B7DE}" srcOrd="3" destOrd="0" parTransId="{623EAB0A-6D62-4519-9608-2351D5804558}" sibTransId="{20DF7051-3AD2-433A-8533-0B49CB560BA2}"/>
    <dgm:cxn modelId="{531C09F6-B473-4BF8-8DE6-9875661D7590}" type="presOf" srcId="{4C5FF5F2-5DF9-4AF7-AFE7-6987D2F89C5A}" destId="{535FA9D5-46C9-4148-96F1-15AAB54FBF54}" srcOrd="1" destOrd="0" presId="urn:microsoft.com/office/officeart/2005/8/layout/vProcess5"/>
    <dgm:cxn modelId="{B007B7F9-AF02-463C-9956-39A9759D9E39}" srcId="{18106CBF-2C41-4C51-8374-5EF4D102FA8D}" destId="{9B52F2C5-EEB7-4F14-B719-909A7182EF2D}" srcOrd="1" destOrd="0" parTransId="{5BFE6AE0-62F4-43E5-B7D8-38666777521F}" sibTransId="{9CEACCCF-F5A0-46E8-9196-49855F8A6978}"/>
    <dgm:cxn modelId="{80326324-CF6B-4196-9F19-5A1203F662EA}" type="presParOf" srcId="{DEB9CCBE-157A-4AF0-8BD1-1DDFB4CAAE9C}" destId="{C9D04F2B-B541-4C2A-B8B1-95AB5205DBF4}" srcOrd="0" destOrd="0" presId="urn:microsoft.com/office/officeart/2005/8/layout/vProcess5"/>
    <dgm:cxn modelId="{10EA4738-5DFE-4788-8B47-968017F7E1A1}" type="presParOf" srcId="{DEB9CCBE-157A-4AF0-8BD1-1DDFB4CAAE9C}" destId="{022E52D2-1783-4778-9E13-43F9F941E4DE}" srcOrd="1" destOrd="0" presId="urn:microsoft.com/office/officeart/2005/8/layout/vProcess5"/>
    <dgm:cxn modelId="{5631EFA7-69EB-49B2-82B1-22F5B5292933}" type="presParOf" srcId="{DEB9CCBE-157A-4AF0-8BD1-1DDFB4CAAE9C}" destId="{864B10BA-658B-4661-A839-D31CD8D201DC}" srcOrd="2" destOrd="0" presId="urn:microsoft.com/office/officeart/2005/8/layout/vProcess5"/>
    <dgm:cxn modelId="{DE0E87B1-B8B1-41FC-B6D1-4B8AEDF7ABBC}" type="presParOf" srcId="{DEB9CCBE-157A-4AF0-8BD1-1DDFB4CAAE9C}" destId="{17FAEA99-29CF-4459-8B01-EFAFF0390F99}" srcOrd="3" destOrd="0" presId="urn:microsoft.com/office/officeart/2005/8/layout/vProcess5"/>
    <dgm:cxn modelId="{C31DFD95-1624-4531-9BA9-BE95FE0F37D1}" type="presParOf" srcId="{DEB9CCBE-157A-4AF0-8BD1-1DDFB4CAAE9C}" destId="{1B8F4D3A-83B8-4675-B2EC-587EB8DB4046}" srcOrd="4" destOrd="0" presId="urn:microsoft.com/office/officeart/2005/8/layout/vProcess5"/>
    <dgm:cxn modelId="{35EF0AD1-3E13-4BCB-A40C-D076A2B0CAB2}" type="presParOf" srcId="{DEB9CCBE-157A-4AF0-8BD1-1DDFB4CAAE9C}" destId="{32BD24E8-99D8-4984-8EF2-1D42CF6932EC}" srcOrd="5" destOrd="0" presId="urn:microsoft.com/office/officeart/2005/8/layout/vProcess5"/>
    <dgm:cxn modelId="{B7973A5D-9039-45B9-96F4-04A40E76A29D}" type="presParOf" srcId="{DEB9CCBE-157A-4AF0-8BD1-1DDFB4CAAE9C}" destId="{87EF2CD5-8F38-4ED2-A985-7BF6CF34A30A}" srcOrd="6" destOrd="0" presId="urn:microsoft.com/office/officeart/2005/8/layout/vProcess5"/>
    <dgm:cxn modelId="{D77436A8-7426-4D60-A0AB-218162A3E32C}" type="presParOf" srcId="{DEB9CCBE-157A-4AF0-8BD1-1DDFB4CAAE9C}" destId="{04E27187-63FC-46AF-926D-23BD9E69F560}" srcOrd="7" destOrd="0" presId="urn:microsoft.com/office/officeart/2005/8/layout/vProcess5"/>
    <dgm:cxn modelId="{77A1EA81-948C-4B3C-9E46-DC9595A3BF11}" type="presParOf" srcId="{DEB9CCBE-157A-4AF0-8BD1-1DDFB4CAAE9C}" destId="{1431466E-7B3D-47AC-87E6-9A67D0A9EA4A}" srcOrd="8" destOrd="0" presId="urn:microsoft.com/office/officeart/2005/8/layout/vProcess5"/>
    <dgm:cxn modelId="{BAE5D49B-F74B-4E68-A48C-32F04BDB8DF9}" type="presParOf" srcId="{DEB9CCBE-157A-4AF0-8BD1-1DDFB4CAAE9C}" destId="{4876DB47-0FFD-42B5-99BB-82AFC15D64C2}" srcOrd="9" destOrd="0" presId="urn:microsoft.com/office/officeart/2005/8/layout/vProcess5"/>
    <dgm:cxn modelId="{1B9B97C8-D45A-4EF1-8EA2-34AEBDA18C2E}" type="presParOf" srcId="{DEB9CCBE-157A-4AF0-8BD1-1DDFB4CAAE9C}" destId="{EE6B3843-56AF-4834-8388-A776C2B74B5F}" srcOrd="10" destOrd="0" presId="urn:microsoft.com/office/officeart/2005/8/layout/vProcess5"/>
    <dgm:cxn modelId="{24E95EC8-52C8-4A05-8A25-BEFA6CBBA5EC}" type="presParOf" srcId="{DEB9CCBE-157A-4AF0-8BD1-1DDFB4CAAE9C}" destId="{1AC349DD-0127-4047-9AD6-A379EC3C5ECE}" srcOrd="11" destOrd="0" presId="urn:microsoft.com/office/officeart/2005/8/layout/vProcess5"/>
    <dgm:cxn modelId="{12039468-128E-4556-A90A-5DB4626ACEDE}" type="presParOf" srcId="{DEB9CCBE-157A-4AF0-8BD1-1DDFB4CAAE9C}" destId="{37677155-EB8A-4A9E-BC5E-F4B00E216605}" srcOrd="12" destOrd="0" presId="urn:microsoft.com/office/officeart/2005/8/layout/vProcess5"/>
    <dgm:cxn modelId="{622CC2F3-E931-4CB3-9EDF-CBE231D0956D}" type="presParOf" srcId="{DEB9CCBE-157A-4AF0-8BD1-1DDFB4CAAE9C}" destId="{109DF7FE-D2E5-485A-8638-891FCF4408FA}" srcOrd="13" destOrd="0" presId="urn:microsoft.com/office/officeart/2005/8/layout/vProcess5"/>
    <dgm:cxn modelId="{C24696E1-7DC5-403B-9F6A-3131976D7A5F}" type="presParOf" srcId="{DEB9CCBE-157A-4AF0-8BD1-1DDFB4CAAE9C}" destId="{535FA9D5-46C9-4148-96F1-15AAB54FBF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06CBF-2C41-4C51-8374-5EF4D102FA8D}" type="doc">
      <dgm:prSet loTypeId="urn:microsoft.com/office/officeart/2005/8/layout/vProcess5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11649A9-43D6-49B2-9BCB-7BDA8264B7F7}">
      <dgm:prSet/>
      <dgm:spPr/>
      <dgm:t>
        <a:bodyPr/>
        <a:lstStyle/>
        <a:p>
          <a:r>
            <a:rPr lang="en-US" b="0"/>
            <a:t>Started by accident</a:t>
          </a:r>
          <a:endParaRPr lang="en-US"/>
        </a:p>
      </dgm:t>
    </dgm:pt>
    <dgm:pt modelId="{ED184F3B-9E44-45F5-9B2A-9A597C8FB03A}" type="parTrans" cxnId="{97B692A8-AD90-4997-9F5A-D52C0C0CB4CE}">
      <dgm:prSet/>
      <dgm:spPr/>
      <dgm:t>
        <a:bodyPr/>
        <a:lstStyle/>
        <a:p>
          <a:endParaRPr lang="en-US"/>
        </a:p>
      </dgm:t>
    </dgm:pt>
    <dgm:pt modelId="{27F79A6B-6B73-4549-B713-BAD658DD4414}" type="sibTrans" cxnId="{97B692A8-AD90-4997-9F5A-D52C0C0CB4CE}">
      <dgm:prSet/>
      <dgm:spPr/>
      <dgm:t>
        <a:bodyPr/>
        <a:lstStyle/>
        <a:p>
          <a:endParaRPr lang="en-US"/>
        </a:p>
      </dgm:t>
    </dgm:pt>
    <dgm:pt modelId="{9B52F2C5-EEB7-4F14-B719-909A7182EF2D}">
      <dgm:prSet/>
      <dgm:spPr/>
      <dgm:t>
        <a:bodyPr/>
        <a:lstStyle/>
        <a:p>
          <a:r>
            <a:rPr lang="en-US" b="0"/>
            <a:t>Became opportunistic</a:t>
          </a:r>
          <a:endParaRPr lang="en-US"/>
        </a:p>
      </dgm:t>
    </dgm:pt>
    <dgm:pt modelId="{5BFE6AE0-62F4-43E5-B7D8-38666777521F}" type="parTrans" cxnId="{B007B7F9-AF02-463C-9956-39A9759D9E39}">
      <dgm:prSet/>
      <dgm:spPr/>
      <dgm:t>
        <a:bodyPr/>
        <a:lstStyle/>
        <a:p>
          <a:endParaRPr lang="en-US"/>
        </a:p>
      </dgm:t>
    </dgm:pt>
    <dgm:pt modelId="{9CEACCCF-F5A0-46E8-9196-49855F8A6978}" type="sibTrans" cxnId="{B007B7F9-AF02-463C-9956-39A9759D9E39}">
      <dgm:prSet/>
      <dgm:spPr/>
      <dgm:t>
        <a:bodyPr/>
        <a:lstStyle/>
        <a:p>
          <a:endParaRPr lang="en-US"/>
        </a:p>
      </dgm:t>
    </dgm:pt>
    <dgm:pt modelId="{5004B039-2689-47DD-A5F7-497145061584}">
      <dgm:prSet/>
      <dgm:spPr/>
      <dgm:t>
        <a:bodyPr/>
        <a:lstStyle/>
        <a:p>
          <a:r>
            <a:rPr lang="en-US" b="0"/>
            <a:t>Grew in fits &amp; starts, no smooth curve</a:t>
          </a:r>
          <a:endParaRPr lang="en-US"/>
        </a:p>
      </dgm:t>
    </dgm:pt>
    <dgm:pt modelId="{DD6A066E-F4D1-4217-BC61-4634CCCA8560}" type="parTrans" cxnId="{93B6CE12-F256-43CD-BA09-C81D9EB82C4E}">
      <dgm:prSet/>
      <dgm:spPr/>
      <dgm:t>
        <a:bodyPr/>
        <a:lstStyle/>
        <a:p>
          <a:endParaRPr lang="en-US"/>
        </a:p>
      </dgm:t>
    </dgm:pt>
    <dgm:pt modelId="{E37C51E3-8DFC-47AD-A6F3-B937E9F7A6B5}" type="sibTrans" cxnId="{93B6CE12-F256-43CD-BA09-C81D9EB82C4E}">
      <dgm:prSet/>
      <dgm:spPr/>
      <dgm:t>
        <a:bodyPr/>
        <a:lstStyle/>
        <a:p>
          <a:endParaRPr lang="en-US"/>
        </a:p>
      </dgm:t>
    </dgm:pt>
    <dgm:pt modelId="{42E89DAF-199B-43A8-8C6B-A348B657B7DE}">
      <dgm:prSet/>
      <dgm:spPr/>
      <dgm:t>
        <a:bodyPr/>
        <a:lstStyle/>
        <a:p>
          <a:r>
            <a:rPr lang="en-US" b="0"/>
            <a:t>Never built a brand</a:t>
          </a:r>
          <a:endParaRPr lang="en-US"/>
        </a:p>
      </dgm:t>
    </dgm:pt>
    <dgm:pt modelId="{623EAB0A-6D62-4519-9608-2351D5804558}" type="parTrans" cxnId="{C9D47FE4-71DE-481D-942A-E52230D83DAE}">
      <dgm:prSet/>
      <dgm:spPr/>
      <dgm:t>
        <a:bodyPr/>
        <a:lstStyle/>
        <a:p>
          <a:endParaRPr lang="en-US"/>
        </a:p>
      </dgm:t>
    </dgm:pt>
    <dgm:pt modelId="{20DF7051-3AD2-433A-8533-0B49CB560BA2}" type="sibTrans" cxnId="{C9D47FE4-71DE-481D-942A-E52230D83DAE}">
      <dgm:prSet/>
      <dgm:spPr/>
      <dgm:t>
        <a:bodyPr/>
        <a:lstStyle/>
        <a:p>
          <a:endParaRPr lang="en-US"/>
        </a:p>
      </dgm:t>
    </dgm:pt>
    <dgm:pt modelId="{4C5FF5F2-5DF9-4AF7-AFE7-6987D2F89C5A}">
      <dgm:prSet/>
      <dgm:spPr/>
      <dgm:t>
        <a:bodyPr/>
        <a:lstStyle/>
        <a:p>
          <a:r>
            <a:rPr lang="en-US" b="0" dirty="0"/>
            <a:t>2,300+ churches on every continent since 1971</a:t>
          </a:r>
          <a:endParaRPr lang="en-US" dirty="0"/>
        </a:p>
      </dgm:t>
    </dgm:pt>
    <dgm:pt modelId="{E436DFB0-4E25-4524-AA75-60256A77ED51}" type="parTrans" cxnId="{6E1E4A95-D878-40D7-A272-58A5B76B845E}">
      <dgm:prSet/>
      <dgm:spPr/>
      <dgm:t>
        <a:bodyPr/>
        <a:lstStyle/>
        <a:p>
          <a:endParaRPr lang="en-US"/>
        </a:p>
      </dgm:t>
    </dgm:pt>
    <dgm:pt modelId="{7B6276AC-C87D-42ED-9E9B-5517EE1B1BA4}" type="sibTrans" cxnId="{6E1E4A95-D878-40D7-A272-58A5B76B845E}">
      <dgm:prSet/>
      <dgm:spPr/>
      <dgm:t>
        <a:bodyPr/>
        <a:lstStyle/>
        <a:p>
          <a:endParaRPr lang="en-US"/>
        </a:p>
      </dgm:t>
    </dgm:pt>
    <dgm:pt modelId="{DEB9CCBE-157A-4AF0-8BD1-1DDFB4CAAE9C}" type="pres">
      <dgm:prSet presAssocID="{18106CBF-2C41-4C51-8374-5EF4D102FA8D}" presName="outerComposite" presStyleCnt="0">
        <dgm:presLayoutVars>
          <dgm:chMax val="5"/>
          <dgm:dir/>
          <dgm:resizeHandles val="exact"/>
        </dgm:presLayoutVars>
      </dgm:prSet>
      <dgm:spPr/>
    </dgm:pt>
    <dgm:pt modelId="{C9D04F2B-B541-4C2A-B8B1-95AB5205DBF4}" type="pres">
      <dgm:prSet presAssocID="{18106CBF-2C41-4C51-8374-5EF4D102FA8D}" presName="dummyMaxCanvas" presStyleCnt="0">
        <dgm:presLayoutVars/>
      </dgm:prSet>
      <dgm:spPr/>
    </dgm:pt>
    <dgm:pt modelId="{022E52D2-1783-4778-9E13-43F9F941E4DE}" type="pres">
      <dgm:prSet presAssocID="{18106CBF-2C41-4C51-8374-5EF4D102FA8D}" presName="FiveNodes_1" presStyleLbl="node1" presStyleIdx="0" presStyleCnt="5">
        <dgm:presLayoutVars>
          <dgm:bulletEnabled val="1"/>
        </dgm:presLayoutVars>
      </dgm:prSet>
      <dgm:spPr/>
    </dgm:pt>
    <dgm:pt modelId="{864B10BA-658B-4661-A839-D31CD8D201DC}" type="pres">
      <dgm:prSet presAssocID="{18106CBF-2C41-4C51-8374-5EF4D102FA8D}" presName="FiveNodes_2" presStyleLbl="node1" presStyleIdx="1" presStyleCnt="5">
        <dgm:presLayoutVars>
          <dgm:bulletEnabled val="1"/>
        </dgm:presLayoutVars>
      </dgm:prSet>
      <dgm:spPr/>
    </dgm:pt>
    <dgm:pt modelId="{17FAEA99-29CF-4459-8B01-EFAFF0390F99}" type="pres">
      <dgm:prSet presAssocID="{18106CBF-2C41-4C51-8374-5EF4D102FA8D}" presName="FiveNodes_3" presStyleLbl="node1" presStyleIdx="2" presStyleCnt="5">
        <dgm:presLayoutVars>
          <dgm:bulletEnabled val="1"/>
        </dgm:presLayoutVars>
      </dgm:prSet>
      <dgm:spPr/>
    </dgm:pt>
    <dgm:pt modelId="{1B8F4D3A-83B8-4675-B2EC-587EB8DB4046}" type="pres">
      <dgm:prSet presAssocID="{18106CBF-2C41-4C51-8374-5EF4D102FA8D}" presName="FiveNodes_4" presStyleLbl="node1" presStyleIdx="3" presStyleCnt="5">
        <dgm:presLayoutVars>
          <dgm:bulletEnabled val="1"/>
        </dgm:presLayoutVars>
      </dgm:prSet>
      <dgm:spPr/>
    </dgm:pt>
    <dgm:pt modelId="{32BD24E8-99D8-4984-8EF2-1D42CF6932EC}" type="pres">
      <dgm:prSet presAssocID="{18106CBF-2C41-4C51-8374-5EF4D102FA8D}" presName="FiveNodes_5" presStyleLbl="node1" presStyleIdx="4" presStyleCnt="5">
        <dgm:presLayoutVars>
          <dgm:bulletEnabled val="1"/>
        </dgm:presLayoutVars>
      </dgm:prSet>
      <dgm:spPr/>
    </dgm:pt>
    <dgm:pt modelId="{87EF2CD5-8F38-4ED2-A985-7BF6CF34A30A}" type="pres">
      <dgm:prSet presAssocID="{18106CBF-2C41-4C51-8374-5EF4D102FA8D}" presName="FiveConn_1-2" presStyleLbl="fgAccFollowNode1" presStyleIdx="0" presStyleCnt="4">
        <dgm:presLayoutVars>
          <dgm:bulletEnabled val="1"/>
        </dgm:presLayoutVars>
      </dgm:prSet>
      <dgm:spPr/>
    </dgm:pt>
    <dgm:pt modelId="{04E27187-63FC-46AF-926D-23BD9E69F560}" type="pres">
      <dgm:prSet presAssocID="{18106CBF-2C41-4C51-8374-5EF4D102FA8D}" presName="FiveConn_2-3" presStyleLbl="fgAccFollowNode1" presStyleIdx="1" presStyleCnt="4">
        <dgm:presLayoutVars>
          <dgm:bulletEnabled val="1"/>
        </dgm:presLayoutVars>
      </dgm:prSet>
      <dgm:spPr/>
    </dgm:pt>
    <dgm:pt modelId="{1431466E-7B3D-47AC-87E6-9A67D0A9EA4A}" type="pres">
      <dgm:prSet presAssocID="{18106CBF-2C41-4C51-8374-5EF4D102FA8D}" presName="FiveConn_3-4" presStyleLbl="fgAccFollowNode1" presStyleIdx="2" presStyleCnt="4">
        <dgm:presLayoutVars>
          <dgm:bulletEnabled val="1"/>
        </dgm:presLayoutVars>
      </dgm:prSet>
      <dgm:spPr/>
    </dgm:pt>
    <dgm:pt modelId="{4876DB47-0FFD-42B5-99BB-82AFC15D64C2}" type="pres">
      <dgm:prSet presAssocID="{18106CBF-2C41-4C51-8374-5EF4D102FA8D}" presName="FiveConn_4-5" presStyleLbl="fgAccFollowNode1" presStyleIdx="3" presStyleCnt="4">
        <dgm:presLayoutVars>
          <dgm:bulletEnabled val="1"/>
        </dgm:presLayoutVars>
      </dgm:prSet>
      <dgm:spPr/>
    </dgm:pt>
    <dgm:pt modelId="{EE6B3843-56AF-4834-8388-A776C2B74B5F}" type="pres">
      <dgm:prSet presAssocID="{18106CBF-2C41-4C51-8374-5EF4D102FA8D}" presName="FiveNodes_1_text" presStyleLbl="node1" presStyleIdx="4" presStyleCnt="5">
        <dgm:presLayoutVars>
          <dgm:bulletEnabled val="1"/>
        </dgm:presLayoutVars>
      </dgm:prSet>
      <dgm:spPr/>
    </dgm:pt>
    <dgm:pt modelId="{1AC349DD-0127-4047-9AD6-A379EC3C5ECE}" type="pres">
      <dgm:prSet presAssocID="{18106CBF-2C41-4C51-8374-5EF4D102FA8D}" presName="FiveNodes_2_text" presStyleLbl="node1" presStyleIdx="4" presStyleCnt="5">
        <dgm:presLayoutVars>
          <dgm:bulletEnabled val="1"/>
        </dgm:presLayoutVars>
      </dgm:prSet>
      <dgm:spPr/>
    </dgm:pt>
    <dgm:pt modelId="{37677155-EB8A-4A9E-BC5E-F4B00E216605}" type="pres">
      <dgm:prSet presAssocID="{18106CBF-2C41-4C51-8374-5EF4D102FA8D}" presName="FiveNodes_3_text" presStyleLbl="node1" presStyleIdx="4" presStyleCnt="5">
        <dgm:presLayoutVars>
          <dgm:bulletEnabled val="1"/>
        </dgm:presLayoutVars>
      </dgm:prSet>
      <dgm:spPr/>
    </dgm:pt>
    <dgm:pt modelId="{109DF7FE-D2E5-485A-8638-891FCF4408FA}" type="pres">
      <dgm:prSet presAssocID="{18106CBF-2C41-4C51-8374-5EF4D102FA8D}" presName="FiveNodes_4_text" presStyleLbl="node1" presStyleIdx="4" presStyleCnt="5">
        <dgm:presLayoutVars>
          <dgm:bulletEnabled val="1"/>
        </dgm:presLayoutVars>
      </dgm:prSet>
      <dgm:spPr/>
    </dgm:pt>
    <dgm:pt modelId="{535FA9D5-46C9-4148-96F1-15AAB54FBF54}" type="pres">
      <dgm:prSet presAssocID="{18106CBF-2C41-4C51-8374-5EF4D102FA8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A8B201-463F-4B18-8B15-C47D761EFB99}" type="presOf" srcId="{9B52F2C5-EEB7-4F14-B719-909A7182EF2D}" destId="{864B10BA-658B-4661-A839-D31CD8D201DC}" srcOrd="0" destOrd="0" presId="urn:microsoft.com/office/officeart/2005/8/layout/vProcess5"/>
    <dgm:cxn modelId="{4AD3410B-0C1E-42BB-9441-DFF83CDD0992}" type="presOf" srcId="{5004B039-2689-47DD-A5F7-497145061584}" destId="{17FAEA99-29CF-4459-8B01-EFAFF0390F99}" srcOrd="0" destOrd="0" presId="urn:microsoft.com/office/officeart/2005/8/layout/vProcess5"/>
    <dgm:cxn modelId="{93B6CE12-F256-43CD-BA09-C81D9EB82C4E}" srcId="{18106CBF-2C41-4C51-8374-5EF4D102FA8D}" destId="{5004B039-2689-47DD-A5F7-497145061584}" srcOrd="2" destOrd="0" parTransId="{DD6A066E-F4D1-4217-BC61-4634CCCA8560}" sibTransId="{E37C51E3-8DFC-47AD-A6F3-B937E9F7A6B5}"/>
    <dgm:cxn modelId="{C4A0CE60-731A-403A-BFD6-C7AE993E8D36}" type="presOf" srcId="{9B52F2C5-EEB7-4F14-B719-909A7182EF2D}" destId="{1AC349DD-0127-4047-9AD6-A379EC3C5ECE}" srcOrd="1" destOrd="0" presId="urn:microsoft.com/office/officeart/2005/8/layout/vProcess5"/>
    <dgm:cxn modelId="{064DC669-47C0-4856-85E3-8AE6EC7D59D1}" type="presOf" srcId="{A11649A9-43D6-49B2-9BCB-7BDA8264B7F7}" destId="{EE6B3843-56AF-4834-8388-A776C2B74B5F}" srcOrd="1" destOrd="0" presId="urn:microsoft.com/office/officeart/2005/8/layout/vProcess5"/>
    <dgm:cxn modelId="{5F8EEB52-FCC9-462F-B1D7-E32CC4990BB6}" type="presOf" srcId="{A11649A9-43D6-49B2-9BCB-7BDA8264B7F7}" destId="{022E52D2-1783-4778-9E13-43F9F941E4DE}" srcOrd="0" destOrd="0" presId="urn:microsoft.com/office/officeart/2005/8/layout/vProcess5"/>
    <dgm:cxn modelId="{D7BEAB58-7B70-4935-9C90-01CC77DBDCE0}" type="presOf" srcId="{42E89DAF-199B-43A8-8C6B-A348B657B7DE}" destId="{1B8F4D3A-83B8-4675-B2EC-587EB8DB4046}" srcOrd="0" destOrd="0" presId="urn:microsoft.com/office/officeart/2005/8/layout/vProcess5"/>
    <dgm:cxn modelId="{CEE41385-B335-4B70-988D-2E8B96EABF4F}" type="presOf" srcId="{E37C51E3-8DFC-47AD-A6F3-B937E9F7A6B5}" destId="{1431466E-7B3D-47AC-87E6-9A67D0A9EA4A}" srcOrd="0" destOrd="0" presId="urn:microsoft.com/office/officeart/2005/8/layout/vProcess5"/>
    <dgm:cxn modelId="{9426BF94-F46A-42FF-89C0-408BD4BACE9E}" type="presOf" srcId="{9CEACCCF-F5A0-46E8-9196-49855F8A6978}" destId="{04E27187-63FC-46AF-926D-23BD9E69F560}" srcOrd="0" destOrd="0" presId="urn:microsoft.com/office/officeart/2005/8/layout/vProcess5"/>
    <dgm:cxn modelId="{6E1E4A95-D878-40D7-A272-58A5B76B845E}" srcId="{18106CBF-2C41-4C51-8374-5EF4D102FA8D}" destId="{4C5FF5F2-5DF9-4AF7-AFE7-6987D2F89C5A}" srcOrd="4" destOrd="0" parTransId="{E436DFB0-4E25-4524-AA75-60256A77ED51}" sibTransId="{7B6276AC-C87D-42ED-9E9B-5517EE1B1BA4}"/>
    <dgm:cxn modelId="{65980998-183E-4AEA-B3E0-7209F97C9BEE}" type="presOf" srcId="{5004B039-2689-47DD-A5F7-497145061584}" destId="{37677155-EB8A-4A9E-BC5E-F4B00E216605}" srcOrd="1" destOrd="0" presId="urn:microsoft.com/office/officeart/2005/8/layout/vProcess5"/>
    <dgm:cxn modelId="{97B692A8-AD90-4997-9F5A-D52C0C0CB4CE}" srcId="{18106CBF-2C41-4C51-8374-5EF4D102FA8D}" destId="{A11649A9-43D6-49B2-9BCB-7BDA8264B7F7}" srcOrd="0" destOrd="0" parTransId="{ED184F3B-9E44-45F5-9B2A-9A597C8FB03A}" sibTransId="{27F79A6B-6B73-4549-B713-BAD658DD4414}"/>
    <dgm:cxn modelId="{1EE7BDAC-9072-4F18-82A6-5E9466DA6E2C}" type="presOf" srcId="{27F79A6B-6B73-4549-B713-BAD658DD4414}" destId="{87EF2CD5-8F38-4ED2-A985-7BF6CF34A30A}" srcOrd="0" destOrd="0" presId="urn:microsoft.com/office/officeart/2005/8/layout/vProcess5"/>
    <dgm:cxn modelId="{0D9D76AF-03F9-4731-B7FD-5D2219F04593}" type="presOf" srcId="{42E89DAF-199B-43A8-8C6B-A348B657B7DE}" destId="{109DF7FE-D2E5-485A-8638-891FCF4408FA}" srcOrd="1" destOrd="0" presId="urn:microsoft.com/office/officeart/2005/8/layout/vProcess5"/>
    <dgm:cxn modelId="{A4F5A7BB-4596-40A4-88FB-83263974C8AC}" type="presOf" srcId="{4C5FF5F2-5DF9-4AF7-AFE7-6987D2F89C5A}" destId="{32BD24E8-99D8-4984-8EF2-1D42CF6932EC}" srcOrd="0" destOrd="0" presId="urn:microsoft.com/office/officeart/2005/8/layout/vProcess5"/>
    <dgm:cxn modelId="{8CC2BCDB-D571-4FCE-9C38-208177C7EEEA}" type="presOf" srcId="{18106CBF-2C41-4C51-8374-5EF4D102FA8D}" destId="{DEB9CCBE-157A-4AF0-8BD1-1DDFB4CAAE9C}" srcOrd="0" destOrd="0" presId="urn:microsoft.com/office/officeart/2005/8/layout/vProcess5"/>
    <dgm:cxn modelId="{ED8CE4DC-BACF-4E26-9E21-EEC89EC2614E}" type="presOf" srcId="{20DF7051-3AD2-433A-8533-0B49CB560BA2}" destId="{4876DB47-0FFD-42B5-99BB-82AFC15D64C2}" srcOrd="0" destOrd="0" presId="urn:microsoft.com/office/officeart/2005/8/layout/vProcess5"/>
    <dgm:cxn modelId="{C9D47FE4-71DE-481D-942A-E52230D83DAE}" srcId="{18106CBF-2C41-4C51-8374-5EF4D102FA8D}" destId="{42E89DAF-199B-43A8-8C6B-A348B657B7DE}" srcOrd="3" destOrd="0" parTransId="{623EAB0A-6D62-4519-9608-2351D5804558}" sibTransId="{20DF7051-3AD2-433A-8533-0B49CB560BA2}"/>
    <dgm:cxn modelId="{531C09F6-B473-4BF8-8DE6-9875661D7590}" type="presOf" srcId="{4C5FF5F2-5DF9-4AF7-AFE7-6987D2F89C5A}" destId="{535FA9D5-46C9-4148-96F1-15AAB54FBF54}" srcOrd="1" destOrd="0" presId="urn:microsoft.com/office/officeart/2005/8/layout/vProcess5"/>
    <dgm:cxn modelId="{B007B7F9-AF02-463C-9956-39A9759D9E39}" srcId="{18106CBF-2C41-4C51-8374-5EF4D102FA8D}" destId="{9B52F2C5-EEB7-4F14-B719-909A7182EF2D}" srcOrd="1" destOrd="0" parTransId="{5BFE6AE0-62F4-43E5-B7D8-38666777521F}" sibTransId="{9CEACCCF-F5A0-46E8-9196-49855F8A6978}"/>
    <dgm:cxn modelId="{80326324-CF6B-4196-9F19-5A1203F662EA}" type="presParOf" srcId="{DEB9CCBE-157A-4AF0-8BD1-1DDFB4CAAE9C}" destId="{C9D04F2B-B541-4C2A-B8B1-95AB5205DBF4}" srcOrd="0" destOrd="0" presId="urn:microsoft.com/office/officeart/2005/8/layout/vProcess5"/>
    <dgm:cxn modelId="{10EA4738-5DFE-4788-8B47-968017F7E1A1}" type="presParOf" srcId="{DEB9CCBE-157A-4AF0-8BD1-1DDFB4CAAE9C}" destId="{022E52D2-1783-4778-9E13-43F9F941E4DE}" srcOrd="1" destOrd="0" presId="urn:microsoft.com/office/officeart/2005/8/layout/vProcess5"/>
    <dgm:cxn modelId="{5631EFA7-69EB-49B2-82B1-22F5B5292933}" type="presParOf" srcId="{DEB9CCBE-157A-4AF0-8BD1-1DDFB4CAAE9C}" destId="{864B10BA-658B-4661-A839-D31CD8D201DC}" srcOrd="2" destOrd="0" presId="urn:microsoft.com/office/officeart/2005/8/layout/vProcess5"/>
    <dgm:cxn modelId="{DE0E87B1-B8B1-41FC-B6D1-4B8AEDF7ABBC}" type="presParOf" srcId="{DEB9CCBE-157A-4AF0-8BD1-1DDFB4CAAE9C}" destId="{17FAEA99-29CF-4459-8B01-EFAFF0390F99}" srcOrd="3" destOrd="0" presId="urn:microsoft.com/office/officeart/2005/8/layout/vProcess5"/>
    <dgm:cxn modelId="{C31DFD95-1624-4531-9BA9-BE95FE0F37D1}" type="presParOf" srcId="{DEB9CCBE-157A-4AF0-8BD1-1DDFB4CAAE9C}" destId="{1B8F4D3A-83B8-4675-B2EC-587EB8DB4046}" srcOrd="4" destOrd="0" presId="urn:microsoft.com/office/officeart/2005/8/layout/vProcess5"/>
    <dgm:cxn modelId="{35EF0AD1-3E13-4BCB-A40C-D076A2B0CAB2}" type="presParOf" srcId="{DEB9CCBE-157A-4AF0-8BD1-1DDFB4CAAE9C}" destId="{32BD24E8-99D8-4984-8EF2-1D42CF6932EC}" srcOrd="5" destOrd="0" presId="urn:microsoft.com/office/officeart/2005/8/layout/vProcess5"/>
    <dgm:cxn modelId="{B7973A5D-9039-45B9-96F4-04A40E76A29D}" type="presParOf" srcId="{DEB9CCBE-157A-4AF0-8BD1-1DDFB4CAAE9C}" destId="{87EF2CD5-8F38-4ED2-A985-7BF6CF34A30A}" srcOrd="6" destOrd="0" presId="urn:microsoft.com/office/officeart/2005/8/layout/vProcess5"/>
    <dgm:cxn modelId="{D77436A8-7426-4D60-A0AB-218162A3E32C}" type="presParOf" srcId="{DEB9CCBE-157A-4AF0-8BD1-1DDFB4CAAE9C}" destId="{04E27187-63FC-46AF-926D-23BD9E69F560}" srcOrd="7" destOrd="0" presId="urn:microsoft.com/office/officeart/2005/8/layout/vProcess5"/>
    <dgm:cxn modelId="{77A1EA81-948C-4B3C-9E46-DC9595A3BF11}" type="presParOf" srcId="{DEB9CCBE-157A-4AF0-8BD1-1DDFB4CAAE9C}" destId="{1431466E-7B3D-47AC-87E6-9A67D0A9EA4A}" srcOrd="8" destOrd="0" presId="urn:microsoft.com/office/officeart/2005/8/layout/vProcess5"/>
    <dgm:cxn modelId="{BAE5D49B-F74B-4E68-A48C-32F04BDB8DF9}" type="presParOf" srcId="{DEB9CCBE-157A-4AF0-8BD1-1DDFB4CAAE9C}" destId="{4876DB47-0FFD-42B5-99BB-82AFC15D64C2}" srcOrd="9" destOrd="0" presId="urn:microsoft.com/office/officeart/2005/8/layout/vProcess5"/>
    <dgm:cxn modelId="{1B9B97C8-D45A-4EF1-8EA2-34AEBDA18C2E}" type="presParOf" srcId="{DEB9CCBE-157A-4AF0-8BD1-1DDFB4CAAE9C}" destId="{EE6B3843-56AF-4834-8388-A776C2B74B5F}" srcOrd="10" destOrd="0" presId="urn:microsoft.com/office/officeart/2005/8/layout/vProcess5"/>
    <dgm:cxn modelId="{24E95EC8-52C8-4A05-8A25-BEFA6CBBA5EC}" type="presParOf" srcId="{DEB9CCBE-157A-4AF0-8BD1-1DDFB4CAAE9C}" destId="{1AC349DD-0127-4047-9AD6-A379EC3C5ECE}" srcOrd="11" destOrd="0" presId="urn:microsoft.com/office/officeart/2005/8/layout/vProcess5"/>
    <dgm:cxn modelId="{12039468-128E-4556-A90A-5DB4626ACEDE}" type="presParOf" srcId="{DEB9CCBE-157A-4AF0-8BD1-1DDFB4CAAE9C}" destId="{37677155-EB8A-4A9E-BC5E-F4B00E216605}" srcOrd="12" destOrd="0" presId="urn:microsoft.com/office/officeart/2005/8/layout/vProcess5"/>
    <dgm:cxn modelId="{622CC2F3-E931-4CB3-9EDF-CBE231D0956D}" type="presParOf" srcId="{DEB9CCBE-157A-4AF0-8BD1-1DDFB4CAAE9C}" destId="{109DF7FE-D2E5-485A-8638-891FCF4408FA}" srcOrd="13" destOrd="0" presId="urn:microsoft.com/office/officeart/2005/8/layout/vProcess5"/>
    <dgm:cxn modelId="{C24696E1-7DC5-403B-9F6A-3131976D7A5F}" type="presParOf" srcId="{DEB9CCBE-157A-4AF0-8BD1-1DDFB4CAAE9C}" destId="{535FA9D5-46C9-4148-96F1-15AAB54FBF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951ACE-5DC2-4F04-A49D-EB11073E8E70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85BE79-A61B-4089-908E-AE093F36B847}">
      <dgm:prSet/>
      <dgm:spPr/>
      <dgm:t>
        <a:bodyPr/>
        <a:lstStyle/>
        <a:p>
          <a:r>
            <a:rPr lang="en-US" dirty="0"/>
            <a:t>1. What did the Holy Spirit speak to you while the pastor was talking (as you were reading the assigned book)?</a:t>
          </a:r>
        </a:p>
      </dgm:t>
    </dgm:pt>
    <dgm:pt modelId="{8074F951-A52E-4AED-A29E-D16EDC21016D}" type="parTrans" cxnId="{4351CE8C-3C3D-448F-A564-C600CADCEDE6}">
      <dgm:prSet/>
      <dgm:spPr/>
      <dgm:t>
        <a:bodyPr/>
        <a:lstStyle/>
        <a:p>
          <a:endParaRPr lang="en-US"/>
        </a:p>
      </dgm:t>
    </dgm:pt>
    <dgm:pt modelId="{63410922-2622-4AFA-9D87-ABE36F6108A8}" type="sibTrans" cxnId="{4351CE8C-3C3D-448F-A564-C600CADCEDE6}">
      <dgm:prSet/>
      <dgm:spPr/>
      <dgm:t>
        <a:bodyPr/>
        <a:lstStyle/>
        <a:p>
          <a:endParaRPr lang="en-US"/>
        </a:p>
      </dgm:t>
    </dgm:pt>
    <dgm:pt modelId="{6A1FD2F3-F982-45A3-B8B7-2A2F9C327453}">
      <dgm:prSet/>
      <dgm:spPr/>
      <dgm:t>
        <a:bodyPr/>
        <a:lstStyle/>
        <a:p>
          <a:r>
            <a:rPr lang="en-US" dirty="0"/>
            <a:t>2. </a:t>
          </a:r>
        </a:p>
      </dgm:t>
    </dgm:pt>
    <dgm:pt modelId="{CFC43588-5D5B-4F1C-BD54-E4B848B010C0}" type="parTrans" cxnId="{48C9C11F-67F3-4577-8D35-D8A48CE564C0}">
      <dgm:prSet/>
      <dgm:spPr/>
      <dgm:t>
        <a:bodyPr/>
        <a:lstStyle/>
        <a:p>
          <a:endParaRPr lang="en-US"/>
        </a:p>
      </dgm:t>
    </dgm:pt>
    <dgm:pt modelId="{AAFA8DC1-F1DD-4F87-88A5-59F463D06233}" type="sibTrans" cxnId="{48C9C11F-67F3-4577-8D35-D8A48CE564C0}">
      <dgm:prSet/>
      <dgm:spPr/>
      <dgm:t>
        <a:bodyPr/>
        <a:lstStyle/>
        <a:p>
          <a:endParaRPr lang="en-US"/>
        </a:p>
      </dgm:t>
    </dgm:pt>
    <dgm:pt modelId="{E5837547-EC2D-4154-9D96-4CB948842857}">
      <dgm:prSet/>
      <dgm:spPr/>
      <dgm:t>
        <a:bodyPr/>
        <a:lstStyle/>
        <a:p>
          <a:r>
            <a:rPr lang="en-US" dirty="0"/>
            <a:t>3. </a:t>
          </a:r>
        </a:p>
      </dgm:t>
    </dgm:pt>
    <dgm:pt modelId="{4E75B76A-7C04-427C-8763-42A48682ED95}" type="parTrans" cxnId="{F825A6B8-C094-4C93-88C3-74E637C64508}">
      <dgm:prSet/>
      <dgm:spPr/>
      <dgm:t>
        <a:bodyPr/>
        <a:lstStyle/>
        <a:p>
          <a:endParaRPr lang="en-US"/>
        </a:p>
      </dgm:t>
    </dgm:pt>
    <dgm:pt modelId="{CEA9B06C-FBF2-47D1-9766-CD22A9A3DF2D}" type="sibTrans" cxnId="{F825A6B8-C094-4C93-88C3-74E637C64508}">
      <dgm:prSet/>
      <dgm:spPr/>
      <dgm:t>
        <a:bodyPr/>
        <a:lstStyle/>
        <a:p>
          <a:endParaRPr lang="en-US"/>
        </a:p>
      </dgm:t>
    </dgm:pt>
    <dgm:pt modelId="{9772D699-D834-4A42-9971-445C29AEFCF4}" type="pres">
      <dgm:prSet presAssocID="{C4951ACE-5DC2-4F04-A49D-EB11073E8E70}" presName="vert0" presStyleCnt="0">
        <dgm:presLayoutVars>
          <dgm:dir/>
          <dgm:animOne val="branch"/>
          <dgm:animLvl val="lvl"/>
        </dgm:presLayoutVars>
      </dgm:prSet>
      <dgm:spPr/>
    </dgm:pt>
    <dgm:pt modelId="{96E1D2F5-F6B3-4071-A949-21D1FBDD4049}" type="pres">
      <dgm:prSet presAssocID="{CC85BE79-A61B-4089-908E-AE093F36B847}" presName="thickLine" presStyleLbl="alignNode1" presStyleIdx="0" presStyleCnt="3"/>
      <dgm:spPr/>
    </dgm:pt>
    <dgm:pt modelId="{196FE2DC-B446-452A-A4FA-AF3EB1D8308B}" type="pres">
      <dgm:prSet presAssocID="{CC85BE79-A61B-4089-908E-AE093F36B847}" presName="horz1" presStyleCnt="0"/>
      <dgm:spPr/>
    </dgm:pt>
    <dgm:pt modelId="{54F14998-3326-436A-8A24-F2F2FABDAF63}" type="pres">
      <dgm:prSet presAssocID="{CC85BE79-A61B-4089-908E-AE093F36B847}" presName="tx1" presStyleLbl="revTx" presStyleIdx="0" presStyleCnt="3"/>
      <dgm:spPr/>
    </dgm:pt>
    <dgm:pt modelId="{4D94BCE8-509E-4539-82F7-DC0D1EDF26C4}" type="pres">
      <dgm:prSet presAssocID="{CC85BE79-A61B-4089-908E-AE093F36B847}" presName="vert1" presStyleCnt="0"/>
      <dgm:spPr/>
    </dgm:pt>
    <dgm:pt modelId="{875A2C4B-A71D-4798-947D-76DA785A2AE1}" type="pres">
      <dgm:prSet presAssocID="{6A1FD2F3-F982-45A3-B8B7-2A2F9C327453}" presName="thickLine" presStyleLbl="alignNode1" presStyleIdx="1" presStyleCnt="3"/>
      <dgm:spPr/>
    </dgm:pt>
    <dgm:pt modelId="{327F2E48-014B-4EAA-8A1E-0EBA497189A4}" type="pres">
      <dgm:prSet presAssocID="{6A1FD2F3-F982-45A3-B8B7-2A2F9C327453}" presName="horz1" presStyleCnt="0"/>
      <dgm:spPr/>
    </dgm:pt>
    <dgm:pt modelId="{3E11EFC2-E08C-4AB0-8E0D-EDB641DBC351}" type="pres">
      <dgm:prSet presAssocID="{6A1FD2F3-F982-45A3-B8B7-2A2F9C327453}" presName="tx1" presStyleLbl="revTx" presStyleIdx="1" presStyleCnt="3"/>
      <dgm:spPr/>
    </dgm:pt>
    <dgm:pt modelId="{3313A118-2EB4-4D31-94F4-0DC65D8798DD}" type="pres">
      <dgm:prSet presAssocID="{6A1FD2F3-F982-45A3-B8B7-2A2F9C327453}" presName="vert1" presStyleCnt="0"/>
      <dgm:spPr/>
    </dgm:pt>
    <dgm:pt modelId="{32A48BCF-E3BD-4ACB-8046-554C2EFE76B0}" type="pres">
      <dgm:prSet presAssocID="{E5837547-EC2D-4154-9D96-4CB948842857}" presName="thickLine" presStyleLbl="alignNode1" presStyleIdx="2" presStyleCnt="3"/>
      <dgm:spPr/>
    </dgm:pt>
    <dgm:pt modelId="{A7DBF9B6-850D-4733-B574-DB454869D772}" type="pres">
      <dgm:prSet presAssocID="{E5837547-EC2D-4154-9D96-4CB948842857}" presName="horz1" presStyleCnt="0"/>
      <dgm:spPr/>
    </dgm:pt>
    <dgm:pt modelId="{1D13F37A-131E-44A2-AA70-DEE8F5FCB7B0}" type="pres">
      <dgm:prSet presAssocID="{E5837547-EC2D-4154-9D96-4CB948842857}" presName="tx1" presStyleLbl="revTx" presStyleIdx="2" presStyleCnt="3"/>
      <dgm:spPr/>
    </dgm:pt>
    <dgm:pt modelId="{5C99643C-6B1B-4C43-B4C0-EF15E6901C89}" type="pres">
      <dgm:prSet presAssocID="{E5837547-EC2D-4154-9D96-4CB948842857}" presName="vert1" presStyleCnt="0"/>
      <dgm:spPr/>
    </dgm:pt>
  </dgm:ptLst>
  <dgm:cxnLst>
    <dgm:cxn modelId="{48C9C11F-67F3-4577-8D35-D8A48CE564C0}" srcId="{C4951ACE-5DC2-4F04-A49D-EB11073E8E70}" destId="{6A1FD2F3-F982-45A3-B8B7-2A2F9C327453}" srcOrd="1" destOrd="0" parTransId="{CFC43588-5D5B-4F1C-BD54-E4B848B010C0}" sibTransId="{AAFA8DC1-F1DD-4F87-88A5-59F463D06233}"/>
    <dgm:cxn modelId="{0122DD5D-9C04-4B51-8EAB-FC8796743A5E}" type="presOf" srcId="{C4951ACE-5DC2-4F04-A49D-EB11073E8E70}" destId="{9772D699-D834-4A42-9971-445C29AEFCF4}" srcOrd="0" destOrd="0" presId="urn:microsoft.com/office/officeart/2008/layout/LinedList"/>
    <dgm:cxn modelId="{46393E8B-B1F6-452A-BE19-E536086D0505}" type="presOf" srcId="{6A1FD2F3-F982-45A3-B8B7-2A2F9C327453}" destId="{3E11EFC2-E08C-4AB0-8E0D-EDB641DBC351}" srcOrd="0" destOrd="0" presId="urn:microsoft.com/office/officeart/2008/layout/LinedList"/>
    <dgm:cxn modelId="{4351CE8C-3C3D-448F-A564-C600CADCEDE6}" srcId="{C4951ACE-5DC2-4F04-A49D-EB11073E8E70}" destId="{CC85BE79-A61B-4089-908E-AE093F36B847}" srcOrd="0" destOrd="0" parTransId="{8074F951-A52E-4AED-A29E-D16EDC21016D}" sibTransId="{63410922-2622-4AFA-9D87-ABE36F6108A8}"/>
    <dgm:cxn modelId="{67FDF2A0-5D96-4017-82F0-778E6DC55C58}" type="presOf" srcId="{E5837547-EC2D-4154-9D96-4CB948842857}" destId="{1D13F37A-131E-44A2-AA70-DEE8F5FCB7B0}" srcOrd="0" destOrd="0" presId="urn:microsoft.com/office/officeart/2008/layout/LinedList"/>
    <dgm:cxn modelId="{F825A6B8-C094-4C93-88C3-74E637C64508}" srcId="{C4951ACE-5DC2-4F04-A49D-EB11073E8E70}" destId="{E5837547-EC2D-4154-9D96-4CB948842857}" srcOrd="2" destOrd="0" parTransId="{4E75B76A-7C04-427C-8763-42A48682ED95}" sibTransId="{CEA9B06C-FBF2-47D1-9766-CD22A9A3DF2D}"/>
    <dgm:cxn modelId="{11A3AFD6-4D4B-4FA2-B7E0-A0E144672C33}" type="presOf" srcId="{CC85BE79-A61B-4089-908E-AE093F36B847}" destId="{54F14998-3326-436A-8A24-F2F2FABDAF63}" srcOrd="0" destOrd="0" presId="urn:microsoft.com/office/officeart/2008/layout/LinedList"/>
    <dgm:cxn modelId="{2646C444-E756-4A6B-AE75-002F51561E39}" type="presParOf" srcId="{9772D699-D834-4A42-9971-445C29AEFCF4}" destId="{96E1D2F5-F6B3-4071-A949-21D1FBDD4049}" srcOrd="0" destOrd="0" presId="urn:microsoft.com/office/officeart/2008/layout/LinedList"/>
    <dgm:cxn modelId="{69BF23AE-074E-49A7-80E2-2B8C3E67DA29}" type="presParOf" srcId="{9772D699-D834-4A42-9971-445C29AEFCF4}" destId="{196FE2DC-B446-452A-A4FA-AF3EB1D8308B}" srcOrd="1" destOrd="0" presId="urn:microsoft.com/office/officeart/2008/layout/LinedList"/>
    <dgm:cxn modelId="{C823EEB6-DFC2-4D66-B21C-70132F634075}" type="presParOf" srcId="{196FE2DC-B446-452A-A4FA-AF3EB1D8308B}" destId="{54F14998-3326-436A-8A24-F2F2FABDAF63}" srcOrd="0" destOrd="0" presId="urn:microsoft.com/office/officeart/2008/layout/LinedList"/>
    <dgm:cxn modelId="{5A638ABC-280D-43D7-B51A-8C6F7DE9629D}" type="presParOf" srcId="{196FE2DC-B446-452A-A4FA-AF3EB1D8308B}" destId="{4D94BCE8-509E-4539-82F7-DC0D1EDF26C4}" srcOrd="1" destOrd="0" presId="urn:microsoft.com/office/officeart/2008/layout/LinedList"/>
    <dgm:cxn modelId="{43BB17BB-6413-4E73-A79E-9E2B1BF005B5}" type="presParOf" srcId="{9772D699-D834-4A42-9971-445C29AEFCF4}" destId="{875A2C4B-A71D-4798-947D-76DA785A2AE1}" srcOrd="2" destOrd="0" presId="urn:microsoft.com/office/officeart/2008/layout/LinedList"/>
    <dgm:cxn modelId="{7B26FEED-0EF6-478F-A704-231E28A81876}" type="presParOf" srcId="{9772D699-D834-4A42-9971-445C29AEFCF4}" destId="{327F2E48-014B-4EAA-8A1E-0EBA497189A4}" srcOrd="3" destOrd="0" presId="urn:microsoft.com/office/officeart/2008/layout/LinedList"/>
    <dgm:cxn modelId="{AB18ED03-92ED-4ACF-B4C5-FF5424072017}" type="presParOf" srcId="{327F2E48-014B-4EAA-8A1E-0EBA497189A4}" destId="{3E11EFC2-E08C-4AB0-8E0D-EDB641DBC351}" srcOrd="0" destOrd="0" presId="urn:microsoft.com/office/officeart/2008/layout/LinedList"/>
    <dgm:cxn modelId="{767D13CE-ABFB-43DA-98E3-1DCC2227662C}" type="presParOf" srcId="{327F2E48-014B-4EAA-8A1E-0EBA497189A4}" destId="{3313A118-2EB4-4D31-94F4-0DC65D8798DD}" srcOrd="1" destOrd="0" presId="urn:microsoft.com/office/officeart/2008/layout/LinedList"/>
    <dgm:cxn modelId="{641479D8-C32F-445D-A93B-0226B21BC4AC}" type="presParOf" srcId="{9772D699-D834-4A42-9971-445C29AEFCF4}" destId="{32A48BCF-E3BD-4ACB-8046-554C2EFE76B0}" srcOrd="4" destOrd="0" presId="urn:microsoft.com/office/officeart/2008/layout/LinedList"/>
    <dgm:cxn modelId="{3E52E4AF-95A2-4300-A9FC-503F596F524D}" type="presParOf" srcId="{9772D699-D834-4A42-9971-445C29AEFCF4}" destId="{A7DBF9B6-850D-4733-B574-DB454869D772}" srcOrd="5" destOrd="0" presId="urn:microsoft.com/office/officeart/2008/layout/LinedList"/>
    <dgm:cxn modelId="{C52C022B-698D-4A31-A11E-826841FCA1A4}" type="presParOf" srcId="{A7DBF9B6-850D-4733-B574-DB454869D772}" destId="{1D13F37A-131E-44A2-AA70-DEE8F5FCB7B0}" srcOrd="0" destOrd="0" presId="urn:microsoft.com/office/officeart/2008/layout/LinedList"/>
    <dgm:cxn modelId="{716AEEAF-575D-4107-BB13-6ADE452F5F94}" type="presParOf" srcId="{A7DBF9B6-850D-4733-B574-DB454869D772}" destId="{5C99643C-6B1B-4C43-B4C0-EF15E6901C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951ACE-5DC2-4F04-A49D-EB11073E8E70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85BE79-A61B-4089-908E-AE093F36B847}">
      <dgm:prSet/>
      <dgm:spPr/>
      <dgm:t>
        <a:bodyPr/>
        <a:lstStyle/>
        <a:p>
          <a:r>
            <a:rPr lang="en-US" dirty="0"/>
            <a:t>1. What did the Holy Spirit speak to you while the pastor was talking (as you were reading the assigned book)?</a:t>
          </a:r>
        </a:p>
      </dgm:t>
    </dgm:pt>
    <dgm:pt modelId="{8074F951-A52E-4AED-A29E-D16EDC21016D}" type="parTrans" cxnId="{4351CE8C-3C3D-448F-A564-C600CADCEDE6}">
      <dgm:prSet/>
      <dgm:spPr/>
      <dgm:t>
        <a:bodyPr/>
        <a:lstStyle/>
        <a:p>
          <a:endParaRPr lang="en-US"/>
        </a:p>
      </dgm:t>
    </dgm:pt>
    <dgm:pt modelId="{63410922-2622-4AFA-9D87-ABE36F6108A8}" type="sibTrans" cxnId="{4351CE8C-3C3D-448F-A564-C600CADCEDE6}">
      <dgm:prSet/>
      <dgm:spPr/>
      <dgm:t>
        <a:bodyPr/>
        <a:lstStyle/>
        <a:p>
          <a:endParaRPr lang="en-US"/>
        </a:p>
      </dgm:t>
    </dgm:pt>
    <dgm:pt modelId="{6A1FD2F3-F982-45A3-B8B7-2A2F9C327453}">
      <dgm:prSet/>
      <dgm:spPr/>
      <dgm:t>
        <a:bodyPr/>
        <a:lstStyle/>
        <a:p>
          <a:r>
            <a:rPr lang="en-US" dirty="0"/>
            <a:t>2. What will you do because of what He said to you?</a:t>
          </a:r>
        </a:p>
      </dgm:t>
    </dgm:pt>
    <dgm:pt modelId="{CFC43588-5D5B-4F1C-BD54-E4B848B010C0}" type="parTrans" cxnId="{48C9C11F-67F3-4577-8D35-D8A48CE564C0}">
      <dgm:prSet/>
      <dgm:spPr/>
      <dgm:t>
        <a:bodyPr/>
        <a:lstStyle/>
        <a:p>
          <a:endParaRPr lang="en-US"/>
        </a:p>
      </dgm:t>
    </dgm:pt>
    <dgm:pt modelId="{AAFA8DC1-F1DD-4F87-88A5-59F463D06233}" type="sibTrans" cxnId="{48C9C11F-67F3-4577-8D35-D8A48CE564C0}">
      <dgm:prSet/>
      <dgm:spPr/>
      <dgm:t>
        <a:bodyPr/>
        <a:lstStyle/>
        <a:p>
          <a:endParaRPr lang="en-US"/>
        </a:p>
      </dgm:t>
    </dgm:pt>
    <dgm:pt modelId="{E5837547-EC2D-4154-9D96-4CB948842857}">
      <dgm:prSet/>
      <dgm:spPr/>
      <dgm:t>
        <a:bodyPr/>
        <a:lstStyle/>
        <a:p>
          <a:r>
            <a:rPr lang="en-US" dirty="0"/>
            <a:t>3. </a:t>
          </a:r>
        </a:p>
      </dgm:t>
    </dgm:pt>
    <dgm:pt modelId="{4E75B76A-7C04-427C-8763-42A48682ED95}" type="parTrans" cxnId="{F825A6B8-C094-4C93-88C3-74E637C64508}">
      <dgm:prSet/>
      <dgm:spPr/>
      <dgm:t>
        <a:bodyPr/>
        <a:lstStyle/>
        <a:p>
          <a:endParaRPr lang="en-US"/>
        </a:p>
      </dgm:t>
    </dgm:pt>
    <dgm:pt modelId="{CEA9B06C-FBF2-47D1-9766-CD22A9A3DF2D}" type="sibTrans" cxnId="{F825A6B8-C094-4C93-88C3-74E637C64508}">
      <dgm:prSet/>
      <dgm:spPr/>
      <dgm:t>
        <a:bodyPr/>
        <a:lstStyle/>
        <a:p>
          <a:endParaRPr lang="en-US"/>
        </a:p>
      </dgm:t>
    </dgm:pt>
    <dgm:pt modelId="{9772D699-D834-4A42-9971-445C29AEFCF4}" type="pres">
      <dgm:prSet presAssocID="{C4951ACE-5DC2-4F04-A49D-EB11073E8E70}" presName="vert0" presStyleCnt="0">
        <dgm:presLayoutVars>
          <dgm:dir/>
          <dgm:animOne val="branch"/>
          <dgm:animLvl val="lvl"/>
        </dgm:presLayoutVars>
      </dgm:prSet>
      <dgm:spPr/>
    </dgm:pt>
    <dgm:pt modelId="{96E1D2F5-F6B3-4071-A949-21D1FBDD4049}" type="pres">
      <dgm:prSet presAssocID="{CC85BE79-A61B-4089-908E-AE093F36B847}" presName="thickLine" presStyleLbl="alignNode1" presStyleIdx="0" presStyleCnt="3"/>
      <dgm:spPr/>
    </dgm:pt>
    <dgm:pt modelId="{196FE2DC-B446-452A-A4FA-AF3EB1D8308B}" type="pres">
      <dgm:prSet presAssocID="{CC85BE79-A61B-4089-908E-AE093F36B847}" presName="horz1" presStyleCnt="0"/>
      <dgm:spPr/>
    </dgm:pt>
    <dgm:pt modelId="{54F14998-3326-436A-8A24-F2F2FABDAF63}" type="pres">
      <dgm:prSet presAssocID="{CC85BE79-A61B-4089-908E-AE093F36B847}" presName="tx1" presStyleLbl="revTx" presStyleIdx="0" presStyleCnt="3"/>
      <dgm:spPr/>
    </dgm:pt>
    <dgm:pt modelId="{4D94BCE8-509E-4539-82F7-DC0D1EDF26C4}" type="pres">
      <dgm:prSet presAssocID="{CC85BE79-A61B-4089-908E-AE093F36B847}" presName="vert1" presStyleCnt="0"/>
      <dgm:spPr/>
    </dgm:pt>
    <dgm:pt modelId="{875A2C4B-A71D-4798-947D-76DA785A2AE1}" type="pres">
      <dgm:prSet presAssocID="{6A1FD2F3-F982-45A3-B8B7-2A2F9C327453}" presName="thickLine" presStyleLbl="alignNode1" presStyleIdx="1" presStyleCnt="3"/>
      <dgm:spPr/>
    </dgm:pt>
    <dgm:pt modelId="{327F2E48-014B-4EAA-8A1E-0EBA497189A4}" type="pres">
      <dgm:prSet presAssocID="{6A1FD2F3-F982-45A3-B8B7-2A2F9C327453}" presName="horz1" presStyleCnt="0"/>
      <dgm:spPr/>
    </dgm:pt>
    <dgm:pt modelId="{3E11EFC2-E08C-4AB0-8E0D-EDB641DBC351}" type="pres">
      <dgm:prSet presAssocID="{6A1FD2F3-F982-45A3-B8B7-2A2F9C327453}" presName="tx1" presStyleLbl="revTx" presStyleIdx="1" presStyleCnt="3"/>
      <dgm:spPr/>
    </dgm:pt>
    <dgm:pt modelId="{3313A118-2EB4-4D31-94F4-0DC65D8798DD}" type="pres">
      <dgm:prSet presAssocID="{6A1FD2F3-F982-45A3-B8B7-2A2F9C327453}" presName="vert1" presStyleCnt="0"/>
      <dgm:spPr/>
    </dgm:pt>
    <dgm:pt modelId="{32A48BCF-E3BD-4ACB-8046-554C2EFE76B0}" type="pres">
      <dgm:prSet presAssocID="{E5837547-EC2D-4154-9D96-4CB948842857}" presName="thickLine" presStyleLbl="alignNode1" presStyleIdx="2" presStyleCnt="3"/>
      <dgm:spPr/>
    </dgm:pt>
    <dgm:pt modelId="{A7DBF9B6-850D-4733-B574-DB454869D772}" type="pres">
      <dgm:prSet presAssocID="{E5837547-EC2D-4154-9D96-4CB948842857}" presName="horz1" presStyleCnt="0"/>
      <dgm:spPr/>
    </dgm:pt>
    <dgm:pt modelId="{1D13F37A-131E-44A2-AA70-DEE8F5FCB7B0}" type="pres">
      <dgm:prSet presAssocID="{E5837547-EC2D-4154-9D96-4CB948842857}" presName="tx1" presStyleLbl="revTx" presStyleIdx="2" presStyleCnt="3"/>
      <dgm:spPr/>
    </dgm:pt>
    <dgm:pt modelId="{5C99643C-6B1B-4C43-B4C0-EF15E6901C89}" type="pres">
      <dgm:prSet presAssocID="{E5837547-EC2D-4154-9D96-4CB948842857}" presName="vert1" presStyleCnt="0"/>
      <dgm:spPr/>
    </dgm:pt>
  </dgm:ptLst>
  <dgm:cxnLst>
    <dgm:cxn modelId="{48C9C11F-67F3-4577-8D35-D8A48CE564C0}" srcId="{C4951ACE-5DC2-4F04-A49D-EB11073E8E70}" destId="{6A1FD2F3-F982-45A3-B8B7-2A2F9C327453}" srcOrd="1" destOrd="0" parTransId="{CFC43588-5D5B-4F1C-BD54-E4B848B010C0}" sibTransId="{AAFA8DC1-F1DD-4F87-88A5-59F463D06233}"/>
    <dgm:cxn modelId="{0122DD5D-9C04-4B51-8EAB-FC8796743A5E}" type="presOf" srcId="{C4951ACE-5DC2-4F04-A49D-EB11073E8E70}" destId="{9772D699-D834-4A42-9971-445C29AEFCF4}" srcOrd="0" destOrd="0" presId="urn:microsoft.com/office/officeart/2008/layout/LinedList"/>
    <dgm:cxn modelId="{46393E8B-B1F6-452A-BE19-E536086D0505}" type="presOf" srcId="{6A1FD2F3-F982-45A3-B8B7-2A2F9C327453}" destId="{3E11EFC2-E08C-4AB0-8E0D-EDB641DBC351}" srcOrd="0" destOrd="0" presId="urn:microsoft.com/office/officeart/2008/layout/LinedList"/>
    <dgm:cxn modelId="{4351CE8C-3C3D-448F-A564-C600CADCEDE6}" srcId="{C4951ACE-5DC2-4F04-A49D-EB11073E8E70}" destId="{CC85BE79-A61B-4089-908E-AE093F36B847}" srcOrd="0" destOrd="0" parTransId="{8074F951-A52E-4AED-A29E-D16EDC21016D}" sibTransId="{63410922-2622-4AFA-9D87-ABE36F6108A8}"/>
    <dgm:cxn modelId="{67FDF2A0-5D96-4017-82F0-778E6DC55C58}" type="presOf" srcId="{E5837547-EC2D-4154-9D96-4CB948842857}" destId="{1D13F37A-131E-44A2-AA70-DEE8F5FCB7B0}" srcOrd="0" destOrd="0" presId="urn:microsoft.com/office/officeart/2008/layout/LinedList"/>
    <dgm:cxn modelId="{F825A6B8-C094-4C93-88C3-74E637C64508}" srcId="{C4951ACE-5DC2-4F04-A49D-EB11073E8E70}" destId="{E5837547-EC2D-4154-9D96-4CB948842857}" srcOrd="2" destOrd="0" parTransId="{4E75B76A-7C04-427C-8763-42A48682ED95}" sibTransId="{CEA9B06C-FBF2-47D1-9766-CD22A9A3DF2D}"/>
    <dgm:cxn modelId="{11A3AFD6-4D4B-4FA2-B7E0-A0E144672C33}" type="presOf" srcId="{CC85BE79-A61B-4089-908E-AE093F36B847}" destId="{54F14998-3326-436A-8A24-F2F2FABDAF63}" srcOrd="0" destOrd="0" presId="urn:microsoft.com/office/officeart/2008/layout/LinedList"/>
    <dgm:cxn modelId="{2646C444-E756-4A6B-AE75-002F51561E39}" type="presParOf" srcId="{9772D699-D834-4A42-9971-445C29AEFCF4}" destId="{96E1D2F5-F6B3-4071-A949-21D1FBDD4049}" srcOrd="0" destOrd="0" presId="urn:microsoft.com/office/officeart/2008/layout/LinedList"/>
    <dgm:cxn modelId="{69BF23AE-074E-49A7-80E2-2B8C3E67DA29}" type="presParOf" srcId="{9772D699-D834-4A42-9971-445C29AEFCF4}" destId="{196FE2DC-B446-452A-A4FA-AF3EB1D8308B}" srcOrd="1" destOrd="0" presId="urn:microsoft.com/office/officeart/2008/layout/LinedList"/>
    <dgm:cxn modelId="{C823EEB6-DFC2-4D66-B21C-70132F634075}" type="presParOf" srcId="{196FE2DC-B446-452A-A4FA-AF3EB1D8308B}" destId="{54F14998-3326-436A-8A24-F2F2FABDAF63}" srcOrd="0" destOrd="0" presId="urn:microsoft.com/office/officeart/2008/layout/LinedList"/>
    <dgm:cxn modelId="{5A638ABC-280D-43D7-B51A-8C6F7DE9629D}" type="presParOf" srcId="{196FE2DC-B446-452A-A4FA-AF3EB1D8308B}" destId="{4D94BCE8-509E-4539-82F7-DC0D1EDF26C4}" srcOrd="1" destOrd="0" presId="urn:microsoft.com/office/officeart/2008/layout/LinedList"/>
    <dgm:cxn modelId="{43BB17BB-6413-4E73-A79E-9E2B1BF005B5}" type="presParOf" srcId="{9772D699-D834-4A42-9971-445C29AEFCF4}" destId="{875A2C4B-A71D-4798-947D-76DA785A2AE1}" srcOrd="2" destOrd="0" presId="urn:microsoft.com/office/officeart/2008/layout/LinedList"/>
    <dgm:cxn modelId="{7B26FEED-0EF6-478F-A704-231E28A81876}" type="presParOf" srcId="{9772D699-D834-4A42-9971-445C29AEFCF4}" destId="{327F2E48-014B-4EAA-8A1E-0EBA497189A4}" srcOrd="3" destOrd="0" presId="urn:microsoft.com/office/officeart/2008/layout/LinedList"/>
    <dgm:cxn modelId="{AB18ED03-92ED-4ACF-B4C5-FF5424072017}" type="presParOf" srcId="{327F2E48-014B-4EAA-8A1E-0EBA497189A4}" destId="{3E11EFC2-E08C-4AB0-8E0D-EDB641DBC351}" srcOrd="0" destOrd="0" presId="urn:microsoft.com/office/officeart/2008/layout/LinedList"/>
    <dgm:cxn modelId="{767D13CE-ABFB-43DA-98E3-1DCC2227662C}" type="presParOf" srcId="{327F2E48-014B-4EAA-8A1E-0EBA497189A4}" destId="{3313A118-2EB4-4D31-94F4-0DC65D8798DD}" srcOrd="1" destOrd="0" presId="urn:microsoft.com/office/officeart/2008/layout/LinedList"/>
    <dgm:cxn modelId="{641479D8-C32F-445D-A93B-0226B21BC4AC}" type="presParOf" srcId="{9772D699-D834-4A42-9971-445C29AEFCF4}" destId="{32A48BCF-E3BD-4ACB-8046-554C2EFE76B0}" srcOrd="4" destOrd="0" presId="urn:microsoft.com/office/officeart/2008/layout/LinedList"/>
    <dgm:cxn modelId="{3E52E4AF-95A2-4300-A9FC-503F596F524D}" type="presParOf" srcId="{9772D699-D834-4A42-9971-445C29AEFCF4}" destId="{A7DBF9B6-850D-4733-B574-DB454869D772}" srcOrd="5" destOrd="0" presId="urn:microsoft.com/office/officeart/2008/layout/LinedList"/>
    <dgm:cxn modelId="{C52C022B-698D-4A31-A11E-826841FCA1A4}" type="presParOf" srcId="{A7DBF9B6-850D-4733-B574-DB454869D772}" destId="{1D13F37A-131E-44A2-AA70-DEE8F5FCB7B0}" srcOrd="0" destOrd="0" presId="urn:microsoft.com/office/officeart/2008/layout/LinedList"/>
    <dgm:cxn modelId="{716AEEAF-575D-4107-BB13-6ADE452F5F94}" type="presParOf" srcId="{A7DBF9B6-850D-4733-B574-DB454869D772}" destId="{5C99643C-6B1B-4C43-B4C0-EF15E6901C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951ACE-5DC2-4F04-A49D-EB11073E8E70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85BE79-A61B-4089-908E-AE093F36B847}">
      <dgm:prSet/>
      <dgm:spPr/>
      <dgm:t>
        <a:bodyPr/>
        <a:lstStyle/>
        <a:p>
          <a:r>
            <a:rPr lang="en-US" dirty="0"/>
            <a:t>1. What did the Holy Spirit speak to you while the pastor was talking (as you were reading the assigned book)?</a:t>
          </a:r>
        </a:p>
      </dgm:t>
    </dgm:pt>
    <dgm:pt modelId="{8074F951-A52E-4AED-A29E-D16EDC21016D}" type="parTrans" cxnId="{4351CE8C-3C3D-448F-A564-C600CADCEDE6}">
      <dgm:prSet/>
      <dgm:spPr/>
      <dgm:t>
        <a:bodyPr/>
        <a:lstStyle/>
        <a:p>
          <a:endParaRPr lang="en-US"/>
        </a:p>
      </dgm:t>
    </dgm:pt>
    <dgm:pt modelId="{63410922-2622-4AFA-9D87-ABE36F6108A8}" type="sibTrans" cxnId="{4351CE8C-3C3D-448F-A564-C600CADCEDE6}">
      <dgm:prSet/>
      <dgm:spPr/>
      <dgm:t>
        <a:bodyPr/>
        <a:lstStyle/>
        <a:p>
          <a:endParaRPr lang="en-US"/>
        </a:p>
      </dgm:t>
    </dgm:pt>
    <dgm:pt modelId="{6A1FD2F3-F982-45A3-B8B7-2A2F9C327453}">
      <dgm:prSet/>
      <dgm:spPr/>
      <dgm:t>
        <a:bodyPr/>
        <a:lstStyle/>
        <a:p>
          <a:r>
            <a:rPr lang="en-US" dirty="0"/>
            <a:t>2. What will you do because of what He said to you?</a:t>
          </a:r>
        </a:p>
      </dgm:t>
    </dgm:pt>
    <dgm:pt modelId="{CFC43588-5D5B-4F1C-BD54-E4B848B010C0}" type="parTrans" cxnId="{48C9C11F-67F3-4577-8D35-D8A48CE564C0}">
      <dgm:prSet/>
      <dgm:spPr/>
      <dgm:t>
        <a:bodyPr/>
        <a:lstStyle/>
        <a:p>
          <a:endParaRPr lang="en-US"/>
        </a:p>
      </dgm:t>
    </dgm:pt>
    <dgm:pt modelId="{AAFA8DC1-F1DD-4F87-88A5-59F463D06233}" type="sibTrans" cxnId="{48C9C11F-67F3-4577-8D35-D8A48CE564C0}">
      <dgm:prSet/>
      <dgm:spPr/>
      <dgm:t>
        <a:bodyPr/>
        <a:lstStyle/>
        <a:p>
          <a:endParaRPr lang="en-US"/>
        </a:p>
      </dgm:t>
    </dgm:pt>
    <dgm:pt modelId="{E5837547-EC2D-4154-9D96-4CB948842857}">
      <dgm:prSet/>
      <dgm:spPr/>
      <dgm:t>
        <a:bodyPr/>
        <a:lstStyle/>
        <a:p>
          <a:r>
            <a:rPr lang="en-US" dirty="0"/>
            <a:t>3. How can we help, or pray for you?</a:t>
          </a:r>
        </a:p>
      </dgm:t>
    </dgm:pt>
    <dgm:pt modelId="{4E75B76A-7C04-427C-8763-42A48682ED95}" type="parTrans" cxnId="{F825A6B8-C094-4C93-88C3-74E637C64508}">
      <dgm:prSet/>
      <dgm:spPr/>
      <dgm:t>
        <a:bodyPr/>
        <a:lstStyle/>
        <a:p>
          <a:endParaRPr lang="en-US"/>
        </a:p>
      </dgm:t>
    </dgm:pt>
    <dgm:pt modelId="{CEA9B06C-FBF2-47D1-9766-CD22A9A3DF2D}" type="sibTrans" cxnId="{F825A6B8-C094-4C93-88C3-74E637C64508}">
      <dgm:prSet/>
      <dgm:spPr/>
      <dgm:t>
        <a:bodyPr/>
        <a:lstStyle/>
        <a:p>
          <a:endParaRPr lang="en-US"/>
        </a:p>
      </dgm:t>
    </dgm:pt>
    <dgm:pt modelId="{9772D699-D834-4A42-9971-445C29AEFCF4}" type="pres">
      <dgm:prSet presAssocID="{C4951ACE-5DC2-4F04-A49D-EB11073E8E70}" presName="vert0" presStyleCnt="0">
        <dgm:presLayoutVars>
          <dgm:dir/>
          <dgm:animOne val="branch"/>
          <dgm:animLvl val="lvl"/>
        </dgm:presLayoutVars>
      </dgm:prSet>
      <dgm:spPr/>
    </dgm:pt>
    <dgm:pt modelId="{96E1D2F5-F6B3-4071-A949-21D1FBDD4049}" type="pres">
      <dgm:prSet presAssocID="{CC85BE79-A61B-4089-908E-AE093F36B847}" presName="thickLine" presStyleLbl="alignNode1" presStyleIdx="0" presStyleCnt="3"/>
      <dgm:spPr/>
    </dgm:pt>
    <dgm:pt modelId="{196FE2DC-B446-452A-A4FA-AF3EB1D8308B}" type="pres">
      <dgm:prSet presAssocID="{CC85BE79-A61B-4089-908E-AE093F36B847}" presName="horz1" presStyleCnt="0"/>
      <dgm:spPr/>
    </dgm:pt>
    <dgm:pt modelId="{54F14998-3326-436A-8A24-F2F2FABDAF63}" type="pres">
      <dgm:prSet presAssocID="{CC85BE79-A61B-4089-908E-AE093F36B847}" presName="tx1" presStyleLbl="revTx" presStyleIdx="0" presStyleCnt="3"/>
      <dgm:spPr/>
    </dgm:pt>
    <dgm:pt modelId="{4D94BCE8-509E-4539-82F7-DC0D1EDF26C4}" type="pres">
      <dgm:prSet presAssocID="{CC85BE79-A61B-4089-908E-AE093F36B847}" presName="vert1" presStyleCnt="0"/>
      <dgm:spPr/>
    </dgm:pt>
    <dgm:pt modelId="{875A2C4B-A71D-4798-947D-76DA785A2AE1}" type="pres">
      <dgm:prSet presAssocID="{6A1FD2F3-F982-45A3-B8B7-2A2F9C327453}" presName="thickLine" presStyleLbl="alignNode1" presStyleIdx="1" presStyleCnt="3"/>
      <dgm:spPr/>
    </dgm:pt>
    <dgm:pt modelId="{327F2E48-014B-4EAA-8A1E-0EBA497189A4}" type="pres">
      <dgm:prSet presAssocID="{6A1FD2F3-F982-45A3-B8B7-2A2F9C327453}" presName="horz1" presStyleCnt="0"/>
      <dgm:spPr/>
    </dgm:pt>
    <dgm:pt modelId="{3E11EFC2-E08C-4AB0-8E0D-EDB641DBC351}" type="pres">
      <dgm:prSet presAssocID="{6A1FD2F3-F982-45A3-B8B7-2A2F9C327453}" presName="tx1" presStyleLbl="revTx" presStyleIdx="1" presStyleCnt="3"/>
      <dgm:spPr/>
    </dgm:pt>
    <dgm:pt modelId="{3313A118-2EB4-4D31-94F4-0DC65D8798DD}" type="pres">
      <dgm:prSet presAssocID="{6A1FD2F3-F982-45A3-B8B7-2A2F9C327453}" presName="vert1" presStyleCnt="0"/>
      <dgm:spPr/>
    </dgm:pt>
    <dgm:pt modelId="{32A48BCF-E3BD-4ACB-8046-554C2EFE76B0}" type="pres">
      <dgm:prSet presAssocID="{E5837547-EC2D-4154-9D96-4CB948842857}" presName="thickLine" presStyleLbl="alignNode1" presStyleIdx="2" presStyleCnt="3"/>
      <dgm:spPr/>
    </dgm:pt>
    <dgm:pt modelId="{A7DBF9B6-850D-4733-B574-DB454869D772}" type="pres">
      <dgm:prSet presAssocID="{E5837547-EC2D-4154-9D96-4CB948842857}" presName="horz1" presStyleCnt="0"/>
      <dgm:spPr/>
    </dgm:pt>
    <dgm:pt modelId="{1D13F37A-131E-44A2-AA70-DEE8F5FCB7B0}" type="pres">
      <dgm:prSet presAssocID="{E5837547-EC2D-4154-9D96-4CB948842857}" presName="tx1" presStyleLbl="revTx" presStyleIdx="2" presStyleCnt="3"/>
      <dgm:spPr/>
    </dgm:pt>
    <dgm:pt modelId="{5C99643C-6B1B-4C43-B4C0-EF15E6901C89}" type="pres">
      <dgm:prSet presAssocID="{E5837547-EC2D-4154-9D96-4CB948842857}" presName="vert1" presStyleCnt="0"/>
      <dgm:spPr/>
    </dgm:pt>
  </dgm:ptLst>
  <dgm:cxnLst>
    <dgm:cxn modelId="{48C9C11F-67F3-4577-8D35-D8A48CE564C0}" srcId="{C4951ACE-5DC2-4F04-A49D-EB11073E8E70}" destId="{6A1FD2F3-F982-45A3-B8B7-2A2F9C327453}" srcOrd="1" destOrd="0" parTransId="{CFC43588-5D5B-4F1C-BD54-E4B848B010C0}" sibTransId="{AAFA8DC1-F1DD-4F87-88A5-59F463D06233}"/>
    <dgm:cxn modelId="{0122DD5D-9C04-4B51-8EAB-FC8796743A5E}" type="presOf" srcId="{C4951ACE-5DC2-4F04-A49D-EB11073E8E70}" destId="{9772D699-D834-4A42-9971-445C29AEFCF4}" srcOrd="0" destOrd="0" presId="urn:microsoft.com/office/officeart/2008/layout/LinedList"/>
    <dgm:cxn modelId="{46393E8B-B1F6-452A-BE19-E536086D0505}" type="presOf" srcId="{6A1FD2F3-F982-45A3-B8B7-2A2F9C327453}" destId="{3E11EFC2-E08C-4AB0-8E0D-EDB641DBC351}" srcOrd="0" destOrd="0" presId="urn:microsoft.com/office/officeart/2008/layout/LinedList"/>
    <dgm:cxn modelId="{4351CE8C-3C3D-448F-A564-C600CADCEDE6}" srcId="{C4951ACE-5DC2-4F04-A49D-EB11073E8E70}" destId="{CC85BE79-A61B-4089-908E-AE093F36B847}" srcOrd="0" destOrd="0" parTransId="{8074F951-A52E-4AED-A29E-D16EDC21016D}" sibTransId="{63410922-2622-4AFA-9D87-ABE36F6108A8}"/>
    <dgm:cxn modelId="{67FDF2A0-5D96-4017-82F0-778E6DC55C58}" type="presOf" srcId="{E5837547-EC2D-4154-9D96-4CB948842857}" destId="{1D13F37A-131E-44A2-AA70-DEE8F5FCB7B0}" srcOrd="0" destOrd="0" presId="urn:microsoft.com/office/officeart/2008/layout/LinedList"/>
    <dgm:cxn modelId="{F825A6B8-C094-4C93-88C3-74E637C64508}" srcId="{C4951ACE-5DC2-4F04-A49D-EB11073E8E70}" destId="{E5837547-EC2D-4154-9D96-4CB948842857}" srcOrd="2" destOrd="0" parTransId="{4E75B76A-7C04-427C-8763-42A48682ED95}" sibTransId="{CEA9B06C-FBF2-47D1-9766-CD22A9A3DF2D}"/>
    <dgm:cxn modelId="{11A3AFD6-4D4B-4FA2-B7E0-A0E144672C33}" type="presOf" srcId="{CC85BE79-A61B-4089-908E-AE093F36B847}" destId="{54F14998-3326-436A-8A24-F2F2FABDAF63}" srcOrd="0" destOrd="0" presId="urn:microsoft.com/office/officeart/2008/layout/LinedList"/>
    <dgm:cxn modelId="{2646C444-E756-4A6B-AE75-002F51561E39}" type="presParOf" srcId="{9772D699-D834-4A42-9971-445C29AEFCF4}" destId="{96E1D2F5-F6B3-4071-A949-21D1FBDD4049}" srcOrd="0" destOrd="0" presId="urn:microsoft.com/office/officeart/2008/layout/LinedList"/>
    <dgm:cxn modelId="{69BF23AE-074E-49A7-80E2-2B8C3E67DA29}" type="presParOf" srcId="{9772D699-D834-4A42-9971-445C29AEFCF4}" destId="{196FE2DC-B446-452A-A4FA-AF3EB1D8308B}" srcOrd="1" destOrd="0" presId="urn:microsoft.com/office/officeart/2008/layout/LinedList"/>
    <dgm:cxn modelId="{C823EEB6-DFC2-4D66-B21C-70132F634075}" type="presParOf" srcId="{196FE2DC-B446-452A-A4FA-AF3EB1D8308B}" destId="{54F14998-3326-436A-8A24-F2F2FABDAF63}" srcOrd="0" destOrd="0" presId="urn:microsoft.com/office/officeart/2008/layout/LinedList"/>
    <dgm:cxn modelId="{5A638ABC-280D-43D7-B51A-8C6F7DE9629D}" type="presParOf" srcId="{196FE2DC-B446-452A-A4FA-AF3EB1D8308B}" destId="{4D94BCE8-509E-4539-82F7-DC0D1EDF26C4}" srcOrd="1" destOrd="0" presId="urn:microsoft.com/office/officeart/2008/layout/LinedList"/>
    <dgm:cxn modelId="{43BB17BB-6413-4E73-A79E-9E2B1BF005B5}" type="presParOf" srcId="{9772D699-D834-4A42-9971-445C29AEFCF4}" destId="{875A2C4B-A71D-4798-947D-76DA785A2AE1}" srcOrd="2" destOrd="0" presId="urn:microsoft.com/office/officeart/2008/layout/LinedList"/>
    <dgm:cxn modelId="{7B26FEED-0EF6-478F-A704-231E28A81876}" type="presParOf" srcId="{9772D699-D834-4A42-9971-445C29AEFCF4}" destId="{327F2E48-014B-4EAA-8A1E-0EBA497189A4}" srcOrd="3" destOrd="0" presId="urn:microsoft.com/office/officeart/2008/layout/LinedList"/>
    <dgm:cxn modelId="{AB18ED03-92ED-4ACF-B4C5-FF5424072017}" type="presParOf" srcId="{327F2E48-014B-4EAA-8A1E-0EBA497189A4}" destId="{3E11EFC2-E08C-4AB0-8E0D-EDB641DBC351}" srcOrd="0" destOrd="0" presId="urn:microsoft.com/office/officeart/2008/layout/LinedList"/>
    <dgm:cxn modelId="{767D13CE-ABFB-43DA-98E3-1DCC2227662C}" type="presParOf" srcId="{327F2E48-014B-4EAA-8A1E-0EBA497189A4}" destId="{3313A118-2EB4-4D31-94F4-0DC65D8798DD}" srcOrd="1" destOrd="0" presId="urn:microsoft.com/office/officeart/2008/layout/LinedList"/>
    <dgm:cxn modelId="{641479D8-C32F-445D-A93B-0226B21BC4AC}" type="presParOf" srcId="{9772D699-D834-4A42-9971-445C29AEFCF4}" destId="{32A48BCF-E3BD-4ACB-8046-554C2EFE76B0}" srcOrd="4" destOrd="0" presId="urn:microsoft.com/office/officeart/2008/layout/LinedList"/>
    <dgm:cxn modelId="{3E52E4AF-95A2-4300-A9FC-503F596F524D}" type="presParOf" srcId="{9772D699-D834-4A42-9971-445C29AEFCF4}" destId="{A7DBF9B6-850D-4733-B574-DB454869D772}" srcOrd="5" destOrd="0" presId="urn:microsoft.com/office/officeart/2008/layout/LinedList"/>
    <dgm:cxn modelId="{C52C022B-698D-4A31-A11E-826841FCA1A4}" type="presParOf" srcId="{A7DBF9B6-850D-4733-B574-DB454869D772}" destId="{1D13F37A-131E-44A2-AA70-DEE8F5FCB7B0}" srcOrd="0" destOrd="0" presId="urn:microsoft.com/office/officeart/2008/layout/LinedList"/>
    <dgm:cxn modelId="{716AEEAF-575D-4107-BB13-6ADE452F5F94}" type="presParOf" srcId="{A7DBF9B6-850D-4733-B574-DB454869D772}" destId="{5C99643C-6B1B-4C43-B4C0-EF15E6901C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5D3937-CCC9-47E0-BA70-C9470F7301D2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09EF6D7-1664-4D62-9F0D-32094EA4D3D1}">
      <dgm:prSet custT="1"/>
      <dgm:spPr/>
      <dgm:t>
        <a:bodyPr/>
        <a:lstStyle/>
        <a:p>
          <a:r>
            <a:rPr lang="en-US" sz="2400" b="0" dirty="0"/>
            <a:t>Low threshold into leadership</a:t>
          </a:r>
          <a:endParaRPr lang="en-US" sz="2400" dirty="0"/>
        </a:p>
      </dgm:t>
    </dgm:pt>
    <dgm:pt modelId="{0FC347CF-09EA-488A-A7CE-8C1574409F29}" type="parTrans" cxnId="{4F4705EF-4D94-4615-B4F4-E002648CD566}">
      <dgm:prSet/>
      <dgm:spPr/>
      <dgm:t>
        <a:bodyPr/>
        <a:lstStyle/>
        <a:p>
          <a:endParaRPr lang="en-US"/>
        </a:p>
      </dgm:t>
    </dgm:pt>
    <dgm:pt modelId="{44C2E03A-513B-4839-AC46-B05708F26B54}" type="sibTrans" cxnId="{4F4705EF-4D94-4615-B4F4-E002648CD566}">
      <dgm:prSet/>
      <dgm:spPr/>
      <dgm:t>
        <a:bodyPr/>
        <a:lstStyle/>
        <a:p>
          <a:endParaRPr lang="en-US"/>
        </a:p>
      </dgm:t>
    </dgm:pt>
    <dgm:pt modelId="{4F87D1D5-5312-4429-978D-ACDE4D716FD7}">
      <dgm:prSet custT="1"/>
      <dgm:spPr/>
      <dgm:t>
        <a:bodyPr/>
        <a:lstStyle/>
        <a:p>
          <a:r>
            <a:rPr lang="en-US" sz="2400" b="0" dirty="0"/>
            <a:t>Biblical standards (no formal education required)</a:t>
          </a:r>
          <a:endParaRPr lang="en-US" sz="2400" dirty="0"/>
        </a:p>
      </dgm:t>
    </dgm:pt>
    <dgm:pt modelId="{786B5D8B-AFB7-4A38-A0BC-81F712DD8C07}" type="parTrans" cxnId="{82D047CE-B09D-4407-915F-7694400A60CA}">
      <dgm:prSet/>
      <dgm:spPr/>
      <dgm:t>
        <a:bodyPr/>
        <a:lstStyle/>
        <a:p>
          <a:endParaRPr lang="en-US"/>
        </a:p>
      </dgm:t>
    </dgm:pt>
    <dgm:pt modelId="{678D352A-41AE-427D-BAA1-4E5B3979A1E9}" type="sibTrans" cxnId="{82D047CE-B09D-4407-915F-7694400A60CA}">
      <dgm:prSet/>
      <dgm:spPr/>
      <dgm:t>
        <a:bodyPr/>
        <a:lstStyle/>
        <a:p>
          <a:endParaRPr lang="en-US"/>
        </a:p>
      </dgm:t>
    </dgm:pt>
    <dgm:pt modelId="{1B2B5B48-62DC-4143-B405-017714179285}">
      <dgm:prSet custT="1"/>
      <dgm:spPr/>
      <dgm:t>
        <a:bodyPr/>
        <a:lstStyle/>
        <a:p>
          <a:r>
            <a:rPr lang="en-US" sz="2400" b="0" dirty="0"/>
            <a:t>A leader must already have followers</a:t>
          </a:r>
          <a:endParaRPr lang="en-US" sz="2400" dirty="0"/>
        </a:p>
      </dgm:t>
    </dgm:pt>
    <dgm:pt modelId="{C06F75E2-7E00-4BF3-AE91-83DA4B14755E}" type="parTrans" cxnId="{AFCFDAC3-6B18-44ED-B9AB-62ED409F9020}">
      <dgm:prSet/>
      <dgm:spPr/>
      <dgm:t>
        <a:bodyPr/>
        <a:lstStyle/>
        <a:p>
          <a:endParaRPr lang="en-US"/>
        </a:p>
      </dgm:t>
    </dgm:pt>
    <dgm:pt modelId="{3D033A27-A4D2-43E0-8BF0-1B958EA02330}" type="sibTrans" cxnId="{AFCFDAC3-6B18-44ED-B9AB-62ED409F9020}">
      <dgm:prSet/>
      <dgm:spPr/>
      <dgm:t>
        <a:bodyPr/>
        <a:lstStyle/>
        <a:p>
          <a:endParaRPr lang="en-US"/>
        </a:p>
      </dgm:t>
    </dgm:pt>
    <dgm:pt modelId="{2143D0DB-D498-47AC-B3B7-890B8B5FBEF6}" type="pres">
      <dgm:prSet presAssocID="{AA5D3937-CCC9-47E0-BA70-C9470F7301D2}" presName="linear" presStyleCnt="0">
        <dgm:presLayoutVars>
          <dgm:dir/>
          <dgm:animLvl val="lvl"/>
          <dgm:resizeHandles val="exact"/>
        </dgm:presLayoutVars>
      </dgm:prSet>
      <dgm:spPr/>
    </dgm:pt>
    <dgm:pt modelId="{8152B84F-55AA-4768-BD75-1DC2EF00CFD8}" type="pres">
      <dgm:prSet presAssocID="{009EF6D7-1664-4D62-9F0D-32094EA4D3D1}" presName="parentLin" presStyleCnt="0"/>
      <dgm:spPr/>
    </dgm:pt>
    <dgm:pt modelId="{BCBB3749-C93A-4FAB-9498-289DC8C15E6B}" type="pres">
      <dgm:prSet presAssocID="{009EF6D7-1664-4D62-9F0D-32094EA4D3D1}" presName="parentLeftMargin" presStyleLbl="node1" presStyleIdx="0" presStyleCnt="1"/>
      <dgm:spPr/>
    </dgm:pt>
    <dgm:pt modelId="{8719BA05-A335-45C9-A280-DC94AA6070BE}" type="pres">
      <dgm:prSet presAssocID="{009EF6D7-1664-4D62-9F0D-32094EA4D3D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DE81FC-B182-41B8-8D9E-F2E131890EDC}" type="pres">
      <dgm:prSet presAssocID="{009EF6D7-1664-4D62-9F0D-32094EA4D3D1}" presName="negativeSpace" presStyleCnt="0"/>
      <dgm:spPr/>
    </dgm:pt>
    <dgm:pt modelId="{B1FA4F4C-0B62-4CB0-8C33-049EC0E0DD41}" type="pres">
      <dgm:prSet presAssocID="{009EF6D7-1664-4D62-9F0D-32094EA4D3D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BB18F13-EABC-43A1-9023-E85B600A3676}" type="presOf" srcId="{4F87D1D5-5312-4429-978D-ACDE4D716FD7}" destId="{B1FA4F4C-0B62-4CB0-8C33-049EC0E0DD41}" srcOrd="0" destOrd="0" presId="urn:microsoft.com/office/officeart/2005/8/layout/list1"/>
    <dgm:cxn modelId="{941AB433-B175-4A98-85F8-746D9FBF0242}" type="presOf" srcId="{009EF6D7-1664-4D62-9F0D-32094EA4D3D1}" destId="{8719BA05-A335-45C9-A280-DC94AA6070BE}" srcOrd="1" destOrd="0" presId="urn:microsoft.com/office/officeart/2005/8/layout/list1"/>
    <dgm:cxn modelId="{46645698-0D12-4102-8CB7-969149E09E9C}" type="presOf" srcId="{009EF6D7-1664-4D62-9F0D-32094EA4D3D1}" destId="{BCBB3749-C93A-4FAB-9498-289DC8C15E6B}" srcOrd="0" destOrd="0" presId="urn:microsoft.com/office/officeart/2005/8/layout/list1"/>
    <dgm:cxn modelId="{913B1A9D-BB89-4019-B609-65689A1173AC}" type="presOf" srcId="{1B2B5B48-62DC-4143-B405-017714179285}" destId="{B1FA4F4C-0B62-4CB0-8C33-049EC0E0DD41}" srcOrd="0" destOrd="1" presId="urn:microsoft.com/office/officeart/2005/8/layout/list1"/>
    <dgm:cxn modelId="{218352A3-CA63-4E74-884C-C5F885E24D43}" type="presOf" srcId="{AA5D3937-CCC9-47E0-BA70-C9470F7301D2}" destId="{2143D0DB-D498-47AC-B3B7-890B8B5FBEF6}" srcOrd="0" destOrd="0" presId="urn:microsoft.com/office/officeart/2005/8/layout/list1"/>
    <dgm:cxn modelId="{AFCFDAC3-6B18-44ED-B9AB-62ED409F9020}" srcId="{009EF6D7-1664-4D62-9F0D-32094EA4D3D1}" destId="{1B2B5B48-62DC-4143-B405-017714179285}" srcOrd="1" destOrd="0" parTransId="{C06F75E2-7E00-4BF3-AE91-83DA4B14755E}" sibTransId="{3D033A27-A4D2-43E0-8BF0-1B958EA02330}"/>
    <dgm:cxn modelId="{82D047CE-B09D-4407-915F-7694400A60CA}" srcId="{009EF6D7-1664-4D62-9F0D-32094EA4D3D1}" destId="{4F87D1D5-5312-4429-978D-ACDE4D716FD7}" srcOrd="0" destOrd="0" parTransId="{786B5D8B-AFB7-4A38-A0BC-81F712DD8C07}" sibTransId="{678D352A-41AE-427D-BAA1-4E5B3979A1E9}"/>
    <dgm:cxn modelId="{4F4705EF-4D94-4615-B4F4-E002648CD566}" srcId="{AA5D3937-CCC9-47E0-BA70-C9470F7301D2}" destId="{009EF6D7-1664-4D62-9F0D-32094EA4D3D1}" srcOrd="0" destOrd="0" parTransId="{0FC347CF-09EA-488A-A7CE-8C1574409F29}" sibTransId="{44C2E03A-513B-4839-AC46-B05708F26B54}"/>
    <dgm:cxn modelId="{25EED589-680A-4912-A7C3-F7660859BA20}" type="presParOf" srcId="{2143D0DB-D498-47AC-B3B7-890B8B5FBEF6}" destId="{8152B84F-55AA-4768-BD75-1DC2EF00CFD8}" srcOrd="0" destOrd="0" presId="urn:microsoft.com/office/officeart/2005/8/layout/list1"/>
    <dgm:cxn modelId="{3B606F8A-CA34-49CC-9CC5-04675BA4BB66}" type="presParOf" srcId="{8152B84F-55AA-4768-BD75-1DC2EF00CFD8}" destId="{BCBB3749-C93A-4FAB-9498-289DC8C15E6B}" srcOrd="0" destOrd="0" presId="urn:microsoft.com/office/officeart/2005/8/layout/list1"/>
    <dgm:cxn modelId="{E330C759-1608-4584-99C0-CDB52F802CF4}" type="presParOf" srcId="{8152B84F-55AA-4768-BD75-1DC2EF00CFD8}" destId="{8719BA05-A335-45C9-A280-DC94AA6070BE}" srcOrd="1" destOrd="0" presId="urn:microsoft.com/office/officeart/2005/8/layout/list1"/>
    <dgm:cxn modelId="{66F4BBA3-9D5F-436B-BF40-FD539F633AA7}" type="presParOf" srcId="{2143D0DB-D498-47AC-B3B7-890B8B5FBEF6}" destId="{A4DE81FC-B182-41B8-8D9E-F2E131890EDC}" srcOrd="1" destOrd="0" presId="urn:microsoft.com/office/officeart/2005/8/layout/list1"/>
    <dgm:cxn modelId="{DEF63B5C-044F-4ABF-BD4F-8513D9CAE252}" type="presParOf" srcId="{2143D0DB-D498-47AC-B3B7-890B8B5FBEF6}" destId="{B1FA4F4C-0B62-4CB0-8C33-049EC0E0DD4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E52D2-1783-4778-9E13-43F9F941E4DE}">
      <dsp:nvSpPr>
        <dsp:cNvPr id="0" name=""/>
        <dsp:cNvSpPr/>
      </dsp:nvSpPr>
      <dsp:spPr>
        <a:xfrm>
          <a:off x="0" y="0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Started by accident</a:t>
          </a:r>
          <a:endParaRPr lang="en-US" sz="2800" kern="1200"/>
        </a:p>
      </dsp:txBody>
      <dsp:txXfrm>
        <a:off x="18946" y="18946"/>
        <a:ext cx="7135574" cy="608955"/>
      </dsp:txXfrm>
    </dsp:sp>
    <dsp:sp modelId="{864B10BA-658B-4661-A839-D31CD8D201DC}">
      <dsp:nvSpPr>
        <dsp:cNvPr id="0" name=""/>
        <dsp:cNvSpPr/>
      </dsp:nvSpPr>
      <dsp:spPr>
        <a:xfrm>
          <a:off x="590626" y="736687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09572" y="755633"/>
        <a:ext cx="6860286" cy="608955"/>
      </dsp:txXfrm>
    </dsp:sp>
    <dsp:sp modelId="{17FAEA99-29CF-4459-8B01-EFAFF0390F99}">
      <dsp:nvSpPr>
        <dsp:cNvPr id="0" name=""/>
        <dsp:cNvSpPr/>
      </dsp:nvSpPr>
      <dsp:spPr>
        <a:xfrm>
          <a:off x="1181252" y="1473374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200198" y="1492320"/>
        <a:ext cx="6860286" cy="608955"/>
      </dsp:txXfrm>
    </dsp:sp>
    <dsp:sp modelId="{1B8F4D3A-83B8-4675-B2EC-587EB8DB4046}">
      <dsp:nvSpPr>
        <dsp:cNvPr id="0" name=""/>
        <dsp:cNvSpPr/>
      </dsp:nvSpPr>
      <dsp:spPr>
        <a:xfrm>
          <a:off x="1771878" y="2210061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790824" y="2229007"/>
        <a:ext cx="6860286" cy="608955"/>
      </dsp:txXfrm>
    </dsp:sp>
    <dsp:sp modelId="{32BD24E8-99D8-4984-8EF2-1D42CF6932EC}">
      <dsp:nvSpPr>
        <dsp:cNvPr id="0" name=""/>
        <dsp:cNvSpPr/>
      </dsp:nvSpPr>
      <dsp:spPr>
        <a:xfrm>
          <a:off x="2362504" y="2946748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81450" y="2965694"/>
        <a:ext cx="6860286" cy="608955"/>
      </dsp:txXfrm>
    </dsp:sp>
    <dsp:sp modelId="{87EF2CD5-8F38-4ED2-A985-7BF6CF34A30A}">
      <dsp:nvSpPr>
        <dsp:cNvPr id="0" name=""/>
        <dsp:cNvSpPr/>
      </dsp:nvSpPr>
      <dsp:spPr>
        <a:xfrm>
          <a:off x="7488804" y="472557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83405" y="472557"/>
        <a:ext cx="231248" cy="316389"/>
      </dsp:txXfrm>
    </dsp:sp>
    <dsp:sp modelId="{04E27187-63FC-46AF-926D-23BD9E69F560}">
      <dsp:nvSpPr>
        <dsp:cNvPr id="0" name=""/>
        <dsp:cNvSpPr/>
      </dsp:nvSpPr>
      <dsp:spPr>
        <a:xfrm>
          <a:off x="8079430" y="120924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74031" y="1209245"/>
        <a:ext cx="231248" cy="316389"/>
      </dsp:txXfrm>
    </dsp:sp>
    <dsp:sp modelId="{1431466E-7B3D-47AC-87E6-9A67D0A9EA4A}">
      <dsp:nvSpPr>
        <dsp:cNvPr id="0" name=""/>
        <dsp:cNvSpPr/>
      </dsp:nvSpPr>
      <dsp:spPr>
        <a:xfrm>
          <a:off x="8670056" y="1935151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64657" y="1935151"/>
        <a:ext cx="231248" cy="316389"/>
      </dsp:txXfrm>
    </dsp:sp>
    <dsp:sp modelId="{4876DB47-0FFD-42B5-99BB-82AFC15D64C2}">
      <dsp:nvSpPr>
        <dsp:cNvPr id="0" name=""/>
        <dsp:cNvSpPr/>
      </dsp:nvSpPr>
      <dsp:spPr>
        <a:xfrm>
          <a:off x="9260683" y="267902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55284" y="2679025"/>
        <a:ext cx="231248" cy="3163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4F4C-0B62-4CB0-8C33-049EC0E0DD41}">
      <dsp:nvSpPr>
        <dsp:cNvPr id="0" name=""/>
        <dsp:cNvSpPr/>
      </dsp:nvSpPr>
      <dsp:spPr>
        <a:xfrm>
          <a:off x="0" y="711041"/>
          <a:ext cx="7529893" cy="1927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3" tIns="999744" rIns="5844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Biblical standards (no formal education required)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 leader must already have followers</a:t>
          </a:r>
          <a:endParaRPr lang="en-US" sz="2400" kern="1200" dirty="0"/>
        </a:p>
      </dsp:txBody>
      <dsp:txXfrm>
        <a:off x="0" y="711041"/>
        <a:ext cx="7529893" cy="1927800"/>
      </dsp:txXfrm>
    </dsp:sp>
    <dsp:sp modelId="{8719BA05-A335-45C9-A280-DC94AA6070BE}">
      <dsp:nvSpPr>
        <dsp:cNvPr id="0" name=""/>
        <dsp:cNvSpPr/>
      </dsp:nvSpPr>
      <dsp:spPr>
        <a:xfrm>
          <a:off x="376494" y="2561"/>
          <a:ext cx="5270925" cy="1416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28" tIns="0" rIns="1992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Low threshold into leadership</a:t>
          </a:r>
          <a:endParaRPr lang="en-US" sz="2400" kern="1200" dirty="0"/>
        </a:p>
      </dsp:txBody>
      <dsp:txXfrm>
        <a:off x="445664" y="71731"/>
        <a:ext cx="5132585" cy="1278620"/>
      </dsp:txXfrm>
    </dsp:sp>
    <dsp:sp modelId="{7BE618F5-A071-4D10-85FF-037B6B731A55}">
      <dsp:nvSpPr>
        <dsp:cNvPr id="0" name=""/>
        <dsp:cNvSpPr/>
      </dsp:nvSpPr>
      <dsp:spPr>
        <a:xfrm>
          <a:off x="0" y="3606521"/>
          <a:ext cx="7529893" cy="1927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3" tIns="999744" rIns="5844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/>
            <a:t>Slows the mother church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Impedes innovation &amp; cultural accommodation</a:t>
          </a:r>
          <a:endParaRPr lang="en-US" sz="2400" kern="1200" dirty="0"/>
        </a:p>
      </dsp:txBody>
      <dsp:txXfrm>
        <a:off x="0" y="3606521"/>
        <a:ext cx="7529893" cy="1927800"/>
      </dsp:txXfrm>
    </dsp:sp>
    <dsp:sp modelId="{18057A29-1953-4E8C-8A8D-75ABC381E4B3}">
      <dsp:nvSpPr>
        <dsp:cNvPr id="0" name=""/>
        <dsp:cNvSpPr/>
      </dsp:nvSpPr>
      <dsp:spPr>
        <a:xfrm>
          <a:off x="376494" y="2898041"/>
          <a:ext cx="5270925" cy="1416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28" tIns="0" rIns="1992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No central government</a:t>
          </a:r>
          <a:endParaRPr lang="en-US" sz="2400" kern="1200" dirty="0"/>
        </a:p>
      </dsp:txBody>
      <dsp:txXfrm>
        <a:off x="445664" y="2967211"/>
        <a:ext cx="5132585" cy="12786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4F4C-0B62-4CB0-8C33-049EC0E0DD41}">
      <dsp:nvSpPr>
        <dsp:cNvPr id="0" name=""/>
        <dsp:cNvSpPr/>
      </dsp:nvSpPr>
      <dsp:spPr>
        <a:xfrm>
          <a:off x="0" y="323591"/>
          <a:ext cx="7529893" cy="1323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3" tIns="416560" rIns="5844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Biblical standards (no formal education required)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 leader must already have followers</a:t>
          </a:r>
          <a:endParaRPr lang="en-US" sz="2400" kern="1200" dirty="0"/>
        </a:p>
      </dsp:txBody>
      <dsp:txXfrm>
        <a:off x="0" y="323591"/>
        <a:ext cx="7529893" cy="1323000"/>
      </dsp:txXfrm>
    </dsp:sp>
    <dsp:sp modelId="{8719BA05-A335-45C9-A280-DC94AA6070BE}">
      <dsp:nvSpPr>
        <dsp:cNvPr id="0" name=""/>
        <dsp:cNvSpPr/>
      </dsp:nvSpPr>
      <dsp:spPr>
        <a:xfrm>
          <a:off x="376494" y="28391"/>
          <a:ext cx="5270925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28" tIns="0" rIns="1992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Low threshold into leadership</a:t>
          </a:r>
          <a:endParaRPr lang="en-US" sz="2400" kern="1200" dirty="0"/>
        </a:p>
      </dsp:txBody>
      <dsp:txXfrm>
        <a:off x="405315" y="57212"/>
        <a:ext cx="5213283" cy="532758"/>
      </dsp:txXfrm>
    </dsp:sp>
    <dsp:sp modelId="{7BE618F5-A071-4D10-85FF-037B6B731A55}">
      <dsp:nvSpPr>
        <dsp:cNvPr id="0" name=""/>
        <dsp:cNvSpPr/>
      </dsp:nvSpPr>
      <dsp:spPr>
        <a:xfrm>
          <a:off x="0" y="2049791"/>
          <a:ext cx="7529893" cy="1323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3" tIns="416560" rIns="5844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/>
            <a:t>Slows the mother church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Impedes innovation &amp; cultural accommodation</a:t>
          </a:r>
          <a:endParaRPr lang="en-US" sz="2400" kern="1200" dirty="0"/>
        </a:p>
      </dsp:txBody>
      <dsp:txXfrm>
        <a:off x="0" y="2049791"/>
        <a:ext cx="7529893" cy="1323000"/>
      </dsp:txXfrm>
    </dsp:sp>
    <dsp:sp modelId="{18057A29-1953-4E8C-8A8D-75ABC381E4B3}">
      <dsp:nvSpPr>
        <dsp:cNvPr id="0" name=""/>
        <dsp:cNvSpPr/>
      </dsp:nvSpPr>
      <dsp:spPr>
        <a:xfrm>
          <a:off x="376494" y="1754591"/>
          <a:ext cx="5270925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28" tIns="0" rIns="1992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No central government</a:t>
          </a:r>
          <a:endParaRPr lang="en-US" sz="2400" kern="1200" dirty="0"/>
        </a:p>
      </dsp:txBody>
      <dsp:txXfrm>
        <a:off x="405315" y="1783412"/>
        <a:ext cx="5213283" cy="532758"/>
      </dsp:txXfrm>
    </dsp:sp>
    <dsp:sp modelId="{B686FF24-B0FA-45F5-B1B0-C259153C7FB6}">
      <dsp:nvSpPr>
        <dsp:cNvPr id="0" name=""/>
        <dsp:cNvSpPr/>
      </dsp:nvSpPr>
      <dsp:spPr>
        <a:xfrm>
          <a:off x="0" y="3775991"/>
          <a:ext cx="7529893" cy="1732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3" tIns="416560" rIns="5844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/>
            <a:t>Church names are unimportant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The model is flexible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 place where </a:t>
          </a:r>
          <a:r>
            <a:rPr lang="en-US" sz="2400" b="0" u="sng" kern="1200" dirty="0"/>
            <a:t>nobody</a:t>
          </a:r>
          <a:r>
            <a:rPr lang="en-US" sz="2400" b="0" kern="1200" dirty="0"/>
            <a:t> knows </a:t>
          </a:r>
          <a:r>
            <a:rPr lang="en-US" sz="2400" b="0" i="1" kern="1200" dirty="0"/>
            <a:t>my</a:t>
          </a:r>
          <a:r>
            <a:rPr lang="en-US" sz="2400" b="0" kern="1200" dirty="0"/>
            <a:t> name…</a:t>
          </a:r>
          <a:endParaRPr lang="en-US" sz="2400" kern="1200" dirty="0"/>
        </a:p>
      </dsp:txBody>
      <dsp:txXfrm>
        <a:off x="0" y="3775991"/>
        <a:ext cx="7529893" cy="1732500"/>
      </dsp:txXfrm>
    </dsp:sp>
    <dsp:sp modelId="{8BEDB652-2772-47BC-AE68-5F56982C7280}">
      <dsp:nvSpPr>
        <dsp:cNvPr id="0" name=""/>
        <dsp:cNvSpPr/>
      </dsp:nvSpPr>
      <dsp:spPr>
        <a:xfrm>
          <a:off x="376494" y="3480791"/>
          <a:ext cx="5270925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28" tIns="0" rIns="1992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Acceptance of diversity</a:t>
          </a:r>
          <a:endParaRPr lang="en-US" sz="2400" kern="1200" dirty="0"/>
        </a:p>
      </dsp:txBody>
      <dsp:txXfrm>
        <a:off x="405315" y="3509612"/>
        <a:ext cx="5213283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E52D2-1783-4778-9E13-43F9F941E4DE}">
      <dsp:nvSpPr>
        <dsp:cNvPr id="0" name=""/>
        <dsp:cNvSpPr/>
      </dsp:nvSpPr>
      <dsp:spPr>
        <a:xfrm>
          <a:off x="0" y="0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Started by accident</a:t>
          </a:r>
          <a:endParaRPr lang="en-US" sz="2800" kern="1200"/>
        </a:p>
      </dsp:txBody>
      <dsp:txXfrm>
        <a:off x="18946" y="18946"/>
        <a:ext cx="7135574" cy="608955"/>
      </dsp:txXfrm>
    </dsp:sp>
    <dsp:sp modelId="{864B10BA-658B-4661-A839-D31CD8D201DC}">
      <dsp:nvSpPr>
        <dsp:cNvPr id="0" name=""/>
        <dsp:cNvSpPr/>
      </dsp:nvSpPr>
      <dsp:spPr>
        <a:xfrm>
          <a:off x="590626" y="736687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Became opportunistic</a:t>
          </a:r>
          <a:endParaRPr lang="en-US" sz="2800" kern="1200"/>
        </a:p>
      </dsp:txBody>
      <dsp:txXfrm>
        <a:off x="609572" y="755633"/>
        <a:ext cx="6860286" cy="608955"/>
      </dsp:txXfrm>
    </dsp:sp>
    <dsp:sp modelId="{17FAEA99-29CF-4459-8B01-EFAFF0390F99}">
      <dsp:nvSpPr>
        <dsp:cNvPr id="0" name=""/>
        <dsp:cNvSpPr/>
      </dsp:nvSpPr>
      <dsp:spPr>
        <a:xfrm>
          <a:off x="1181252" y="1473374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200198" y="1492320"/>
        <a:ext cx="6860286" cy="608955"/>
      </dsp:txXfrm>
    </dsp:sp>
    <dsp:sp modelId="{1B8F4D3A-83B8-4675-B2EC-587EB8DB4046}">
      <dsp:nvSpPr>
        <dsp:cNvPr id="0" name=""/>
        <dsp:cNvSpPr/>
      </dsp:nvSpPr>
      <dsp:spPr>
        <a:xfrm>
          <a:off x="1771878" y="2210061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790824" y="2229007"/>
        <a:ext cx="6860286" cy="608955"/>
      </dsp:txXfrm>
    </dsp:sp>
    <dsp:sp modelId="{32BD24E8-99D8-4984-8EF2-1D42CF6932EC}">
      <dsp:nvSpPr>
        <dsp:cNvPr id="0" name=""/>
        <dsp:cNvSpPr/>
      </dsp:nvSpPr>
      <dsp:spPr>
        <a:xfrm>
          <a:off x="2362504" y="2946748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81450" y="2965694"/>
        <a:ext cx="6860286" cy="608955"/>
      </dsp:txXfrm>
    </dsp:sp>
    <dsp:sp modelId="{87EF2CD5-8F38-4ED2-A985-7BF6CF34A30A}">
      <dsp:nvSpPr>
        <dsp:cNvPr id="0" name=""/>
        <dsp:cNvSpPr/>
      </dsp:nvSpPr>
      <dsp:spPr>
        <a:xfrm>
          <a:off x="7488804" y="472557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83405" y="472557"/>
        <a:ext cx="231248" cy="316389"/>
      </dsp:txXfrm>
    </dsp:sp>
    <dsp:sp modelId="{04E27187-63FC-46AF-926D-23BD9E69F560}">
      <dsp:nvSpPr>
        <dsp:cNvPr id="0" name=""/>
        <dsp:cNvSpPr/>
      </dsp:nvSpPr>
      <dsp:spPr>
        <a:xfrm>
          <a:off x="8079430" y="120924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74031" y="1209245"/>
        <a:ext cx="231248" cy="316389"/>
      </dsp:txXfrm>
    </dsp:sp>
    <dsp:sp modelId="{1431466E-7B3D-47AC-87E6-9A67D0A9EA4A}">
      <dsp:nvSpPr>
        <dsp:cNvPr id="0" name=""/>
        <dsp:cNvSpPr/>
      </dsp:nvSpPr>
      <dsp:spPr>
        <a:xfrm>
          <a:off x="8670056" y="1935151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64657" y="1935151"/>
        <a:ext cx="231248" cy="316389"/>
      </dsp:txXfrm>
    </dsp:sp>
    <dsp:sp modelId="{4876DB47-0FFD-42B5-99BB-82AFC15D64C2}">
      <dsp:nvSpPr>
        <dsp:cNvPr id="0" name=""/>
        <dsp:cNvSpPr/>
      </dsp:nvSpPr>
      <dsp:spPr>
        <a:xfrm>
          <a:off x="9260683" y="267902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55284" y="2679025"/>
        <a:ext cx="231248" cy="316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E52D2-1783-4778-9E13-43F9F941E4DE}">
      <dsp:nvSpPr>
        <dsp:cNvPr id="0" name=""/>
        <dsp:cNvSpPr/>
      </dsp:nvSpPr>
      <dsp:spPr>
        <a:xfrm>
          <a:off x="0" y="0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Started by accident</a:t>
          </a:r>
          <a:endParaRPr lang="en-US" sz="2800" kern="1200"/>
        </a:p>
      </dsp:txBody>
      <dsp:txXfrm>
        <a:off x="18946" y="18946"/>
        <a:ext cx="7135574" cy="608955"/>
      </dsp:txXfrm>
    </dsp:sp>
    <dsp:sp modelId="{864B10BA-658B-4661-A839-D31CD8D201DC}">
      <dsp:nvSpPr>
        <dsp:cNvPr id="0" name=""/>
        <dsp:cNvSpPr/>
      </dsp:nvSpPr>
      <dsp:spPr>
        <a:xfrm>
          <a:off x="590626" y="736687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Became opportunistic</a:t>
          </a:r>
          <a:endParaRPr lang="en-US" sz="2800" kern="1200"/>
        </a:p>
      </dsp:txBody>
      <dsp:txXfrm>
        <a:off x="609572" y="755633"/>
        <a:ext cx="6860286" cy="608955"/>
      </dsp:txXfrm>
    </dsp:sp>
    <dsp:sp modelId="{17FAEA99-29CF-4459-8B01-EFAFF0390F99}">
      <dsp:nvSpPr>
        <dsp:cNvPr id="0" name=""/>
        <dsp:cNvSpPr/>
      </dsp:nvSpPr>
      <dsp:spPr>
        <a:xfrm>
          <a:off x="1181252" y="1473374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Grew in fits &amp; starts, no smooth curve</a:t>
          </a:r>
          <a:endParaRPr lang="en-US" sz="2800" kern="1200"/>
        </a:p>
      </dsp:txBody>
      <dsp:txXfrm>
        <a:off x="1200198" y="1492320"/>
        <a:ext cx="6860286" cy="608955"/>
      </dsp:txXfrm>
    </dsp:sp>
    <dsp:sp modelId="{1B8F4D3A-83B8-4675-B2EC-587EB8DB4046}">
      <dsp:nvSpPr>
        <dsp:cNvPr id="0" name=""/>
        <dsp:cNvSpPr/>
      </dsp:nvSpPr>
      <dsp:spPr>
        <a:xfrm>
          <a:off x="1771878" y="2210061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790824" y="2229007"/>
        <a:ext cx="6860286" cy="608955"/>
      </dsp:txXfrm>
    </dsp:sp>
    <dsp:sp modelId="{32BD24E8-99D8-4984-8EF2-1D42CF6932EC}">
      <dsp:nvSpPr>
        <dsp:cNvPr id="0" name=""/>
        <dsp:cNvSpPr/>
      </dsp:nvSpPr>
      <dsp:spPr>
        <a:xfrm>
          <a:off x="2362504" y="2946748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81450" y="2965694"/>
        <a:ext cx="6860286" cy="608955"/>
      </dsp:txXfrm>
    </dsp:sp>
    <dsp:sp modelId="{87EF2CD5-8F38-4ED2-A985-7BF6CF34A30A}">
      <dsp:nvSpPr>
        <dsp:cNvPr id="0" name=""/>
        <dsp:cNvSpPr/>
      </dsp:nvSpPr>
      <dsp:spPr>
        <a:xfrm>
          <a:off x="7488804" y="472557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83405" y="472557"/>
        <a:ext cx="231248" cy="316389"/>
      </dsp:txXfrm>
    </dsp:sp>
    <dsp:sp modelId="{04E27187-63FC-46AF-926D-23BD9E69F560}">
      <dsp:nvSpPr>
        <dsp:cNvPr id="0" name=""/>
        <dsp:cNvSpPr/>
      </dsp:nvSpPr>
      <dsp:spPr>
        <a:xfrm>
          <a:off x="8079430" y="120924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74031" y="1209245"/>
        <a:ext cx="231248" cy="316389"/>
      </dsp:txXfrm>
    </dsp:sp>
    <dsp:sp modelId="{1431466E-7B3D-47AC-87E6-9A67D0A9EA4A}">
      <dsp:nvSpPr>
        <dsp:cNvPr id="0" name=""/>
        <dsp:cNvSpPr/>
      </dsp:nvSpPr>
      <dsp:spPr>
        <a:xfrm>
          <a:off x="8670056" y="1935151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64657" y="1935151"/>
        <a:ext cx="231248" cy="316389"/>
      </dsp:txXfrm>
    </dsp:sp>
    <dsp:sp modelId="{4876DB47-0FFD-42B5-99BB-82AFC15D64C2}">
      <dsp:nvSpPr>
        <dsp:cNvPr id="0" name=""/>
        <dsp:cNvSpPr/>
      </dsp:nvSpPr>
      <dsp:spPr>
        <a:xfrm>
          <a:off x="9260683" y="267902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55284" y="2679025"/>
        <a:ext cx="231248" cy="316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E52D2-1783-4778-9E13-43F9F941E4DE}">
      <dsp:nvSpPr>
        <dsp:cNvPr id="0" name=""/>
        <dsp:cNvSpPr/>
      </dsp:nvSpPr>
      <dsp:spPr>
        <a:xfrm>
          <a:off x="0" y="0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Started by accident</a:t>
          </a:r>
          <a:endParaRPr lang="en-US" sz="2800" kern="1200"/>
        </a:p>
      </dsp:txBody>
      <dsp:txXfrm>
        <a:off x="18946" y="18946"/>
        <a:ext cx="7135574" cy="608955"/>
      </dsp:txXfrm>
    </dsp:sp>
    <dsp:sp modelId="{864B10BA-658B-4661-A839-D31CD8D201DC}">
      <dsp:nvSpPr>
        <dsp:cNvPr id="0" name=""/>
        <dsp:cNvSpPr/>
      </dsp:nvSpPr>
      <dsp:spPr>
        <a:xfrm>
          <a:off x="590626" y="736687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Became opportunistic</a:t>
          </a:r>
          <a:endParaRPr lang="en-US" sz="2800" kern="1200"/>
        </a:p>
      </dsp:txBody>
      <dsp:txXfrm>
        <a:off x="609572" y="755633"/>
        <a:ext cx="6860286" cy="608955"/>
      </dsp:txXfrm>
    </dsp:sp>
    <dsp:sp modelId="{17FAEA99-29CF-4459-8B01-EFAFF0390F99}">
      <dsp:nvSpPr>
        <dsp:cNvPr id="0" name=""/>
        <dsp:cNvSpPr/>
      </dsp:nvSpPr>
      <dsp:spPr>
        <a:xfrm>
          <a:off x="1181252" y="1473374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Grew in fits &amp; starts, no smooth curve</a:t>
          </a:r>
          <a:endParaRPr lang="en-US" sz="2800" kern="1200"/>
        </a:p>
      </dsp:txBody>
      <dsp:txXfrm>
        <a:off x="1200198" y="1492320"/>
        <a:ext cx="6860286" cy="608955"/>
      </dsp:txXfrm>
    </dsp:sp>
    <dsp:sp modelId="{1B8F4D3A-83B8-4675-B2EC-587EB8DB4046}">
      <dsp:nvSpPr>
        <dsp:cNvPr id="0" name=""/>
        <dsp:cNvSpPr/>
      </dsp:nvSpPr>
      <dsp:spPr>
        <a:xfrm>
          <a:off x="1771878" y="2210061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Never built a brand</a:t>
          </a:r>
          <a:endParaRPr lang="en-US" sz="2800" kern="1200" dirty="0"/>
        </a:p>
      </dsp:txBody>
      <dsp:txXfrm>
        <a:off x="1790824" y="2229007"/>
        <a:ext cx="6860286" cy="608955"/>
      </dsp:txXfrm>
    </dsp:sp>
    <dsp:sp modelId="{32BD24E8-99D8-4984-8EF2-1D42CF6932EC}">
      <dsp:nvSpPr>
        <dsp:cNvPr id="0" name=""/>
        <dsp:cNvSpPr/>
      </dsp:nvSpPr>
      <dsp:spPr>
        <a:xfrm>
          <a:off x="2362504" y="2946748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81450" y="2965694"/>
        <a:ext cx="6860286" cy="608955"/>
      </dsp:txXfrm>
    </dsp:sp>
    <dsp:sp modelId="{87EF2CD5-8F38-4ED2-A985-7BF6CF34A30A}">
      <dsp:nvSpPr>
        <dsp:cNvPr id="0" name=""/>
        <dsp:cNvSpPr/>
      </dsp:nvSpPr>
      <dsp:spPr>
        <a:xfrm>
          <a:off x="7488804" y="472557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83405" y="472557"/>
        <a:ext cx="231248" cy="316389"/>
      </dsp:txXfrm>
    </dsp:sp>
    <dsp:sp modelId="{04E27187-63FC-46AF-926D-23BD9E69F560}">
      <dsp:nvSpPr>
        <dsp:cNvPr id="0" name=""/>
        <dsp:cNvSpPr/>
      </dsp:nvSpPr>
      <dsp:spPr>
        <a:xfrm>
          <a:off x="8079430" y="120924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74031" y="1209245"/>
        <a:ext cx="231248" cy="316389"/>
      </dsp:txXfrm>
    </dsp:sp>
    <dsp:sp modelId="{1431466E-7B3D-47AC-87E6-9A67D0A9EA4A}">
      <dsp:nvSpPr>
        <dsp:cNvPr id="0" name=""/>
        <dsp:cNvSpPr/>
      </dsp:nvSpPr>
      <dsp:spPr>
        <a:xfrm>
          <a:off x="8670056" y="1935151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64657" y="1935151"/>
        <a:ext cx="231248" cy="316389"/>
      </dsp:txXfrm>
    </dsp:sp>
    <dsp:sp modelId="{4876DB47-0FFD-42B5-99BB-82AFC15D64C2}">
      <dsp:nvSpPr>
        <dsp:cNvPr id="0" name=""/>
        <dsp:cNvSpPr/>
      </dsp:nvSpPr>
      <dsp:spPr>
        <a:xfrm>
          <a:off x="9260683" y="267902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55284" y="2679025"/>
        <a:ext cx="231248" cy="316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E52D2-1783-4778-9E13-43F9F941E4DE}">
      <dsp:nvSpPr>
        <dsp:cNvPr id="0" name=""/>
        <dsp:cNvSpPr/>
      </dsp:nvSpPr>
      <dsp:spPr>
        <a:xfrm>
          <a:off x="0" y="0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Started by accident</a:t>
          </a:r>
          <a:endParaRPr lang="en-US" sz="2700" kern="1200"/>
        </a:p>
      </dsp:txBody>
      <dsp:txXfrm>
        <a:off x="18946" y="18946"/>
        <a:ext cx="7135574" cy="608955"/>
      </dsp:txXfrm>
    </dsp:sp>
    <dsp:sp modelId="{864B10BA-658B-4661-A839-D31CD8D201DC}">
      <dsp:nvSpPr>
        <dsp:cNvPr id="0" name=""/>
        <dsp:cNvSpPr/>
      </dsp:nvSpPr>
      <dsp:spPr>
        <a:xfrm>
          <a:off x="590626" y="736687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Became opportunistic</a:t>
          </a:r>
          <a:endParaRPr lang="en-US" sz="2700" kern="1200"/>
        </a:p>
      </dsp:txBody>
      <dsp:txXfrm>
        <a:off x="609572" y="755633"/>
        <a:ext cx="6860286" cy="608955"/>
      </dsp:txXfrm>
    </dsp:sp>
    <dsp:sp modelId="{17FAEA99-29CF-4459-8B01-EFAFF0390F99}">
      <dsp:nvSpPr>
        <dsp:cNvPr id="0" name=""/>
        <dsp:cNvSpPr/>
      </dsp:nvSpPr>
      <dsp:spPr>
        <a:xfrm>
          <a:off x="1181252" y="1473374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Grew in fits &amp; starts, no smooth curve</a:t>
          </a:r>
          <a:endParaRPr lang="en-US" sz="2700" kern="1200"/>
        </a:p>
      </dsp:txBody>
      <dsp:txXfrm>
        <a:off x="1200198" y="1492320"/>
        <a:ext cx="6860286" cy="608955"/>
      </dsp:txXfrm>
    </dsp:sp>
    <dsp:sp modelId="{1B8F4D3A-83B8-4675-B2EC-587EB8DB4046}">
      <dsp:nvSpPr>
        <dsp:cNvPr id="0" name=""/>
        <dsp:cNvSpPr/>
      </dsp:nvSpPr>
      <dsp:spPr>
        <a:xfrm>
          <a:off x="1771878" y="2210061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2018"/>
                <a:satOff val="-11386"/>
                <a:lumOff val="34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2018"/>
                <a:satOff val="-11386"/>
                <a:lumOff val="34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2018"/>
                <a:satOff val="-11386"/>
                <a:lumOff val="34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Never built a brand</a:t>
          </a:r>
          <a:endParaRPr lang="en-US" sz="2700" kern="1200"/>
        </a:p>
      </dsp:txBody>
      <dsp:txXfrm>
        <a:off x="1790824" y="2229007"/>
        <a:ext cx="6860286" cy="608955"/>
      </dsp:txXfrm>
    </dsp:sp>
    <dsp:sp modelId="{32BD24E8-99D8-4984-8EF2-1D42CF6932EC}">
      <dsp:nvSpPr>
        <dsp:cNvPr id="0" name=""/>
        <dsp:cNvSpPr/>
      </dsp:nvSpPr>
      <dsp:spPr>
        <a:xfrm>
          <a:off x="2362504" y="2946748"/>
          <a:ext cx="7909255" cy="646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1009"/>
                <a:satOff val="-5693"/>
                <a:lumOff val="17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009"/>
                <a:satOff val="-5693"/>
                <a:lumOff val="17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009"/>
                <a:satOff val="-5693"/>
                <a:lumOff val="17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2,300+ churches on every continent since 1971</a:t>
          </a:r>
          <a:endParaRPr lang="en-US" sz="2700" kern="1200" dirty="0"/>
        </a:p>
      </dsp:txBody>
      <dsp:txXfrm>
        <a:off x="2381450" y="2965694"/>
        <a:ext cx="6860286" cy="608955"/>
      </dsp:txXfrm>
    </dsp:sp>
    <dsp:sp modelId="{87EF2CD5-8F38-4ED2-A985-7BF6CF34A30A}">
      <dsp:nvSpPr>
        <dsp:cNvPr id="0" name=""/>
        <dsp:cNvSpPr/>
      </dsp:nvSpPr>
      <dsp:spPr>
        <a:xfrm>
          <a:off x="7488804" y="472557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83405" y="472557"/>
        <a:ext cx="231248" cy="316389"/>
      </dsp:txXfrm>
    </dsp:sp>
    <dsp:sp modelId="{04E27187-63FC-46AF-926D-23BD9E69F560}">
      <dsp:nvSpPr>
        <dsp:cNvPr id="0" name=""/>
        <dsp:cNvSpPr/>
      </dsp:nvSpPr>
      <dsp:spPr>
        <a:xfrm>
          <a:off x="8079430" y="120924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74031" y="1209245"/>
        <a:ext cx="231248" cy="316389"/>
      </dsp:txXfrm>
    </dsp:sp>
    <dsp:sp modelId="{1431466E-7B3D-47AC-87E6-9A67D0A9EA4A}">
      <dsp:nvSpPr>
        <dsp:cNvPr id="0" name=""/>
        <dsp:cNvSpPr/>
      </dsp:nvSpPr>
      <dsp:spPr>
        <a:xfrm>
          <a:off x="8670056" y="1935151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64657" y="1935151"/>
        <a:ext cx="231248" cy="316389"/>
      </dsp:txXfrm>
    </dsp:sp>
    <dsp:sp modelId="{4876DB47-0FFD-42B5-99BB-82AFC15D64C2}">
      <dsp:nvSpPr>
        <dsp:cNvPr id="0" name=""/>
        <dsp:cNvSpPr/>
      </dsp:nvSpPr>
      <dsp:spPr>
        <a:xfrm>
          <a:off x="9260683" y="2679025"/>
          <a:ext cx="420450" cy="42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55284" y="2679025"/>
        <a:ext cx="231248" cy="316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D2F5-F6B3-4071-A949-21D1FBDD4049}">
      <dsp:nvSpPr>
        <dsp:cNvPr id="0" name=""/>
        <dsp:cNvSpPr/>
      </dsp:nvSpPr>
      <dsp:spPr>
        <a:xfrm>
          <a:off x="0" y="2124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14998-3326-436A-8A24-F2F2FABDAF63}">
      <dsp:nvSpPr>
        <dsp:cNvPr id="0" name=""/>
        <dsp:cNvSpPr/>
      </dsp:nvSpPr>
      <dsp:spPr>
        <a:xfrm>
          <a:off x="0" y="2124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1. What did the Holy Spirit speak to you while the pastor was talking (as you were reading the assigned book)?</a:t>
          </a:r>
        </a:p>
      </dsp:txBody>
      <dsp:txXfrm>
        <a:off x="0" y="2124"/>
        <a:ext cx="10233025" cy="1449029"/>
      </dsp:txXfrm>
    </dsp:sp>
    <dsp:sp modelId="{875A2C4B-A71D-4798-947D-76DA785A2AE1}">
      <dsp:nvSpPr>
        <dsp:cNvPr id="0" name=""/>
        <dsp:cNvSpPr/>
      </dsp:nvSpPr>
      <dsp:spPr>
        <a:xfrm>
          <a:off x="0" y="1451154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11EFC2-E08C-4AB0-8E0D-EDB641DBC351}">
      <dsp:nvSpPr>
        <dsp:cNvPr id="0" name=""/>
        <dsp:cNvSpPr/>
      </dsp:nvSpPr>
      <dsp:spPr>
        <a:xfrm>
          <a:off x="0" y="1451154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2. </a:t>
          </a:r>
        </a:p>
      </dsp:txBody>
      <dsp:txXfrm>
        <a:off x="0" y="1451154"/>
        <a:ext cx="10233025" cy="1449029"/>
      </dsp:txXfrm>
    </dsp:sp>
    <dsp:sp modelId="{32A48BCF-E3BD-4ACB-8046-554C2EFE76B0}">
      <dsp:nvSpPr>
        <dsp:cNvPr id="0" name=""/>
        <dsp:cNvSpPr/>
      </dsp:nvSpPr>
      <dsp:spPr>
        <a:xfrm>
          <a:off x="0" y="2900183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13F37A-131E-44A2-AA70-DEE8F5FCB7B0}">
      <dsp:nvSpPr>
        <dsp:cNvPr id="0" name=""/>
        <dsp:cNvSpPr/>
      </dsp:nvSpPr>
      <dsp:spPr>
        <a:xfrm>
          <a:off x="0" y="2900183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3. </a:t>
          </a:r>
        </a:p>
      </dsp:txBody>
      <dsp:txXfrm>
        <a:off x="0" y="2900183"/>
        <a:ext cx="10233025" cy="1449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D2F5-F6B3-4071-A949-21D1FBDD4049}">
      <dsp:nvSpPr>
        <dsp:cNvPr id="0" name=""/>
        <dsp:cNvSpPr/>
      </dsp:nvSpPr>
      <dsp:spPr>
        <a:xfrm>
          <a:off x="0" y="2124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14998-3326-436A-8A24-F2F2FABDAF63}">
      <dsp:nvSpPr>
        <dsp:cNvPr id="0" name=""/>
        <dsp:cNvSpPr/>
      </dsp:nvSpPr>
      <dsp:spPr>
        <a:xfrm>
          <a:off x="0" y="2124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1. What did the Holy Spirit speak to you while the pastor was talking (as you were reading the assigned book)?</a:t>
          </a:r>
        </a:p>
      </dsp:txBody>
      <dsp:txXfrm>
        <a:off x="0" y="2124"/>
        <a:ext cx="10233025" cy="1449029"/>
      </dsp:txXfrm>
    </dsp:sp>
    <dsp:sp modelId="{875A2C4B-A71D-4798-947D-76DA785A2AE1}">
      <dsp:nvSpPr>
        <dsp:cNvPr id="0" name=""/>
        <dsp:cNvSpPr/>
      </dsp:nvSpPr>
      <dsp:spPr>
        <a:xfrm>
          <a:off x="0" y="1451154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11EFC2-E08C-4AB0-8E0D-EDB641DBC351}">
      <dsp:nvSpPr>
        <dsp:cNvPr id="0" name=""/>
        <dsp:cNvSpPr/>
      </dsp:nvSpPr>
      <dsp:spPr>
        <a:xfrm>
          <a:off x="0" y="1451154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2. What will you do because of what He said to you?</a:t>
          </a:r>
        </a:p>
      </dsp:txBody>
      <dsp:txXfrm>
        <a:off x="0" y="1451154"/>
        <a:ext cx="10233025" cy="1449029"/>
      </dsp:txXfrm>
    </dsp:sp>
    <dsp:sp modelId="{32A48BCF-E3BD-4ACB-8046-554C2EFE76B0}">
      <dsp:nvSpPr>
        <dsp:cNvPr id="0" name=""/>
        <dsp:cNvSpPr/>
      </dsp:nvSpPr>
      <dsp:spPr>
        <a:xfrm>
          <a:off x="0" y="2900183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13F37A-131E-44A2-AA70-DEE8F5FCB7B0}">
      <dsp:nvSpPr>
        <dsp:cNvPr id="0" name=""/>
        <dsp:cNvSpPr/>
      </dsp:nvSpPr>
      <dsp:spPr>
        <a:xfrm>
          <a:off x="0" y="2900183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3. </a:t>
          </a:r>
        </a:p>
      </dsp:txBody>
      <dsp:txXfrm>
        <a:off x="0" y="2900183"/>
        <a:ext cx="10233025" cy="1449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D2F5-F6B3-4071-A949-21D1FBDD4049}">
      <dsp:nvSpPr>
        <dsp:cNvPr id="0" name=""/>
        <dsp:cNvSpPr/>
      </dsp:nvSpPr>
      <dsp:spPr>
        <a:xfrm>
          <a:off x="0" y="2124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14998-3326-436A-8A24-F2F2FABDAF63}">
      <dsp:nvSpPr>
        <dsp:cNvPr id="0" name=""/>
        <dsp:cNvSpPr/>
      </dsp:nvSpPr>
      <dsp:spPr>
        <a:xfrm>
          <a:off x="0" y="2124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1. What did the Holy Spirit speak to you while the pastor was talking (as you were reading the assigned book)?</a:t>
          </a:r>
        </a:p>
      </dsp:txBody>
      <dsp:txXfrm>
        <a:off x="0" y="2124"/>
        <a:ext cx="10233025" cy="1449029"/>
      </dsp:txXfrm>
    </dsp:sp>
    <dsp:sp modelId="{875A2C4B-A71D-4798-947D-76DA785A2AE1}">
      <dsp:nvSpPr>
        <dsp:cNvPr id="0" name=""/>
        <dsp:cNvSpPr/>
      </dsp:nvSpPr>
      <dsp:spPr>
        <a:xfrm>
          <a:off x="0" y="1451154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11EFC2-E08C-4AB0-8E0D-EDB641DBC351}">
      <dsp:nvSpPr>
        <dsp:cNvPr id="0" name=""/>
        <dsp:cNvSpPr/>
      </dsp:nvSpPr>
      <dsp:spPr>
        <a:xfrm>
          <a:off x="0" y="1451154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2. What will you do because of what He said to you?</a:t>
          </a:r>
        </a:p>
      </dsp:txBody>
      <dsp:txXfrm>
        <a:off x="0" y="1451154"/>
        <a:ext cx="10233025" cy="1449029"/>
      </dsp:txXfrm>
    </dsp:sp>
    <dsp:sp modelId="{32A48BCF-E3BD-4ACB-8046-554C2EFE76B0}">
      <dsp:nvSpPr>
        <dsp:cNvPr id="0" name=""/>
        <dsp:cNvSpPr/>
      </dsp:nvSpPr>
      <dsp:spPr>
        <a:xfrm>
          <a:off x="0" y="2900183"/>
          <a:ext cx="102330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13F37A-131E-44A2-AA70-DEE8F5FCB7B0}">
      <dsp:nvSpPr>
        <dsp:cNvPr id="0" name=""/>
        <dsp:cNvSpPr/>
      </dsp:nvSpPr>
      <dsp:spPr>
        <a:xfrm>
          <a:off x="0" y="2900183"/>
          <a:ext cx="102330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3. How can we help, or pray for you?</a:t>
          </a:r>
        </a:p>
      </dsp:txBody>
      <dsp:txXfrm>
        <a:off x="0" y="2900183"/>
        <a:ext cx="10233025" cy="14490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4F4C-0B62-4CB0-8C33-049EC0E0DD41}">
      <dsp:nvSpPr>
        <dsp:cNvPr id="0" name=""/>
        <dsp:cNvSpPr/>
      </dsp:nvSpPr>
      <dsp:spPr>
        <a:xfrm>
          <a:off x="0" y="2122016"/>
          <a:ext cx="7529893" cy="2252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3" tIns="1353820" rIns="5844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Biblical standards (no formal education required)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 leader must already have followers</a:t>
          </a:r>
          <a:endParaRPr lang="en-US" sz="2400" kern="1200" dirty="0"/>
        </a:p>
      </dsp:txBody>
      <dsp:txXfrm>
        <a:off x="0" y="2122016"/>
        <a:ext cx="7529893" cy="2252250"/>
      </dsp:txXfrm>
    </dsp:sp>
    <dsp:sp modelId="{8719BA05-A335-45C9-A280-DC94AA6070BE}">
      <dsp:nvSpPr>
        <dsp:cNvPr id="0" name=""/>
        <dsp:cNvSpPr/>
      </dsp:nvSpPr>
      <dsp:spPr>
        <a:xfrm>
          <a:off x="376494" y="1162616"/>
          <a:ext cx="5270925" cy="1918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28" tIns="0" rIns="1992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Low threshold into leadership</a:t>
          </a:r>
          <a:endParaRPr lang="en-US" sz="2400" kern="1200" dirty="0"/>
        </a:p>
      </dsp:txBody>
      <dsp:txXfrm>
        <a:off x="470162" y="1256284"/>
        <a:ext cx="5083589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4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98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4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6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73F2CB3-77D5-4AF5-A9BF-CC82E40011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245792-F900-404C-AEAC-C0CACE21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2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8726-7014-4A29-8518-5A224953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67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Embedded Multiplication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Making Disciples Who Multiply Churches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0E288-9CF3-43C7-ACCB-15AB62544FA4}"/>
              </a:ext>
            </a:extLst>
          </p:cNvPr>
          <p:cNvSpPr txBox="1"/>
          <p:nvPr/>
        </p:nvSpPr>
        <p:spPr>
          <a:xfrm>
            <a:off x="6910536" y="5525662"/>
            <a:ext cx="4335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i="1" dirty="0">
                <a:solidFill>
                  <a:srgbClr val="00FFFF"/>
                </a:solidFill>
              </a:rPr>
              <a:t>ralphmoore.net </a:t>
            </a:r>
          </a:p>
        </p:txBody>
      </p:sp>
    </p:spTree>
    <p:extLst>
      <p:ext uri="{BB962C8B-B14F-4D97-AF65-F5344CB8AC3E}">
        <p14:creationId xmlns:p14="http://schemas.microsoft.com/office/powerpoint/2010/main" val="252769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73602"/>
            <a:ext cx="7772400" cy="1165225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Four Keys To Our Multiplication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687" y="1582159"/>
            <a:ext cx="9780104" cy="5059527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easily reproducible model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Hands on training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continuing example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Championing vision and results through events, books, email and white papers.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3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10" y="444500"/>
            <a:ext cx="479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1.  Lay a foundation through teaching </a:t>
            </a:r>
            <a:r>
              <a:rPr lang="en-US" sz="2200" b="1" i="1" dirty="0"/>
              <a:t>more than </a:t>
            </a:r>
            <a:r>
              <a:rPr lang="en-US" sz="2200" b="1" dirty="0"/>
              <a:t>preaching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B21DB-CC97-4BD4-BD2B-47E88E29E052}"/>
              </a:ext>
            </a:extLst>
          </p:cNvPr>
          <p:cNvGrpSpPr/>
          <p:nvPr/>
        </p:nvGrpSpPr>
        <p:grpSpPr>
          <a:xfrm>
            <a:off x="406590" y="292436"/>
            <a:ext cx="2412241" cy="2158327"/>
            <a:chOff x="1856096" y="4043736"/>
            <a:chExt cx="2412241" cy="2158327"/>
          </a:xfrm>
        </p:grpSpPr>
        <p:sp>
          <p:nvSpPr>
            <p:cNvPr id="25" name="Rectangle 24"/>
            <p:cNvSpPr/>
            <p:nvPr/>
          </p:nvSpPr>
          <p:spPr>
            <a:xfrm>
              <a:off x="2403143" y="531137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14162" y="576874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97624" y="47244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20621" y="462772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25421" y="604966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88224" y="582171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16703" y="5340862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81400" y="4953000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1621" y="47039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95266" y="561836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47317" y="592114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4424" y="4689731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83925" y="506900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54641" y="473346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34018" y="44449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34426" y="55490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22093" y="44449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29803" y="43687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71248" y="4368715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33600" y="543534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09800" y="5079535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69359" y="41401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35708" y="491660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56096" y="447532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59036" y="420278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15937" y="447288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92269" y="4043736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35708" y="522624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798C14-03E9-4FD9-A34E-853ED980B4C0}"/>
                </a:ext>
              </a:extLst>
            </p:cNvPr>
            <p:cNvSpPr/>
            <p:nvPr/>
          </p:nvSpPr>
          <p:spPr>
            <a:xfrm>
              <a:off x="2907826" y="5003335"/>
              <a:ext cx="457200" cy="457200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44295BEC-0EA0-4DB1-A982-FE96730559A1}"/>
                </a:ext>
              </a:extLst>
            </p:cNvPr>
            <p:cNvSpPr/>
            <p:nvPr/>
          </p:nvSpPr>
          <p:spPr>
            <a:xfrm>
              <a:off x="3887337" y="4631486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FE5D6DF-968E-468C-A324-9822D38FF6AA}"/>
                </a:ext>
              </a:extLst>
            </p:cNvPr>
            <p:cNvSpPr/>
            <p:nvPr/>
          </p:nvSpPr>
          <p:spPr>
            <a:xfrm>
              <a:off x="3401062" y="5389768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0296CDD-BC22-4813-893C-0E7D935DACDA}"/>
                </a:ext>
              </a:extLst>
            </p:cNvPr>
            <p:cNvSpPr/>
            <p:nvPr/>
          </p:nvSpPr>
          <p:spPr>
            <a:xfrm>
              <a:off x="2303060" y="4387392"/>
              <a:ext cx="304800" cy="304800"/>
            </a:xfrm>
            <a:prstGeom prst="triangle">
              <a:avLst>
                <a:gd name="adj" fmla="val 36956"/>
              </a:avLst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15D5C337-8E0F-4E5C-8385-1ACF4ED90E6E}"/>
                </a:ext>
              </a:extLst>
            </p:cNvPr>
            <p:cNvSpPr/>
            <p:nvPr/>
          </p:nvSpPr>
          <p:spPr>
            <a:xfrm>
              <a:off x="3290248" y="4125016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EEDAD0F-CAB4-4776-91A5-632144094FF4}"/>
                </a:ext>
              </a:extLst>
            </p:cNvPr>
            <p:cNvSpPr/>
            <p:nvPr/>
          </p:nvSpPr>
          <p:spPr>
            <a:xfrm>
              <a:off x="2659229" y="5200120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D9895F-AFBC-4C92-970F-6F9E9C028F29}"/>
                </a:ext>
              </a:extLst>
            </p:cNvPr>
            <p:cNvSpPr/>
            <p:nvPr/>
          </p:nvSpPr>
          <p:spPr>
            <a:xfrm>
              <a:off x="3060226" y="576874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E85EF74-DE97-4827-9F64-087230D432CA}"/>
                </a:ext>
              </a:extLst>
            </p:cNvPr>
            <p:cNvSpPr/>
            <p:nvPr/>
          </p:nvSpPr>
          <p:spPr>
            <a:xfrm>
              <a:off x="4029168" y="55490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B96026-2CC5-4AD1-B616-6DBEA0CC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 r="5923" b="16171"/>
          <a:stretch/>
        </p:blipFill>
        <p:spPr>
          <a:xfrm>
            <a:off x="203200" y="2845752"/>
            <a:ext cx="6939281" cy="3748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703F8-67AB-4676-A66D-C2AEF670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Looks much like any other church…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DC9482-26A8-4515-BAF3-26860AAAF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r="175" b="15805"/>
          <a:stretch/>
        </p:blipFill>
        <p:spPr>
          <a:xfrm>
            <a:off x="6187016" y="1778952"/>
            <a:ext cx="5801784" cy="3748723"/>
          </a:xfrm>
        </p:spPr>
      </p:pic>
    </p:spTree>
    <p:extLst>
      <p:ext uri="{BB962C8B-B14F-4D97-AF65-F5344CB8AC3E}">
        <p14:creationId xmlns:p14="http://schemas.microsoft.com/office/powerpoint/2010/main" val="196876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10" y="444500"/>
            <a:ext cx="479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1.  Lay a foundation through teaching </a:t>
            </a:r>
            <a:r>
              <a:rPr lang="en-US" sz="2200" b="1" i="1" dirty="0"/>
              <a:t>more than </a:t>
            </a:r>
            <a:r>
              <a:rPr lang="en-US" sz="2200" b="1" dirty="0"/>
              <a:t>preaching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8903" y="1488533"/>
            <a:ext cx="5733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2.  Disciple members around sermon</a:t>
            </a:r>
          </a:p>
          <a:p>
            <a:r>
              <a:rPr lang="en-US" sz="2200" dirty="0"/>
              <a:t>     A. Food &amp; Fellowship</a:t>
            </a:r>
          </a:p>
          <a:p>
            <a:r>
              <a:rPr lang="en-US" sz="2200" dirty="0"/>
              <a:t>     B. What did you hear from the Holy Spirit?</a:t>
            </a:r>
          </a:p>
          <a:p>
            <a:r>
              <a:rPr lang="en-US" sz="2200" dirty="0"/>
              <a:t>     C. What will you do because of it?</a:t>
            </a:r>
          </a:p>
          <a:p>
            <a:r>
              <a:rPr lang="en-US" sz="2200" dirty="0"/>
              <a:t>     D. How can we help, or pray for you?</a:t>
            </a:r>
          </a:p>
          <a:p>
            <a:r>
              <a:rPr lang="en-US" sz="2200" dirty="0"/>
              <a:t>     E. Prayer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B21DB-CC97-4BD4-BD2B-47E88E29E052}"/>
              </a:ext>
            </a:extLst>
          </p:cNvPr>
          <p:cNvGrpSpPr/>
          <p:nvPr/>
        </p:nvGrpSpPr>
        <p:grpSpPr>
          <a:xfrm>
            <a:off x="406590" y="292436"/>
            <a:ext cx="2412241" cy="2158327"/>
            <a:chOff x="1856096" y="4043736"/>
            <a:chExt cx="2412241" cy="2158327"/>
          </a:xfrm>
        </p:grpSpPr>
        <p:sp>
          <p:nvSpPr>
            <p:cNvPr id="25" name="Rectangle 24"/>
            <p:cNvSpPr/>
            <p:nvPr/>
          </p:nvSpPr>
          <p:spPr>
            <a:xfrm>
              <a:off x="2403143" y="531137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14162" y="576874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97624" y="47244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20621" y="462772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25421" y="604966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88224" y="582171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16703" y="5340862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81400" y="4953000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1621" y="47039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95266" y="561836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47317" y="592114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4424" y="4689731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83925" y="506900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54641" y="473346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34018" y="44449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34426" y="55490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22093" y="44449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29803" y="43687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71248" y="4368715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33600" y="543534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09800" y="5079535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69359" y="41401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35708" y="491660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56096" y="447532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59036" y="420278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15937" y="447288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92269" y="4043736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35708" y="522624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798C14-03E9-4FD9-A34E-853ED980B4C0}"/>
                </a:ext>
              </a:extLst>
            </p:cNvPr>
            <p:cNvSpPr/>
            <p:nvPr/>
          </p:nvSpPr>
          <p:spPr>
            <a:xfrm>
              <a:off x="2907826" y="5003335"/>
              <a:ext cx="457200" cy="457200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44295BEC-0EA0-4DB1-A982-FE96730559A1}"/>
                </a:ext>
              </a:extLst>
            </p:cNvPr>
            <p:cNvSpPr/>
            <p:nvPr/>
          </p:nvSpPr>
          <p:spPr>
            <a:xfrm>
              <a:off x="3887337" y="4631486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FE5D6DF-968E-468C-A324-9822D38FF6AA}"/>
                </a:ext>
              </a:extLst>
            </p:cNvPr>
            <p:cNvSpPr/>
            <p:nvPr/>
          </p:nvSpPr>
          <p:spPr>
            <a:xfrm>
              <a:off x="3401062" y="5389768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0296CDD-BC22-4813-893C-0E7D935DACDA}"/>
                </a:ext>
              </a:extLst>
            </p:cNvPr>
            <p:cNvSpPr/>
            <p:nvPr/>
          </p:nvSpPr>
          <p:spPr>
            <a:xfrm>
              <a:off x="2303060" y="4387392"/>
              <a:ext cx="304800" cy="304800"/>
            </a:xfrm>
            <a:prstGeom prst="triangle">
              <a:avLst>
                <a:gd name="adj" fmla="val 36956"/>
              </a:avLst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15D5C337-8E0F-4E5C-8385-1ACF4ED90E6E}"/>
                </a:ext>
              </a:extLst>
            </p:cNvPr>
            <p:cNvSpPr/>
            <p:nvPr/>
          </p:nvSpPr>
          <p:spPr>
            <a:xfrm>
              <a:off x="3290248" y="4125016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EEDAD0F-CAB4-4776-91A5-632144094FF4}"/>
                </a:ext>
              </a:extLst>
            </p:cNvPr>
            <p:cNvSpPr/>
            <p:nvPr/>
          </p:nvSpPr>
          <p:spPr>
            <a:xfrm>
              <a:off x="2659229" y="5200120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D9895F-AFBC-4C92-970F-6F9E9C028F29}"/>
                </a:ext>
              </a:extLst>
            </p:cNvPr>
            <p:cNvSpPr/>
            <p:nvPr/>
          </p:nvSpPr>
          <p:spPr>
            <a:xfrm>
              <a:off x="3060226" y="576874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E85EF74-DE97-4827-9F64-087230D432CA}"/>
                </a:ext>
              </a:extLst>
            </p:cNvPr>
            <p:cNvSpPr/>
            <p:nvPr/>
          </p:nvSpPr>
          <p:spPr>
            <a:xfrm>
              <a:off x="4029168" y="55490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2A12A-0B0E-4DEA-8502-54E9DEC4A989}"/>
              </a:ext>
            </a:extLst>
          </p:cNvPr>
          <p:cNvGrpSpPr/>
          <p:nvPr/>
        </p:nvGrpSpPr>
        <p:grpSpPr>
          <a:xfrm>
            <a:off x="10613607" y="1661043"/>
            <a:ext cx="1096395" cy="1170009"/>
            <a:chOff x="8370627" y="588121"/>
            <a:chExt cx="1096395" cy="1170009"/>
          </a:xfrm>
        </p:grpSpPr>
        <p:sp>
          <p:nvSpPr>
            <p:cNvPr id="3" name="Isosceles Triangle 2"/>
            <p:cNvSpPr/>
            <p:nvPr/>
          </p:nvSpPr>
          <p:spPr>
            <a:xfrm>
              <a:off x="8724900" y="999699"/>
              <a:ext cx="304800" cy="304800"/>
            </a:xfrm>
            <a:prstGeom prst="triangl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73319" y="588121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0" y="97808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58200" y="81317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67800" y="1438701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810" y="16057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0627" y="1219200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3832616-8A8F-47CD-8D9F-42CFB2852403}"/>
                </a:ext>
              </a:extLst>
            </p:cNvPr>
            <p:cNvSpPr/>
            <p:nvPr/>
          </p:nvSpPr>
          <p:spPr>
            <a:xfrm>
              <a:off x="9109213" y="747782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D30758-03FC-4D06-B808-14D6829DB413}"/>
                </a:ext>
              </a:extLst>
            </p:cNvPr>
            <p:cNvSpPr/>
            <p:nvPr/>
          </p:nvSpPr>
          <p:spPr>
            <a:xfrm>
              <a:off x="9314622" y="125174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D310F4C-3A19-499B-8D47-64B6BCC51E1A}"/>
                </a:ext>
              </a:extLst>
            </p:cNvPr>
            <p:cNvSpPr/>
            <p:nvPr/>
          </p:nvSpPr>
          <p:spPr>
            <a:xfrm>
              <a:off x="8623345" y="62792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D97FF33-F882-4450-94DC-8DF66F4A718A}"/>
                </a:ext>
              </a:extLst>
            </p:cNvPr>
            <p:cNvSpPr/>
            <p:nvPr/>
          </p:nvSpPr>
          <p:spPr>
            <a:xfrm>
              <a:off x="8797119" y="158809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76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146F-31F0-416B-924D-9DA10040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But, functions differently…</a:t>
            </a:r>
          </a:p>
        </p:txBody>
      </p:sp>
      <p:pic>
        <p:nvPicPr>
          <p:cNvPr id="7" name="Picture 6" descr="Two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E836B182-7730-427E-BE2B-96F52C898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" y="4501833"/>
            <a:ext cx="3129280" cy="2346960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67C818F-925D-4844-BF31-110C585EF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261360"/>
            <a:ext cx="4795520" cy="3596640"/>
          </a:xfrm>
          <a:prstGeom prst="rect">
            <a:avLst/>
          </a:prstGeom>
        </p:spPr>
      </p:pic>
      <p:pic>
        <p:nvPicPr>
          <p:cNvPr id="11" name="Picture 10" descr="A group of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79FD1FA0-40B9-4C7A-9C5F-1B646CF47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2922270"/>
            <a:ext cx="5247640" cy="393573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C9151-D65C-4F6B-A634-DB6653440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3"/>
          <a:stretch/>
        </p:blipFill>
        <p:spPr>
          <a:xfrm>
            <a:off x="9341160" y="3505200"/>
            <a:ext cx="2850840" cy="3343593"/>
          </a:xfrm>
        </p:spPr>
      </p:pic>
    </p:spTree>
    <p:extLst>
      <p:ext uri="{BB962C8B-B14F-4D97-AF65-F5344CB8AC3E}">
        <p14:creationId xmlns:p14="http://schemas.microsoft.com/office/powerpoint/2010/main" val="180542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10" y="444500"/>
            <a:ext cx="479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1.  Lay a foundation through teaching </a:t>
            </a:r>
            <a:r>
              <a:rPr lang="en-US" sz="2200" b="1" i="1" dirty="0"/>
              <a:t>more than </a:t>
            </a:r>
            <a:r>
              <a:rPr lang="en-US" sz="2200" b="1" dirty="0"/>
              <a:t>preaching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8903" y="1488533"/>
            <a:ext cx="5733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2.  Disciple members around sermon</a:t>
            </a:r>
          </a:p>
          <a:p>
            <a:r>
              <a:rPr lang="en-US" sz="2200" dirty="0"/>
              <a:t>     A. Food &amp; Fellowship</a:t>
            </a:r>
          </a:p>
          <a:p>
            <a:r>
              <a:rPr lang="en-US" sz="2200" dirty="0"/>
              <a:t>     B. What did you hear from the Holy Spirit?</a:t>
            </a:r>
          </a:p>
          <a:p>
            <a:r>
              <a:rPr lang="en-US" sz="2200" dirty="0"/>
              <a:t>     C. What will you do because of it?</a:t>
            </a:r>
          </a:p>
          <a:p>
            <a:r>
              <a:rPr lang="en-US" sz="2200" dirty="0"/>
              <a:t>     D. How can we help, or pray for you?</a:t>
            </a:r>
          </a:p>
          <a:p>
            <a:r>
              <a:rPr lang="en-US" sz="2200" dirty="0"/>
              <a:t>     E. Prayer</a:t>
            </a:r>
          </a:p>
        </p:txBody>
      </p:sp>
      <p:sp>
        <p:nvSpPr>
          <p:cNvPr id="2" name="Oval 1"/>
          <p:cNvSpPr/>
          <p:nvPr/>
        </p:nvSpPr>
        <p:spPr>
          <a:xfrm>
            <a:off x="1712225" y="4229982"/>
            <a:ext cx="457200" cy="457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2321825" y="4071010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317276" y="4687182"/>
            <a:ext cx="304800" cy="304800"/>
          </a:xfrm>
          <a:prstGeom prst="triangl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821407" y="4839582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270947" y="4534782"/>
            <a:ext cx="304800" cy="30480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230004" y="3937692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1788425" y="3766210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80246" y="3760446"/>
            <a:ext cx="6510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3.  Disciple leaders around books and experience</a:t>
            </a:r>
          </a:p>
          <a:p>
            <a:r>
              <a:rPr lang="en-US" sz="2200" dirty="0"/>
              <a:t>     A.  What did you hear from the Holy Spirit?</a:t>
            </a:r>
          </a:p>
          <a:p>
            <a:r>
              <a:rPr lang="en-US" sz="2200" dirty="0"/>
              <a:t>     B.  How will that impact your ministry?</a:t>
            </a:r>
          </a:p>
          <a:p>
            <a:r>
              <a:rPr lang="en-US" sz="2200" dirty="0"/>
              <a:t>     C.  What are you doing in ministry?</a:t>
            </a:r>
          </a:p>
          <a:p>
            <a:endParaRPr lang="en-US" sz="2200" dirty="0"/>
          </a:p>
          <a:p>
            <a:r>
              <a:rPr lang="en-US" sz="2200" dirty="0"/>
              <a:t>  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B21DB-CC97-4BD4-BD2B-47E88E29E052}"/>
              </a:ext>
            </a:extLst>
          </p:cNvPr>
          <p:cNvGrpSpPr/>
          <p:nvPr/>
        </p:nvGrpSpPr>
        <p:grpSpPr>
          <a:xfrm>
            <a:off x="406590" y="292436"/>
            <a:ext cx="2412241" cy="2158327"/>
            <a:chOff x="1856096" y="4043736"/>
            <a:chExt cx="2412241" cy="2158327"/>
          </a:xfrm>
        </p:grpSpPr>
        <p:sp>
          <p:nvSpPr>
            <p:cNvPr id="25" name="Rectangle 24"/>
            <p:cNvSpPr/>
            <p:nvPr/>
          </p:nvSpPr>
          <p:spPr>
            <a:xfrm>
              <a:off x="2403143" y="531137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14162" y="576874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97624" y="47244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20621" y="462772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25421" y="604966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88224" y="582171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16703" y="5340862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81400" y="4953000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1621" y="47039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95266" y="561836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47317" y="592114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4424" y="4689731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83925" y="506900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54641" y="473346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34018" y="44449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34426" y="55490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22093" y="44449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29803" y="43687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71248" y="4368715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33600" y="543534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09800" y="5079535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69359" y="41401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35708" y="491660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56096" y="447532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59036" y="420278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15937" y="447288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92269" y="4043736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35708" y="522624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798C14-03E9-4FD9-A34E-853ED980B4C0}"/>
                </a:ext>
              </a:extLst>
            </p:cNvPr>
            <p:cNvSpPr/>
            <p:nvPr/>
          </p:nvSpPr>
          <p:spPr>
            <a:xfrm>
              <a:off x="2907826" y="5003335"/>
              <a:ext cx="457200" cy="457200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44295BEC-0EA0-4DB1-A982-FE96730559A1}"/>
                </a:ext>
              </a:extLst>
            </p:cNvPr>
            <p:cNvSpPr/>
            <p:nvPr/>
          </p:nvSpPr>
          <p:spPr>
            <a:xfrm>
              <a:off x="3887337" y="4631486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FE5D6DF-968E-468C-A324-9822D38FF6AA}"/>
                </a:ext>
              </a:extLst>
            </p:cNvPr>
            <p:cNvSpPr/>
            <p:nvPr/>
          </p:nvSpPr>
          <p:spPr>
            <a:xfrm>
              <a:off x="3401062" y="5389768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0296CDD-BC22-4813-893C-0E7D935DACDA}"/>
                </a:ext>
              </a:extLst>
            </p:cNvPr>
            <p:cNvSpPr/>
            <p:nvPr/>
          </p:nvSpPr>
          <p:spPr>
            <a:xfrm>
              <a:off x="2303060" y="4387392"/>
              <a:ext cx="304800" cy="304800"/>
            </a:xfrm>
            <a:prstGeom prst="triangle">
              <a:avLst>
                <a:gd name="adj" fmla="val 36956"/>
              </a:avLst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15D5C337-8E0F-4E5C-8385-1ACF4ED90E6E}"/>
                </a:ext>
              </a:extLst>
            </p:cNvPr>
            <p:cNvSpPr/>
            <p:nvPr/>
          </p:nvSpPr>
          <p:spPr>
            <a:xfrm>
              <a:off x="3290248" y="4125016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EEDAD0F-CAB4-4776-91A5-632144094FF4}"/>
                </a:ext>
              </a:extLst>
            </p:cNvPr>
            <p:cNvSpPr/>
            <p:nvPr/>
          </p:nvSpPr>
          <p:spPr>
            <a:xfrm>
              <a:off x="2659229" y="5200120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D9895F-AFBC-4C92-970F-6F9E9C028F29}"/>
                </a:ext>
              </a:extLst>
            </p:cNvPr>
            <p:cNvSpPr/>
            <p:nvPr/>
          </p:nvSpPr>
          <p:spPr>
            <a:xfrm>
              <a:off x="3060226" y="576874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E85EF74-DE97-4827-9F64-087230D432CA}"/>
                </a:ext>
              </a:extLst>
            </p:cNvPr>
            <p:cNvSpPr/>
            <p:nvPr/>
          </p:nvSpPr>
          <p:spPr>
            <a:xfrm>
              <a:off x="4029168" y="55490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2A12A-0B0E-4DEA-8502-54E9DEC4A989}"/>
              </a:ext>
            </a:extLst>
          </p:cNvPr>
          <p:cNvGrpSpPr/>
          <p:nvPr/>
        </p:nvGrpSpPr>
        <p:grpSpPr>
          <a:xfrm>
            <a:off x="10613607" y="1661043"/>
            <a:ext cx="1096395" cy="1170009"/>
            <a:chOff x="8370627" y="588121"/>
            <a:chExt cx="1096395" cy="1170009"/>
          </a:xfrm>
        </p:grpSpPr>
        <p:sp>
          <p:nvSpPr>
            <p:cNvPr id="3" name="Isosceles Triangle 2"/>
            <p:cNvSpPr/>
            <p:nvPr/>
          </p:nvSpPr>
          <p:spPr>
            <a:xfrm>
              <a:off x="8724900" y="999699"/>
              <a:ext cx="304800" cy="304800"/>
            </a:xfrm>
            <a:prstGeom prst="triangl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73319" y="588121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0" y="97808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58200" y="81317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67800" y="1438701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810" y="16057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0627" y="1219200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3832616-8A8F-47CD-8D9F-42CFB2852403}"/>
                </a:ext>
              </a:extLst>
            </p:cNvPr>
            <p:cNvSpPr/>
            <p:nvPr/>
          </p:nvSpPr>
          <p:spPr>
            <a:xfrm>
              <a:off x="9109213" y="747782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D30758-03FC-4D06-B808-14D6829DB413}"/>
                </a:ext>
              </a:extLst>
            </p:cNvPr>
            <p:cNvSpPr/>
            <p:nvPr/>
          </p:nvSpPr>
          <p:spPr>
            <a:xfrm>
              <a:off x="9314622" y="125174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D310F4C-3A19-499B-8D47-64B6BCC51E1A}"/>
                </a:ext>
              </a:extLst>
            </p:cNvPr>
            <p:cNvSpPr/>
            <p:nvPr/>
          </p:nvSpPr>
          <p:spPr>
            <a:xfrm>
              <a:off x="8623345" y="62792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D97FF33-F882-4450-94DC-8DF66F4A718A}"/>
                </a:ext>
              </a:extLst>
            </p:cNvPr>
            <p:cNvSpPr/>
            <p:nvPr/>
          </p:nvSpPr>
          <p:spPr>
            <a:xfrm>
              <a:off x="8797119" y="158809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BC9946B5-F704-486B-ADB6-0D006F5F510E}"/>
              </a:ext>
            </a:extLst>
          </p:cNvPr>
          <p:cNvSpPr/>
          <p:nvPr/>
        </p:nvSpPr>
        <p:spPr>
          <a:xfrm>
            <a:off x="2198931" y="3657089"/>
            <a:ext cx="304800" cy="304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8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CB71-9C8F-47F3-9848-E566EB14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read together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03442CC-0BBB-4BE2-94B2-CD4F1CE37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61" y="1980565"/>
            <a:ext cx="2881680" cy="4351338"/>
          </a:xfrm>
        </p:spPr>
      </p:pic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D2E85D4C-F5A8-4DD3-BF0F-3DAF04DDB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82" y="581025"/>
            <a:ext cx="3124200" cy="4762500"/>
          </a:xfrm>
          <a:prstGeom prst="rect">
            <a:avLst/>
          </a:prstGeom>
        </p:spPr>
      </p:pic>
      <p:pic>
        <p:nvPicPr>
          <p:cNvPr id="9" name="Picture 8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2BF98A66-91E2-40E8-9D8C-A459C3A3C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" y="1774984"/>
            <a:ext cx="3009900" cy="4762500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E67FAC0-247D-4643-B6A2-E6F6A1F5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64" y="1686243"/>
            <a:ext cx="3086100" cy="4752975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64E74A-1D1F-4567-AECB-1709BEB59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73" y="3429000"/>
            <a:ext cx="2200275" cy="329565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77D5E993-1A84-43BD-B932-95F60538FC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0" y="2709035"/>
            <a:ext cx="2680945" cy="40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10" y="444500"/>
            <a:ext cx="479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1.  Lay a foundation through teaching </a:t>
            </a:r>
            <a:r>
              <a:rPr lang="en-US" sz="2200" b="1" i="1" dirty="0"/>
              <a:t>more than </a:t>
            </a:r>
            <a:r>
              <a:rPr lang="en-US" sz="2200" b="1" dirty="0"/>
              <a:t>preaching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8903" y="1488533"/>
            <a:ext cx="5733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2.  Disciple members around sermon</a:t>
            </a:r>
          </a:p>
          <a:p>
            <a:r>
              <a:rPr lang="en-US" sz="2200" dirty="0"/>
              <a:t>     A. Food &amp; Fellowship</a:t>
            </a:r>
          </a:p>
          <a:p>
            <a:r>
              <a:rPr lang="en-US" sz="2200" dirty="0"/>
              <a:t>     B. What did you hear from the Holy Spirit?</a:t>
            </a:r>
          </a:p>
          <a:p>
            <a:r>
              <a:rPr lang="en-US" sz="2200" dirty="0"/>
              <a:t>     C. What will you do because of it?</a:t>
            </a:r>
          </a:p>
          <a:p>
            <a:r>
              <a:rPr lang="en-US" sz="2200" dirty="0"/>
              <a:t>     D. How can we help, or pray for you?</a:t>
            </a:r>
          </a:p>
          <a:p>
            <a:r>
              <a:rPr lang="en-US" sz="2200" dirty="0"/>
              <a:t>     E. Prayer</a:t>
            </a:r>
          </a:p>
        </p:txBody>
      </p:sp>
      <p:sp>
        <p:nvSpPr>
          <p:cNvPr id="2" name="Oval 1"/>
          <p:cNvSpPr/>
          <p:nvPr/>
        </p:nvSpPr>
        <p:spPr>
          <a:xfrm>
            <a:off x="1712225" y="4229982"/>
            <a:ext cx="457200" cy="457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2321825" y="4071010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317276" y="4687182"/>
            <a:ext cx="304800" cy="304800"/>
          </a:xfrm>
          <a:prstGeom prst="triangl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821407" y="4839582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270947" y="4534782"/>
            <a:ext cx="304800" cy="30480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230004" y="3937692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1788425" y="3766210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80246" y="3760446"/>
            <a:ext cx="6510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3.  Disciple leaders around books and experience</a:t>
            </a:r>
          </a:p>
          <a:p>
            <a:r>
              <a:rPr lang="en-US" sz="2200" dirty="0"/>
              <a:t>     A.  What did you hear from the Holy Spirit?</a:t>
            </a:r>
          </a:p>
          <a:p>
            <a:r>
              <a:rPr lang="en-US" sz="2200" dirty="0"/>
              <a:t>     B.  How will that impact your ministry?</a:t>
            </a:r>
          </a:p>
          <a:p>
            <a:r>
              <a:rPr lang="en-US" sz="2200" dirty="0"/>
              <a:t>     C.  What are you doing in ministry?</a:t>
            </a:r>
          </a:p>
          <a:p>
            <a:endParaRPr lang="en-US" sz="2200" dirty="0"/>
          </a:p>
          <a:p>
            <a:r>
              <a:rPr lang="en-US" sz="2200" dirty="0"/>
              <a:t>     </a:t>
            </a:r>
          </a:p>
        </p:txBody>
      </p:sp>
      <p:sp>
        <p:nvSpPr>
          <p:cNvPr id="9" name="Oval 8"/>
          <p:cNvSpPr/>
          <p:nvPr/>
        </p:nvSpPr>
        <p:spPr>
          <a:xfrm>
            <a:off x="8561447" y="5358273"/>
            <a:ext cx="457200" cy="401179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9184695" y="5462483"/>
            <a:ext cx="381000" cy="2513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863484" y="5576232"/>
            <a:ext cx="539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4. Lead pastor and elders send and coach reproducing leader as church planters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B21DB-CC97-4BD4-BD2B-47E88E29E052}"/>
              </a:ext>
            </a:extLst>
          </p:cNvPr>
          <p:cNvGrpSpPr/>
          <p:nvPr/>
        </p:nvGrpSpPr>
        <p:grpSpPr>
          <a:xfrm>
            <a:off x="406590" y="292436"/>
            <a:ext cx="2412241" cy="2158327"/>
            <a:chOff x="1856096" y="4043736"/>
            <a:chExt cx="2412241" cy="2158327"/>
          </a:xfrm>
        </p:grpSpPr>
        <p:sp>
          <p:nvSpPr>
            <p:cNvPr id="25" name="Rectangle 24"/>
            <p:cNvSpPr/>
            <p:nvPr/>
          </p:nvSpPr>
          <p:spPr>
            <a:xfrm>
              <a:off x="2403143" y="531137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14162" y="576874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97624" y="47244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20621" y="462772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25421" y="604966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88224" y="582171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16703" y="5340862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81400" y="4953000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1621" y="47039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95266" y="561836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47317" y="592114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4424" y="4689731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83925" y="506900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54641" y="473346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34018" y="44449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34426" y="55490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22093" y="44449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29803" y="43687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71248" y="4368715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33600" y="543534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09800" y="5079535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69359" y="414011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35708" y="4916605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56096" y="447532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59036" y="420278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15937" y="447288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92269" y="4043736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35708" y="522624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798C14-03E9-4FD9-A34E-853ED980B4C0}"/>
                </a:ext>
              </a:extLst>
            </p:cNvPr>
            <p:cNvSpPr/>
            <p:nvPr/>
          </p:nvSpPr>
          <p:spPr>
            <a:xfrm>
              <a:off x="2907826" y="5003335"/>
              <a:ext cx="457200" cy="457200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44295BEC-0EA0-4DB1-A982-FE96730559A1}"/>
                </a:ext>
              </a:extLst>
            </p:cNvPr>
            <p:cNvSpPr/>
            <p:nvPr/>
          </p:nvSpPr>
          <p:spPr>
            <a:xfrm>
              <a:off x="3887337" y="4631486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FE5D6DF-968E-468C-A324-9822D38FF6AA}"/>
                </a:ext>
              </a:extLst>
            </p:cNvPr>
            <p:cNvSpPr/>
            <p:nvPr/>
          </p:nvSpPr>
          <p:spPr>
            <a:xfrm>
              <a:off x="3401062" y="5389768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0296CDD-BC22-4813-893C-0E7D935DACDA}"/>
                </a:ext>
              </a:extLst>
            </p:cNvPr>
            <p:cNvSpPr/>
            <p:nvPr/>
          </p:nvSpPr>
          <p:spPr>
            <a:xfrm>
              <a:off x="2303060" y="4387392"/>
              <a:ext cx="304800" cy="304800"/>
            </a:xfrm>
            <a:prstGeom prst="triangle">
              <a:avLst>
                <a:gd name="adj" fmla="val 36956"/>
              </a:avLst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15D5C337-8E0F-4E5C-8385-1ACF4ED90E6E}"/>
                </a:ext>
              </a:extLst>
            </p:cNvPr>
            <p:cNvSpPr/>
            <p:nvPr/>
          </p:nvSpPr>
          <p:spPr>
            <a:xfrm>
              <a:off x="3290248" y="4125016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EEDAD0F-CAB4-4776-91A5-632144094FF4}"/>
                </a:ext>
              </a:extLst>
            </p:cNvPr>
            <p:cNvSpPr/>
            <p:nvPr/>
          </p:nvSpPr>
          <p:spPr>
            <a:xfrm>
              <a:off x="2659229" y="5200120"/>
              <a:ext cx="304800" cy="304800"/>
            </a:xfrm>
            <a:prstGeom prst="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D9895F-AFBC-4C92-970F-6F9E9C028F29}"/>
                </a:ext>
              </a:extLst>
            </p:cNvPr>
            <p:cNvSpPr/>
            <p:nvPr/>
          </p:nvSpPr>
          <p:spPr>
            <a:xfrm>
              <a:off x="3060226" y="576874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E85EF74-DE97-4827-9F64-087230D432CA}"/>
                </a:ext>
              </a:extLst>
            </p:cNvPr>
            <p:cNvSpPr/>
            <p:nvPr/>
          </p:nvSpPr>
          <p:spPr>
            <a:xfrm>
              <a:off x="4029168" y="55490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2A12A-0B0E-4DEA-8502-54E9DEC4A989}"/>
              </a:ext>
            </a:extLst>
          </p:cNvPr>
          <p:cNvGrpSpPr/>
          <p:nvPr/>
        </p:nvGrpSpPr>
        <p:grpSpPr>
          <a:xfrm>
            <a:off x="10613607" y="1661043"/>
            <a:ext cx="1096395" cy="1170009"/>
            <a:chOff x="8370627" y="588121"/>
            <a:chExt cx="1096395" cy="1170009"/>
          </a:xfrm>
        </p:grpSpPr>
        <p:sp>
          <p:nvSpPr>
            <p:cNvPr id="3" name="Isosceles Triangle 2"/>
            <p:cNvSpPr/>
            <p:nvPr/>
          </p:nvSpPr>
          <p:spPr>
            <a:xfrm>
              <a:off x="8724900" y="999699"/>
              <a:ext cx="304800" cy="304800"/>
            </a:xfrm>
            <a:prstGeom prst="triangl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73319" y="588121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0" y="978088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58200" y="81317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67800" y="1438701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810" y="160573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0627" y="1219200"/>
              <a:ext cx="152400" cy="152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3832616-8A8F-47CD-8D9F-42CFB2852403}"/>
                </a:ext>
              </a:extLst>
            </p:cNvPr>
            <p:cNvSpPr/>
            <p:nvPr/>
          </p:nvSpPr>
          <p:spPr>
            <a:xfrm>
              <a:off x="9109213" y="747782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D30758-03FC-4D06-B808-14D6829DB413}"/>
                </a:ext>
              </a:extLst>
            </p:cNvPr>
            <p:cNvSpPr/>
            <p:nvPr/>
          </p:nvSpPr>
          <p:spPr>
            <a:xfrm>
              <a:off x="9314622" y="125174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D310F4C-3A19-499B-8D47-64B6BCC51E1A}"/>
                </a:ext>
              </a:extLst>
            </p:cNvPr>
            <p:cNvSpPr/>
            <p:nvPr/>
          </p:nvSpPr>
          <p:spPr>
            <a:xfrm>
              <a:off x="8623345" y="62792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D97FF33-F882-4450-94DC-8DF66F4A718A}"/>
                </a:ext>
              </a:extLst>
            </p:cNvPr>
            <p:cNvSpPr/>
            <p:nvPr/>
          </p:nvSpPr>
          <p:spPr>
            <a:xfrm>
              <a:off x="8797119" y="158809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BC9946B5-F704-486B-ADB6-0D006F5F510E}"/>
              </a:ext>
            </a:extLst>
          </p:cNvPr>
          <p:cNvSpPr/>
          <p:nvPr/>
        </p:nvSpPr>
        <p:spPr>
          <a:xfrm>
            <a:off x="2198931" y="3657089"/>
            <a:ext cx="304800" cy="304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7B90C105-6F0D-498D-BA88-8AF77A890B5A}"/>
              </a:ext>
            </a:extLst>
          </p:cNvPr>
          <p:cNvSpPr/>
          <p:nvPr/>
        </p:nvSpPr>
        <p:spPr>
          <a:xfrm>
            <a:off x="11319866" y="4388842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F1F46F51-51E6-4AB6-AB8C-BC951D0B4000}"/>
              </a:ext>
            </a:extLst>
          </p:cNvPr>
          <p:cNvSpPr/>
          <p:nvPr/>
        </p:nvSpPr>
        <p:spPr>
          <a:xfrm>
            <a:off x="10986398" y="5643972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9813EE0D-5F22-4D3F-B78D-BE0321E11C3F}"/>
              </a:ext>
            </a:extLst>
          </p:cNvPr>
          <p:cNvSpPr/>
          <p:nvPr/>
        </p:nvSpPr>
        <p:spPr>
          <a:xfrm>
            <a:off x="9890893" y="5939607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C00A496C-60C8-423D-BCE9-F39F66142ECA}"/>
              </a:ext>
            </a:extLst>
          </p:cNvPr>
          <p:cNvSpPr/>
          <p:nvPr/>
        </p:nvSpPr>
        <p:spPr>
          <a:xfrm>
            <a:off x="10277790" y="4534782"/>
            <a:ext cx="304800" cy="3048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6">
            <a:extLst>
              <a:ext uri="{FF2B5EF4-FFF2-40B4-BE49-F238E27FC236}">
                <a16:creationId xmlns:a16="http://schemas.microsoft.com/office/drawing/2014/main" id="{50D43253-073C-4D05-8B19-83923762A109}"/>
              </a:ext>
            </a:extLst>
          </p:cNvPr>
          <p:cNvSpPr/>
          <p:nvPr/>
        </p:nvSpPr>
        <p:spPr>
          <a:xfrm rot="19802939">
            <a:off x="9177779" y="4802190"/>
            <a:ext cx="381000" cy="251348"/>
          </a:xfrm>
          <a:prstGeom prst="rightArrow">
            <a:avLst>
              <a:gd name="adj1" fmla="val 50000"/>
              <a:gd name="adj2" fmla="val 1550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86">
            <a:extLst>
              <a:ext uri="{FF2B5EF4-FFF2-40B4-BE49-F238E27FC236}">
                <a16:creationId xmlns:a16="http://schemas.microsoft.com/office/drawing/2014/main" id="{1CF425A8-5948-4113-9788-B04ECC1A9812}"/>
              </a:ext>
            </a:extLst>
          </p:cNvPr>
          <p:cNvSpPr/>
          <p:nvPr/>
        </p:nvSpPr>
        <p:spPr>
          <a:xfrm rot="468330">
            <a:off x="9989715" y="5620738"/>
            <a:ext cx="381000" cy="2513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86">
            <a:extLst>
              <a:ext uri="{FF2B5EF4-FFF2-40B4-BE49-F238E27FC236}">
                <a16:creationId xmlns:a16="http://schemas.microsoft.com/office/drawing/2014/main" id="{CE4BC75A-D1BD-40F6-BC21-42F57F184DE2}"/>
              </a:ext>
            </a:extLst>
          </p:cNvPr>
          <p:cNvSpPr/>
          <p:nvPr/>
        </p:nvSpPr>
        <p:spPr>
          <a:xfrm rot="768700">
            <a:off x="9215083" y="5901201"/>
            <a:ext cx="381000" cy="2513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86">
            <a:extLst>
              <a:ext uri="{FF2B5EF4-FFF2-40B4-BE49-F238E27FC236}">
                <a16:creationId xmlns:a16="http://schemas.microsoft.com/office/drawing/2014/main" id="{2D9254AF-3B37-4A24-9AA5-9F8BA5A53494}"/>
              </a:ext>
            </a:extLst>
          </p:cNvPr>
          <p:cNvSpPr/>
          <p:nvPr/>
        </p:nvSpPr>
        <p:spPr>
          <a:xfrm rot="19890089">
            <a:off x="10499299" y="5092132"/>
            <a:ext cx="381000" cy="2513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6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98F3-0F4D-4D91-9A7B-84F63944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send, they send!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FCB5E7-3B47-42CC-99B9-28A9341EB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/>
          <a:stretch/>
        </p:blipFill>
        <p:spPr>
          <a:xfrm>
            <a:off x="5242560" y="1690688"/>
            <a:ext cx="6553200" cy="4399280"/>
          </a:xfrm>
        </p:spPr>
      </p:pic>
      <p:pic>
        <p:nvPicPr>
          <p:cNvPr id="7" name="Picture 6" descr="A group of people walking on a dirt path through a forest&#10;&#10;Description automatically generated with low confidence">
            <a:extLst>
              <a:ext uri="{FF2B5EF4-FFF2-40B4-BE49-F238E27FC236}">
                <a16:creationId xmlns:a16="http://schemas.microsoft.com/office/drawing/2014/main" id="{FC2B22A5-D0A1-45B5-B861-021407B26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184400"/>
            <a:ext cx="5865707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1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B7B7-EE0C-4283-BB3A-60FA084F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Three Simple Questions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BEB8B1F-760F-427E-BDCA-CC091DBA0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226480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68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3" y="5344081"/>
            <a:ext cx="10515600" cy="1279035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Hope Chapel Story</a:t>
            </a:r>
            <a:r>
              <a:rPr 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A Nutshell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9FEE45F7-1329-4F56-90BE-B0770B37F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981073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66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B7B7-EE0C-4283-BB3A-60FA084F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Three Simple Questions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BEB8B1F-760F-427E-BDCA-CC091DBA0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638411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996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B7B7-EE0C-4283-BB3A-60FA084F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Three Simple Questions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BEB8B1F-760F-427E-BDCA-CC091DBA0C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103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748" y="2693504"/>
            <a:ext cx="3699997" cy="3105717"/>
          </a:xfrm>
        </p:spPr>
        <p:txBody>
          <a:bodyPr anchor="t"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Multiplication Levers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EA5C0DA-F338-434C-B0A2-1E9621B0251C}"/>
              </a:ext>
            </a:extLst>
          </p:cNvPr>
          <p:cNvSpPr/>
          <p:nvPr/>
        </p:nvSpPr>
        <p:spPr>
          <a:xfrm>
            <a:off x="10972800" y="6007292"/>
            <a:ext cx="381000" cy="3935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860F9F9-95AB-4194-91F8-331FA1193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705872"/>
              </p:ext>
            </p:extLst>
          </p:nvPr>
        </p:nvGraphicFramePr>
        <p:xfrm>
          <a:off x="4662105" y="640075"/>
          <a:ext cx="7529893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41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748" y="2693504"/>
            <a:ext cx="3699997" cy="3105717"/>
          </a:xfrm>
        </p:spPr>
        <p:txBody>
          <a:bodyPr anchor="t"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Multiplication Levers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EA5C0DA-F338-434C-B0A2-1E9621B0251C}"/>
              </a:ext>
            </a:extLst>
          </p:cNvPr>
          <p:cNvSpPr/>
          <p:nvPr/>
        </p:nvSpPr>
        <p:spPr>
          <a:xfrm>
            <a:off x="10972800" y="6007292"/>
            <a:ext cx="381000" cy="3935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860F9F9-95AB-4194-91F8-331FA1193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167324"/>
              </p:ext>
            </p:extLst>
          </p:nvPr>
        </p:nvGraphicFramePr>
        <p:xfrm>
          <a:off x="4662105" y="640075"/>
          <a:ext cx="7529893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199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748" y="2693504"/>
            <a:ext cx="3699997" cy="3105717"/>
          </a:xfrm>
        </p:spPr>
        <p:txBody>
          <a:bodyPr anchor="t"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Multiplication Levers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EA5C0DA-F338-434C-B0A2-1E9621B0251C}"/>
              </a:ext>
            </a:extLst>
          </p:cNvPr>
          <p:cNvSpPr/>
          <p:nvPr/>
        </p:nvSpPr>
        <p:spPr>
          <a:xfrm>
            <a:off x="10972800" y="6007292"/>
            <a:ext cx="381000" cy="3935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860F9F9-95AB-4194-91F8-331FA1193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277549"/>
              </p:ext>
            </p:extLst>
          </p:nvPr>
        </p:nvGraphicFramePr>
        <p:xfrm>
          <a:off x="4662105" y="640075"/>
          <a:ext cx="7529893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98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3" y="5344081"/>
            <a:ext cx="10515600" cy="1279035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Hope Chapel Story</a:t>
            </a:r>
            <a:r>
              <a:rPr 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A Nutshell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9FEE45F7-1329-4F56-90BE-B0770B37F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724511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27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3" y="5344081"/>
            <a:ext cx="10515600" cy="1279035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Hope Chapel Story</a:t>
            </a:r>
            <a:r>
              <a:rPr 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A Nutshell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9FEE45F7-1329-4F56-90BE-B0770B37F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749224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73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3" y="5344081"/>
            <a:ext cx="10515600" cy="1279035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Hope Chapel Story</a:t>
            </a:r>
            <a:r>
              <a:rPr 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A Nutshell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9FEE45F7-1329-4F56-90BE-B0770B37F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566061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54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3061" y="4938889"/>
            <a:ext cx="10515600" cy="1279035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Hope Chapel Story</a:t>
            </a:r>
            <a:r>
              <a:rPr 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A Nutshell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9FEE45F7-1329-4F56-90BE-B0770B37F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689959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83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52400"/>
            <a:ext cx="7772400" cy="1165225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Four Keys To Our Multiplication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100552"/>
            <a:ext cx="6400800" cy="3276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easily reproducible model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73602"/>
            <a:ext cx="7772400" cy="1165225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Four Keys To Our Multiplication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687" y="1582159"/>
            <a:ext cx="9780104" cy="5059527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easily reproducible model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Hands on training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l"/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6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73602"/>
            <a:ext cx="7772400" cy="1165225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Four Keys To Our Multiplication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687" y="1582159"/>
            <a:ext cx="9780104" cy="5059527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easily reproducible model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Hands on training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continuing example</a:t>
            </a: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1016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716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Corbel</vt:lpstr>
      <vt:lpstr>Depth</vt:lpstr>
      <vt:lpstr>Embedded Multiplication  Making Disciples Who Multiply Churches</vt:lpstr>
      <vt:lpstr>Hope Chapel Story In A Nutshell</vt:lpstr>
      <vt:lpstr>Hope Chapel Story In A Nutshell</vt:lpstr>
      <vt:lpstr>Hope Chapel Story In A Nutshell</vt:lpstr>
      <vt:lpstr>Hope Chapel Story In A Nutshell</vt:lpstr>
      <vt:lpstr>Hope Chapel Story In A Nutshell</vt:lpstr>
      <vt:lpstr>Four Keys To Our Multiplication</vt:lpstr>
      <vt:lpstr>Four Keys To Our Multiplication</vt:lpstr>
      <vt:lpstr>Four Keys To Our Multiplication</vt:lpstr>
      <vt:lpstr>Four Keys To Our Multiplication</vt:lpstr>
      <vt:lpstr>PowerPoint Presentation</vt:lpstr>
      <vt:lpstr>Looks much like any other church…</vt:lpstr>
      <vt:lpstr>PowerPoint Presentation</vt:lpstr>
      <vt:lpstr>But, functions differently…</vt:lpstr>
      <vt:lpstr>PowerPoint Presentation</vt:lpstr>
      <vt:lpstr>We read together</vt:lpstr>
      <vt:lpstr>PowerPoint Presentation</vt:lpstr>
      <vt:lpstr>We send, they send!</vt:lpstr>
      <vt:lpstr>Three Simple Questions</vt:lpstr>
      <vt:lpstr>Three Simple Questions</vt:lpstr>
      <vt:lpstr>Three Simple Questions</vt:lpstr>
      <vt:lpstr>Multiplication Levers</vt:lpstr>
      <vt:lpstr>Multiplication Levers</vt:lpstr>
      <vt:lpstr>Multiplication Levers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Scriptural Pillars For Multiplication Ralph Moore    www.exponential.org www.ralphmoore.net</dc:title>
  <dc:creator>Ralph Moore</dc:creator>
  <cp:lastModifiedBy>Ralph Moore</cp:lastModifiedBy>
  <cp:revision>61</cp:revision>
  <dcterms:created xsi:type="dcterms:W3CDTF">2021-01-15T20:47:39Z</dcterms:created>
  <dcterms:modified xsi:type="dcterms:W3CDTF">2021-08-26T23:28:46Z</dcterms:modified>
</cp:coreProperties>
</file>