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51" autoAdjust="0"/>
    <p:restoredTop sz="94660"/>
  </p:normalViewPr>
  <p:slideViewPr>
    <p:cSldViewPr snapToGrid="0">
      <p:cViewPr>
        <p:scale>
          <a:sx n="70" d="100"/>
          <a:sy n="70" d="100"/>
        </p:scale>
        <p:origin x="226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395BE-38B2-472E-BE96-DD211C167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37752-6B2E-4724-B6CB-C77507D10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4CA42-3510-4AE0-9BBC-FB286D8F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0D12A-A911-43EB-8345-8D038395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30F93-C420-4CC9-AB61-34193752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5754F-2CED-4976-AE15-4A73E72D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5DBF5-032C-4CCC-87A6-A34B6DF1A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77DD3-3503-41A1-AE6A-941013F4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79923-A0F4-4C2C-98D2-DCC62112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088B-94D6-441C-A18B-6B6D6E53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4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009C35-81CF-4E62-A5DE-7893587CA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34057-ABAB-4526-8831-CC65673C1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CA67C-9E48-409C-AD27-45B3BC63F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0FD00-A7D9-4861-8BA5-84FA29692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4F904-AAEE-49F8-A89F-3EFE40B2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7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CD96E-5C84-4E32-8981-A5FC23C28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E6878-B558-4F59-9DD9-46F4A1A34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A5A23-C81E-42F9-AEF9-8DD74734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A9677-1F49-41F4-AD0A-AFA499BFD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1C493-CCC0-458A-B2C0-52AE2963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95D8-46F2-47A1-8117-98DD323C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68464-5547-4C49-9714-F8BF9127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17D41-A990-4609-9D99-D88912FC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390FF-E2F6-44AE-986D-BF8281B1E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F64D7-1DB0-4ABA-A84A-352CC65B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6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A998-B022-469F-B255-F4D777E44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E3C14-D4D4-4748-B19A-447A2F1CD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8FC8C-F3BC-4344-A58B-EEE0066B5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68CFD-FCF3-40C1-9218-B4E1E49E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18459-2EFA-4773-8FCA-BF9026899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039D3-BBCF-4F99-8FA7-D39EA174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0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6D8C-061D-4072-917F-A3CBFA1AC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C5084-064A-4CD5-9A17-F0832D818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66B2D-90FA-4D11-AE0F-4163C5E8D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0C404-2D65-4B90-AF6C-86D378CEA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3B4E72-A33E-4C80-B363-6A18AFB89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4248B-4AE1-472B-B72B-444CC6D7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3F4F8-629E-48CC-A62D-41A5B04C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C6391-0ADE-4ECB-A464-CC1D67DF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4137-5E82-45AD-97B5-CE8A4F656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F2CCCE-8D00-4B46-8A5A-AB7E38412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11A04-F5F3-4426-A3C8-B53D556CF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B0320-1CD9-4B61-9DB3-48EFC785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71873-489C-4946-AF3A-88D1EF6B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67589-E136-4798-8CC7-697EB9A5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57075-B446-4A1F-A176-DE33E451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14AC-BA4C-42EE-B2E8-4C8BCF269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FA357-1A8E-411A-A47A-9FC37B782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D7C7B-CC22-43B4-AFC3-E1A1F8652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69BDB-69F8-405C-AD6C-EFD57BF5C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BD7ED-391F-41B9-90F4-9CBA7AC9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7599D-2EB1-4D36-8F36-6ECC9F57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3FC5D-5627-4649-ADCE-5C2F9EA9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91183-DDBC-4F92-A58E-2B4553FFB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861AC-BECA-41A2-BD8D-60B8C3111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1B519-CA4F-4BCB-8D1D-7288534F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46A2B-6EBA-4420-83E5-8F46DBAF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551E7-CBE3-4075-8389-21045FEA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AA8CD8-3249-4C10-A357-FE7F1EE82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9E614-FF62-441D-9A80-1E0307B20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2AA43-EBC9-4E07-8218-377949615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CD79-37BF-4367-A90B-ABF69DA9E11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355DD-93D4-4F1B-A9DD-268D575A41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3C08-022B-41C0-B285-2B4F7D050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D78D-A983-4527-BFE6-11B0FAEEC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581A-EA7E-403A-9404-66AE2E9FB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Routing Internet Protocol</a:t>
            </a:r>
            <a:br>
              <a:rPr lang="en-US" dirty="0"/>
            </a:br>
            <a:r>
              <a:rPr lang="en-US" dirty="0"/>
              <a:t>RIP</a:t>
            </a:r>
          </a:p>
        </p:txBody>
      </p:sp>
    </p:spTree>
    <p:extLst>
      <p:ext uri="{BB962C8B-B14F-4D97-AF65-F5344CB8AC3E}">
        <p14:creationId xmlns:p14="http://schemas.microsoft.com/office/powerpoint/2010/main" val="243561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A652E-F5EB-41BD-B42D-AEF64443B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Topology we will be using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459187-F685-489D-9E1F-D7F78C95CE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90" y="1825625"/>
            <a:ext cx="10200419" cy="4351338"/>
          </a:xfrm>
        </p:spPr>
      </p:pic>
    </p:spTree>
    <p:extLst>
      <p:ext uri="{BB962C8B-B14F-4D97-AF65-F5344CB8AC3E}">
        <p14:creationId xmlns:p14="http://schemas.microsoft.com/office/powerpoint/2010/main" val="114068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649F-6FB3-45FF-A253-2FDAFE25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RIP Routing Protocol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EA3E0-5F2C-47B4-8718-861D098F1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821"/>
            <a:ext cx="10515600" cy="4995054"/>
          </a:xfrm>
        </p:spPr>
        <p:txBody>
          <a:bodyPr>
            <a:normAutofit/>
          </a:bodyPr>
          <a:lstStyle/>
          <a:p>
            <a:r>
              <a:rPr lang="en-US" dirty="0"/>
              <a:t>RIP is a Distance Vector routing protocol</a:t>
            </a:r>
          </a:p>
          <a:p>
            <a:pPr lvl="1"/>
            <a:r>
              <a:rPr lang="en-US" dirty="0"/>
              <a:t>Concerned only shortest distance and direction to destination</a:t>
            </a:r>
          </a:p>
          <a:p>
            <a:pPr lvl="1"/>
            <a:r>
              <a:rPr lang="en-US" dirty="0"/>
              <a:t>Sends its full routing table to its neighbor every 30sec by default</a:t>
            </a:r>
          </a:p>
          <a:p>
            <a:pPr lvl="1"/>
            <a:r>
              <a:rPr lang="en-US" dirty="0"/>
              <a:t>Maximum number of hops is 15 routers</a:t>
            </a:r>
          </a:p>
          <a:p>
            <a:pPr lvl="1"/>
            <a:r>
              <a:rPr lang="en-US" dirty="0"/>
              <a:t>By default, it summarizes networks to there class-full boundary</a:t>
            </a:r>
          </a:p>
          <a:p>
            <a:pPr lvl="1"/>
            <a:r>
              <a:rPr lang="en-US" dirty="0"/>
              <a:t>It has an administrative distance of 120 by default</a:t>
            </a:r>
          </a:p>
          <a:p>
            <a:pPr lvl="1"/>
            <a:r>
              <a:rPr lang="en-US" dirty="0"/>
              <a:t>Multicast Address of 224.0.0.9</a:t>
            </a:r>
          </a:p>
          <a:p>
            <a:r>
              <a:rPr lang="en-US" dirty="0"/>
              <a:t>Versions of RIP</a:t>
            </a:r>
          </a:p>
          <a:p>
            <a:pPr lvl="1"/>
            <a:r>
              <a:rPr lang="en-US" dirty="0"/>
              <a:t>Version 1</a:t>
            </a:r>
          </a:p>
          <a:p>
            <a:pPr lvl="1"/>
            <a:r>
              <a:rPr lang="en-US" dirty="0"/>
              <a:t>Version 2</a:t>
            </a:r>
          </a:p>
          <a:p>
            <a:pPr lvl="1"/>
            <a:r>
              <a:rPr lang="en-US" dirty="0"/>
              <a:t>Next Generation (RIPng) for IPv6</a:t>
            </a:r>
          </a:p>
        </p:txBody>
      </p:sp>
    </p:spTree>
    <p:extLst>
      <p:ext uri="{BB962C8B-B14F-4D97-AF65-F5344CB8AC3E}">
        <p14:creationId xmlns:p14="http://schemas.microsoft.com/office/powerpoint/2010/main" val="124638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F8EC-8E09-449E-B557-82BC6B98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RIP Routing Protocol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D45A55-8E1E-43AB-877A-131852D2B1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414105"/>
              </p:ext>
            </p:extLst>
          </p:nvPr>
        </p:nvGraphicFramePr>
        <p:xfrm>
          <a:off x="838200" y="1825625"/>
          <a:ext cx="10515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66">
                  <a:extLst>
                    <a:ext uri="{9D8B030D-6E8A-4147-A177-3AD203B41FA5}">
                      <a16:colId xmlns:a16="http://schemas.microsoft.com/office/drawing/2014/main" val="2160546876"/>
                    </a:ext>
                  </a:extLst>
                </a:gridCol>
                <a:gridCol w="8360434">
                  <a:extLst>
                    <a:ext uri="{9D8B030D-6E8A-4147-A177-3AD203B41FA5}">
                      <a16:colId xmlns:a16="http://schemas.microsoft.com/office/drawing/2014/main" val="1423509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06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will tell the router which version of the routing protocols you will be using.</a:t>
                      </a:r>
                    </a:p>
                    <a:p>
                      <a:r>
                        <a:rPr lang="en-US" dirty="0"/>
                        <a:t>Version 1 (not used), Version 2 used for IPv4 Class-less support, RIPng for IPv6.</a:t>
                      </a:r>
                    </a:p>
                    <a:p>
                      <a:r>
                        <a:rPr lang="en-US" dirty="0"/>
                        <a:t>IP rip send version 1 or IP rip receive version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1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 advertising the networks, you are connected to directly. You will use the class full boundary of the class of address.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95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Default-information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generate a default route into RIP, you would used this feature.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92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path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RIP will load balance on all paths with same metric, the default setting (depending on your Cisco IOS version) is 4. The minimum is 1, which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disables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load balancing.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048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Passive Interface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interface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command is used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all routing protocols to disable sending updates out from a specific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interface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command behavior varies from one protocol to another. ... The command suppresses hello packets and hence neighbor relationships.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105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32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F8EC-8E09-449E-B557-82BC6B98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RIP Routing Protocol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D45A55-8E1E-43AB-877A-131852D2B1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209126"/>
              </p:ext>
            </p:extLst>
          </p:nvPr>
        </p:nvGraphicFramePr>
        <p:xfrm>
          <a:off x="838200" y="1825625"/>
          <a:ext cx="1051560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66">
                  <a:extLst>
                    <a:ext uri="{9D8B030D-6E8A-4147-A177-3AD203B41FA5}">
                      <a16:colId xmlns:a16="http://schemas.microsoft.com/office/drawing/2014/main" val="2160546876"/>
                    </a:ext>
                  </a:extLst>
                </a:gridCol>
                <a:gridCol w="8360434">
                  <a:extLst>
                    <a:ext uri="{9D8B030D-6E8A-4147-A177-3AD203B41FA5}">
                      <a16:colId xmlns:a16="http://schemas.microsoft.com/office/drawing/2014/main" val="1423509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06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Auto-Summary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command will disable summarizing the networks to there class-full boundaries when sending out updates and sends the exact subnet mask out on the updates.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11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this is how often we send routing updates, the default is 30 seconds.</a:t>
                      </a:r>
                    </a:p>
                    <a:p>
                      <a:pPr fontAlgn="base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Invalid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the number of seconds since we received the last valid update, once this timer expires the route goes into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holddown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the default is 180 seconds.</a:t>
                      </a:r>
                    </a:p>
                    <a:p>
                      <a:pPr fontAlgn="base"/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Holddown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the number of seconds that we wait before we accept any new updates for the route that is in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holddown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the default is 180 seconds,</a:t>
                      </a:r>
                    </a:p>
                    <a:p>
                      <a:pPr fontAlgn="base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Flush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how many seconds since we received the last valid update until we throw the route away, the default is 240 seconds.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950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feature will allow you to change the Administrative Distance of RIP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39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96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0583-322F-435A-BCE3-EB5BA4A9B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RIP Routing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561-C308-4891-B887-CCA30764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know features for CCENT or CCNA certification</a:t>
            </a:r>
          </a:p>
          <a:p>
            <a:pPr lvl="1"/>
            <a:r>
              <a:rPr lang="en-US" dirty="0"/>
              <a:t>Version</a:t>
            </a:r>
          </a:p>
          <a:p>
            <a:pPr lvl="1"/>
            <a:r>
              <a:rPr lang="en-US" dirty="0"/>
              <a:t>Network</a:t>
            </a:r>
          </a:p>
          <a:p>
            <a:pPr lvl="1"/>
            <a:r>
              <a:rPr lang="en-US" dirty="0"/>
              <a:t>No auto-summary</a:t>
            </a:r>
          </a:p>
          <a:p>
            <a:pPr lvl="1"/>
            <a:r>
              <a:rPr lang="en-US" dirty="0"/>
              <a:t>Distance</a:t>
            </a:r>
          </a:p>
          <a:p>
            <a:pPr lvl="1"/>
            <a:r>
              <a:rPr lang="en-US" dirty="0"/>
              <a:t>Timers</a:t>
            </a:r>
          </a:p>
          <a:p>
            <a:pPr lvl="1"/>
            <a:r>
              <a:rPr lang="en-US" dirty="0"/>
              <a:t>Passive interface</a:t>
            </a:r>
          </a:p>
          <a:p>
            <a:pPr lvl="1"/>
            <a:r>
              <a:rPr lang="en-US" dirty="0"/>
              <a:t>Maximum Paths</a:t>
            </a:r>
          </a:p>
          <a:p>
            <a:pPr lvl="1"/>
            <a:r>
              <a:rPr lang="en-US" dirty="0"/>
              <a:t>Default-information</a:t>
            </a:r>
          </a:p>
        </p:txBody>
      </p:sp>
    </p:spTree>
    <p:extLst>
      <p:ext uri="{BB962C8B-B14F-4D97-AF65-F5344CB8AC3E}">
        <p14:creationId xmlns:p14="http://schemas.microsoft.com/office/powerpoint/2010/main" val="474245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383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Routing Internet Protocol RIP</vt:lpstr>
      <vt:lpstr>The Topology we will be using</vt:lpstr>
      <vt:lpstr>The RIP Routing Protocol </vt:lpstr>
      <vt:lpstr>The RIP Routing Protocol</vt:lpstr>
      <vt:lpstr>The RIP Routing Protocol</vt:lpstr>
      <vt:lpstr>The RIP Routing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Internet Protocol RIP</dc:title>
  <dc:creator>Jarhead</dc:creator>
  <cp:lastModifiedBy>Jarhead</cp:lastModifiedBy>
  <cp:revision>15</cp:revision>
  <dcterms:created xsi:type="dcterms:W3CDTF">2018-03-25T14:53:57Z</dcterms:created>
  <dcterms:modified xsi:type="dcterms:W3CDTF">2018-03-26T17:01:48Z</dcterms:modified>
</cp:coreProperties>
</file>