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8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6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0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2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83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1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2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6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2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earn-automatio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-automation.com/" TargetMode="External"/><Relationship Id="rId2" Type="http://schemas.openxmlformats.org/officeDocument/2006/relationships/hyperlink" Target="mailto:mukeshotwani@learn-automation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1493" y="2743200"/>
            <a:ext cx="7933765" cy="136142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</a:t>
            </a:r>
            <a:r>
              <a:rPr lang="en-US" sz="3200" dirty="0" smtClean="0"/>
              <a:t>Selenium Webdriver Interview Questions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0489" y="4655953"/>
            <a:ext cx="7421780" cy="653144"/>
          </a:xfrm>
        </p:spPr>
        <p:txBody>
          <a:bodyPr>
            <a:noAutofit/>
          </a:bodyPr>
          <a:lstStyle/>
          <a:p>
            <a:r>
              <a:rPr lang="en-US" sz="2400" dirty="0" smtClean="0"/>
              <a:t>     </a:t>
            </a:r>
            <a:r>
              <a:rPr lang="en-US" sz="2400" b="1" dirty="0" smtClean="0"/>
              <a:t>Mukesh Otwani </a:t>
            </a:r>
          </a:p>
          <a:p>
            <a:r>
              <a:rPr lang="en-US" sz="2000" b="1" dirty="0" smtClean="0">
                <a:hlinkClick r:id="rId2"/>
              </a:rPr>
              <a:t>www.learn-automation.com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824" y="-875199"/>
            <a:ext cx="6058141" cy="388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9</a:t>
            </a:r>
            <a:r>
              <a:rPr lang="en-US" sz="3100" dirty="0" smtClean="0"/>
              <a:t>- Can we automate full web application using Selenium?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r>
              <a:rPr lang="en-US" dirty="0" smtClean="0"/>
              <a:t>-No</a:t>
            </a:r>
          </a:p>
          <a:p>
            <a:pPr marL="0" indent="0">
              <a:buNone/>
            </a:pPr>
            <a:r>
              <a:rPr lang="en-US" dirty="0" smtClean="0"/>
              <a:t>1- We can not automate silver light applications.</a:t>
            </a:r>
          </a:p>
          <a:p>
            <a:pPr marL="0" indent="0">
              <a:buNone/>
            </a:pPr>
            <a:r>
              <a:rPr lang="en-US" dirty="0" smtClean="0"/>
              <a:t>2- Application which has flash objects.</a:t>
            </a:r>
          </a:p>
          <a:p>
            <a:pPr marL="0" indent="0">
              <a:buNone/>
            </a:pPr>
            <a:r>
              <a:rPr lang="en-US" dirty="0" smtClean="0"/>
              <a:t>3- It is hard to automate application which has many dependencies on diff projects.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525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</a:t>
            </a:r>
            <a:r>
              <a:rPr lang="en-US" sz="3100" dirty="0" smtClean="0"/>
              <a:t>10- Does selenium support Mobile Testing?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r>
              <a:rPr lang="en-US" dirty="0" smtClean="0"/>
              <a:t>-Yes </a:t>
            </a:r>
          </a:p>
          <a:p>
            <a:pPr marL="0" indent="0">
              <a:buNone/>
            </a:pPr>
            <a:r>
              <a:rPr lang="en-US" dirty="0" smtClean="0"/>
              <a:t>1- Using Appium we can automate Android and IOS Apps.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4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1609" y="2756647"/>
            <a:ext cx="10058400" cy="4023360"/>
          </a:xfrm>
        </p:spPr>
        <p:txBody>
          <a:bodyPr/>
          <a:lstStyle/>
          <a:p>
            <a:r>
              <a:rPr lang="en-US" dirty="0" smtClean="0"/>
              <a:t>Drop me an email- </a:t>
            </a:r>
            <a:r>
              <a:rPr lang="en-US" dirty="0" smtClean="0">
                <a:hlinkClick r:id="rId2"/>
              </a:rPr>
              <a:t>mukeshotwani@learn-automation.com</a:t>
            </a:r>
            <a:endParaRPr lang="en-US" dirty="0" smtClean="0"/>
          </a:p>
          <a:p>
            <a:r>
              <a:rPr lang="en-US" dirty="0" smtClean="0"/>
              <a:t>Visit </a:t>
            </a:r>
            <a:r>
              <a:rPr lang="en-US" dirty="0" smtClean="0">
                <a:hlinkClick r:id="rId3"/>
              </a:rPr>
              <a:t>http://www.learn-automation.com</a:t>
            </a:r>
            <a:endParaRPr lang="en-US" dirty="0" smtClean="0"/>
          </a:p>
          <a:p>
            <a:r>
              <a:rPr lang="en-US" dirty="0" smtClean="0"/>
              <a:t>Connect with us on </a:t>
            </a:r>
            <a:r>
              <a:rPr lang="en-US" dirty="0" smtClean="0"/>
              <a:t>Facebook, </a:t>
            </a:r>
            <a:r>
              <a:rPr lang="en-US" dirty="0" smtClean="0"/>
              <a:t>Google +,Twitter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 1- </a:t>
            </a:r>
            <a:r>
              <a:rPr lang="en-US" sz="2800" dirty="0"/>
              <a:t>Which Selenium Version you have used and Why only Selenium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 smtClean="0"/>
              <a:t>Ans</a:t>
            </a:r>
            <a:r>
              <a:rPr lang="en-US" dirty="0" smtClean="0"/>
              <a:t>- Selenium 2 (Selenium Webdriver) </a:t>
            </a:r>
          </a:p>
          <a:p>
            <a:r>
              <a:rPr lang="en-US" dirty="0" smtClean="0"/>
              <a:t>Selenium- </a:t>
            </a:r>
          </a:p>
          <a:p>
            <a:r>
              <a:rPr lang="en-US" dirty="0" smtClean="0"/>
              <a:t>1-</a:t>
            </a:r>
            <a:r>
              <a:rPr lang="en-US" dirty="0" smtClean="0"/>
              <a:t>Open Source.</a:t>
            </a:r>
          </a:p>
          <a:p>
            <a:r>
              <a:rPr lang="en-US" dirty="0" smtClean="0"/>
              <a:t>2- Supports all latest browsers</a:t>
            </a:r>
          </a:p>
          <a:p>
            <a:r>
              <a:rPr lang="en-US" dirty="0" smtClean="0"/>
              <a:t>3- Integration with Different tools.</a:t>
            </a:r>
          </a:p>
          <a:p>
            <a:r>
              <a:rPr lang="en-US" dirty="0" smtClean="0"/>
              <a:t>4- Large community to supports.</a:t>
            </a:r>
          </a:p>
          <a:p>
            <a:r>
              <a:rPr lang="en-US" dirty="0" smtClean="0"/>
              <a:t>5- Handy to use.</a:t>
            </a:r>
          </a:p>
          <a:p>
            <a:r>
              <a:rPr lang="en-US" dirty="0" smtClean="0"/>
              <a:t>Mobile Automation.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1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2- What are the limitations of Selenium.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2- What are the limitations of Selenium.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- </a:t>
            </a:r>
          </a:p>
          <a:p>
            <a:r>
              <a:rPr lang="en-US" dirty="0" smtClean="0"/>
              <a:t> Only web applications automation.</a:t>
            </a:r>
          </a:p>
          <a:p>
            <a:r>
              <a:rPr lang="en-US" dirty="0" smtClean="0"/>
              <a:t>Charts Graphs cant automate.</a:t>
            </a:r>
          </a:p>
          <a:p>
            <a:r>
              <a:rPr lang="en-US" dirty="0" err="1" smtClean="0"/>
              <a:t>Capctha</a:t>
            </a:r>
            <a:r>
              <a:rPr lang="en-US" dirty="0" smtClean="0"/>
              <a:t> code reading not possible.</a:t>
            </a:r>
          </a:p>
          <a:p>
            <a:r>
              <a:rPr lang="en-US" dirty="0" smtClean="0"/>
              <a:t>No official support.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3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</a:t>
            </a:r>
            <a:r>
              <a:rPr lang="en-US" sz="3100" dirty="0" smtClean="0"/>
              <a:t>3- What type of test you have automated?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endParaRPr lang="en-US" dirty="0"/>
          </a:p>
          <a:p>
            <a:r>
              <a:rPr lang="en-US" dirty="0" smtClean="0"/>
              <a:t>Smoke scenarios</a:t>
            </a:r>
          </a:p>
          <a:p>
            <a:r>
              <a:rPr lang="en-US" dirty="0" smtClean="0"/>
              <a:t>Regression scenarios</a:t>
            </a:r>
          </a:p>
          <a:p>
            <a:r>
              <a:rPr lang="en-US" dirty="0" smtClean="0"/>
              <a:t>End to End test case. </a:t>
            </a:r>
          </a:p>
          <a:p>
            <a:endParaRPr lang="en-US" dirty="0" smtClean="0"/>
          </a:p>
          <a:p>
            <a:r>
              <a:rPr lang="en-US" dirty="0" smtClean="0"/>
              <a:t>Do’s- </a:t>
            </a:r>
            <a:endParaRPr lang="en-US" dirty="0"/>
          </a:p>
          <a:p>
            <a:r>
              <a:rPr lang="en-US" dirty="0" smtClean="0"/>
              <a:t>Don’t-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8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4</a:t>
            </a:r>
            <a:r>
              <a:rPr lang="en-US" sz="3100" dirty="0" smtClean="0"/>
              <a:t>- Have you designed any framework?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endParaRPr lang="en-US" dirty="0"/>
          </a:p>
          <a:p>
            <a:r>
              <a:rPr lang="en-US" dirty="0" smtClean="0"/>
              <a:t>Yes – Tell Hybrid, Data driven.</a:t>
            </a:r>
          </a:p>
          <a:p>
            <a:r>
              <a:rPr lang="en-US" dirty="0" smtClean="0"/>
              <a:t>Never say no If you say No then your interview is over.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</a:t>
            </a:r>
            <a:r>
              <a:rPr lang="en-US" sz="3100" dirty="0" smtClean="0"/>
              <a:t>5- Can you please explain what is hybrid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endParaRPr lang="en-US" dirty="0"/>
          </a:p>
          <a:p>
            <a:r>
              <a:rPr lang="en-US" dirty="0" smtClean="0"/>
              <a:t>Be ready with this question because they want to know how you have created your own framework.</a:t>
            </a:r>
          </a:p>
          <a:p>
            <a:endParaRPr lang="en-US" dirty="0"/>
          </a:p>
          <a:p>
            <a:r>
              <a:rPr lang="en-US" dirty="0" smtClean="0"/>
              <a:t>Don’t worry in next video I will show you how to explain framework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6</a:t>
            </a:r>
            <a:r>
              <a:rPr lang="en-US" sz="3100" dirty="0" smtClean="0"/>
              <a:t>- What are the challenged you have faced?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endParaRPr lang="en-US" dirty="0"/>
          </a:p>
          <a:p>
            <a:r>
              <a:rPr lang="en-US" dirty="0" smtClean="0"/>
              <a:t>1- Sync issues.</a:t>
            </a:r>
          </a:p>
          <a:p>
            <a:r>
              <a:rPr lang="en-US" dirty="0" smtClean="0"/>
              <a:t>2- Dynamic Element</a:t>
            </a:r>
          </a:p>
          <a:p>
            <a:r>
              <a:rPr lang="en-US" dirty="0" smtClean="0"/>
              <a:t>3- Maintaining the script.</a:t>
            </a:r>
          </a:p>
          <a:p>
            <a:r>
              <a:rPr lang="en-US" dirty="0" smtClean="0"/>
              <a:t>4-  Exceptions while working with Web Elements ( This I will cover separately with list of exceptions.) </a:t>
            </a:r>
          </a:p>
          <a:p>
            <a:r>
              <a:rPr lang="en-US" dirty="0" smtClean="0"/>
              <a:t>5-  Integration with multiple tools.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4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</a:t>
            </a:r>
            <a:r>
              <a:rPr lang="en-US" sz="3100" dirty="0" smtClean="0"/>
              <a:t>7- What is your role in current org.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endParaRPr lang="en-US" dirty="0"/>
          </a:p>
          <a:p>
            <a:r>
              <a:rPr lang="en-US" dirty="0" smtClean="0"/>
              <a:t>1- Understanding the test and automate them.</a:t>
            </a:r>
          </a:p>
          <a:p>
            <a:r>
              <a:rPr lang="en-US" dirty="0" smtClean="0"/>
              <a:t>2- Keep script stable so that we can get good ROI.</a:t>
            </a:r>
          </a:p>
          <a:p>
            <a:r>
              <a:rPr lang="en-US" dirty="0" smtClean="0"/>
              <a:t>3- Maintenance of scripts after hand over.</a:t>
            </a:r>
          </a:p>
          <a:p>
            <a:r>
              <a:rPr lang="en-US" dirty="0" smtClean="0"/>
              <a:t>4- Adding new library based on applications.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92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</a:t>
            </a:r>
            <a:r>
              <a:rPr lang="en-US" sz="3100" dirty="0" smtClean="0"/>
              <a:t>8- How many test cases you can automate in one 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endParaRPr lang="en-US" dirty="0"/>
          </a:p>
          <a:p>
            <a:r>
              <a:rPr lang="en-US" dirty="0" smtClean="0"/>
              <a:t>Very tricky.</a:t>
            </a:r>
          </a:p>
          <a:p>
            <a:r>
              <a:rPr lang="en-US" dirty="0" smtClean="0"/>
              <a:t>1- It totally depends on scenario which you are testing.</a:t>
            </a:r>
          </a:p>
          <a:p>
            <a:r>
              <a:rPr lang="en-US" dirty="0" smtClean="0"/>
              <a:t>2- It depends on which kind of framework you are using.</a:t>
            </a:r>
          </a:p>
          <a:p>
            <a:r>
              <a:rPr lang="en-US" dirty="0" smtClean="0"/>
              <a:t>3- It depends on your base knowledge on Selenium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628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4777</TotalTime>
  <Words>417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Retrospect</vt:lpstr>
      <vt:lpstr>     Selenium Webdriver Interview Questions</vt:lpstr>
      <vt:lpstr>Question 1- Which Selenium Version you have used and Why only Selenium</vt:lpstr>
      <vt:lpstr>Question 2- What are the limitations of Selenium. </vt:lpstr>
      <vt:lpstr>Question 3- What type of test you have automated?</vt:lpstr>
      <vt:lpstr>Question 4- Have you designed any framework?</vt:lpstr>
      <vt:lpstr>Question 5- Can you please explain what is hybrid framework</vt:lpstr>
      <vt:lpstr>Question 6- What are the challenged you have faced?</vt:lpstr>
      <vt:lpstr>Question 7- What is your role in current org.</vt:lpstr>
      <vt:lpstr>Question 8- How many test cases you can automate in one day?</vt:lpstr>
      <vt:lpstr>Question 9- Can we automate full web application using Selenium?</vt:lpstr>
      <vt:lpstr>Question 10- Does selenium support Mobile Testing?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generate XSLT Report in Selenium</dc:title>
  <dc:creator>Mukesh_50</dc:creator>
  <cp:lastModifiedBy>Mukesh Otwani</cp:lastModifiedBy>
  <cp:revision>43</cp:revision>
  <dcterms:created xsi:type="dcterms:W3CDTF">2015-08-15T19:04:16Z</dcterms:created>
  <dcterms:modified xsi:type="dcterms:W3CDTF">2016-05-21T20:21:50Z</dcterms:modified>
</cp:coreProperties>
</file>