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5197F5-103A-4D97-B623-64978562BAE2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F5D284DD-330A-48EB-8133-7E08BBA0CDD9}">
      <dgm:prSet/>
      <dgm:spPr/>
      <dgm:t>
        <a:bodyPr/>
        <a:lstStyle/>
        <a:p>
          <a:r>
            <a:rPr lang="en-IN"/>
            <a:t>Building Models to Predict the Stock Market</a:t>
          </a:r>
          <a:endParaRPr lang="en-US"/>
        </a:p>
      </dgm:t>
    </dgm:pt>
    <dgm:pt modelId="{91B1DA1C-C6BD-478B-9F9A-3A29B1AEE95B}" type="parTrans" cxnId="{44274B61-2FD5-4834-95C1-E113FCB0A249}">
      <dgm:prSet/>
      <dgm:spPr/>
      <dgm:t>
        <a:bodyPr/>
        <a:lstStyle/>
        <a:p>
          <a:endParaRPr lang="en-US"/>
        </a:p>
      </dgm:t>
    </dgm:pt>
    <dgm:pt modelId="{E2BDD729-BB48-4466-94F2-EC3B6BBC74C5}" type="sibTrans" cxnId="{44274B61-2FD5-4834-95C1-E113FCB0A249}">
      <dgm:prSet/>
      <dgm:spPr/>
      <dgm:t>
        <a:bodyPr/>
        <a:lstStyle/>
        <a:p>
          <a:endParaRPr lang="en-US"/>
        </a:p>
      </dgm:t>
    </dgm:pt>
    <dgm:pt modelId="{EE6D946F-2D51-48BB-96AD-90A419089393}">
      <dgm:prSet/>
      <dgm:spPr/>
      <dgm:t>
        <a:bodyPr/>
        <a:lstStyle/>
        <a:p>
          <a:r>
            <a:rPr lang="en-IN"/>
            <a:t>Applying Machine Learning Principles to forecast the market</a:t>
          </a:r>
          <a:endParaRPr lang="en-US"/>
        </a:p>
      </dgm:t>
    </dgm:pt>
    <dgm:pt modelId="{A7915B91-6373-47C5-8D4E-522466509B80}" type="parTrans" cxnId="{68AFC697-C836-42A2-9BE6-FB95F4BE89BD}">
      <dgm:prSet/>
      <dgm:spPr/>
      <dgm:t>
        <a:bodyPr/>
        <a:lstStyle/>
        <a:p>
          <a:endParaRPr lang="en-US"/>
        </a:p>
      </dgm:t>
    </dgm:pt>
    <dgm:pt modelId="{CE9483F8-A797-4E86-AC10-943C584E7E70}" type="sibTrans" cxnId="{68AFC697-C836-42A2-9BE6-FB95F4BE89BD}">
      <dgm:prSet/>
      <dgm:spPr/>
      <dgm:t>
        <a:bodyPr/>
        <a:lstStyle/>
        <a:p>
          <a:endParaRPr lang="en-US"/>
        </a:p>
      </dgm:t>
    </dgm:pt>
    <dgm:pt modelId="{C0300177-395A-4134-B2D4-1ECC910EE49A}">
      <dgm:prSet/>
      <dgm:spPr/>
      <dgm:t>
        <a:bodyPr/>
        <a:lstStyle/>
        <a:p>
          <a:r>
            <a:rPr lang="en-IN"/>
            <a:t>Systematic Trading Based on Trading Rules</a:t>
          </a:r>
          <a:endParaRPr lang="en-US"/>
        </a:p>
      </dgm:t>
    </dgm:pt>
    <dgm:pt modelId="{CC85BC49-03BA-4435-971C-F34139D74C54}" type="parTrans" cxnId="{D2B3ABC5-7705-4DE9-B1BC-9DACAB563ED0}">
      <dgm:prSet/>
      <dgm:spPr/>
      <dgm:t>
        <a:bodyPr/>
        <a:lstStyle/>
        <a:p>
          <a:endParaRPr lang="en-US"/>
        </a:p>
      </dgm:t>
    </dgm:pt>
    <dgm:pt modelId="{813593F5-D0E0-4760-88D9-E671777B24BC}" type="sibTrans" cxnId="{D2B3ABC5-7705-4DE9-B1BC-9DACAB563ED0}">
      <dgm:prSet/>
      <dgm:spPr/>
      <dgm:t>
        <a:bodyPr/>
        <a:lstStyle/>
        <a:p>
          <a:endParaRPr lang="en-US"/>
        </a:p>
      </dgm:t>
    </dgm:pt>
    <dgm:pt modelId="{219B8C0C-64BB-49D1-828D-8C18406FB38E}">
      <dgm:prSet/>
      <dgm:spPr/>
      <dgm:t>
        <a:bodyPr/>
        <a:lstStyle/>
        <a:p>
          <a:r>
            <a:rPr lang="en-IN"/>
            <a:t>Automated Trading</a:t>
          </a:r>
          <a:endParaRPr lang="en-US"/>
        </a:p>
      </dgm:t>
    </dgm:pt>
    <dgm:pt modelId="{5498403D-6C4C-46EB-A66F-C2BE74EE738A}" type="parTrans" cxnId="{2247D9F5-9432-4610-B23D-B0617AE0FF31}">
      <dgm:prSet/>
      <dgm:spPr/>
      <dgm:t>
        <a:bodyPr/>
        <a:lstStyle/>
        <a:p>
          <a:endParaRPr lang="en-US"/>
        </a:p>
      </dgm:t>
    </dgm:pt>
    <dgm:pt modelId="{84C2E543-D023-4168-8628-ACF39351758F}" type="sibTrans" cxnId="{2247D9F5-9432-4610-B23D-B0617AE0FF31}">
      <dgm:prSet/>
      <dgm:spPr/>
      <dgm:t>
        <a:bodyPr/>
        <a:lstStyle/>
        <a:p>
          <a:endParaRPr lang="en-US"/>
        </a:p>
      </dgm:t>
    </dgm:pt>
    <dgm:pt modelId="{09A3E166-421F-4531-B72F-C1A28EEB9B95}" type="pres">
      <dgm:prSet presAssocID="{395197F5-103A-4D97-B623-64978562BAE2}" presName="root" presStyleCnt="0">
        <dgm:presLayoutVars>
          <dgm:dir/>
          <dgm:resizeHandles val="exact"/>
        </dgm:presLayoutVars>
      </dgm:prSet>
      <dgm:spPr/>
    </dgm:pt>
    <dgm:pt modelId="{442DDBAD-DBCD-4F91-81F7-A39723FE8254}" type="pres">
      <dgm:prSet presAssocID="{395197F5-103A-4D97-B623-64978562BAE2}" presName="container" presStyleCnt="0">
        <dgm:presLayoutVars>
          <dgm:dir/>
          <dgm:resizeHandles val="exact"/>
        </dgm:presLayoutVars>
      </dgm:prSet>
      <dgm:spPr/>
    </dgm:pt>
    <dgm:pt modelId="{7AADB63A-BF9F-4D12-85BE-C5D837E8C2AE}" type="pres">
      <dgm:prSet presAssocID="{F5D284DD-330A-48EB-8133-7E08BBA0CDD9}" presName="compNode" presStyleCnt="0"/>
      <dgm:spPr/>
    </dgm:pt>
    <dgm:pt modelId="{7AF936E6-E80A-4DFE-8AB7-7E784C93F8AF}" type="pres">
      <dgm:prSet presAssocID="{F5D284DD-330A-48EB-8133-7E08BBA0CDD9}" presName="iconBgRect" presStyleLbl="bgShp" presStyleIdx="0" presStyleCnt="4"/>
      <dgm:spPr/>
    </dgm:pt>
    <dgm:pt modelId="{17267087-DE3B-4A1C-9F8E-B38EBB83114C}" type="pres">
      <dgm:prSet presAssocID="{F5D284DD-330A-48EB-8133-7E08BBA0CDD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182F519F-B179-4156-A97A-34E92A5D5687}" type="pres">
      <dgm:prSet presAssocID="{F5D284DD-330A-48EB-8133-7E08BBA0CDD9}" presName="spaceRect" presStyleCnt="0"/>
      <dgm:spPr/>
    </dgm:pt>
    <dgm:pt modelId="{AC3E4F8D-B0FB-4342-85AC-C0A91871B265}" type="pres">
      <dgm:prSet presAssocID="{F5D284DD-330A-48EB-8133-7E08BBA0CDD9}" presName="textRect" presStyleLbl="revTx" presStyleIdx="0" presStyleCnt="4">
        <dgm:presLayoutVars>
          <dgm:chMax val="1"/>
          <dgm:chPref val="1"/>
        </dgm:presLayoutVars>
      </dgm:prSet>
      <dgm:spPr/>
    </dgm:pt>
    <dgm:pt modelId="{8495B3D1-3F68-4949-A7DD-625E2DD2336E}" type="pres">
      <dgm:prSet presAssocID="{E2BDD729-BB48-4466-94F2-EC3B6BBC74C5}" presName="sibTrans" presStyleLbl="sibTrans2D1" presStyleIdx="0" presStyleCnt="0"/>
      <dgm:spPr/>
    </dgm:pt>
    <dgm:pt modelId="{1ADBE947-D860-40C6-962E-473CC2DA2AD1}" type="pres">
      <dgm:prSet presAssocID="{EE6D946F-2D51-48BB-96AD-90A419089393}" presName="compNode" presStyleCnt="0"/>
      <dgm:spPr/>
    </dgm:pt>
    <dgm:pt modelId="{88B19290-49C7-4197-AE2B-5D237DE106BE}" type="pres">
      <dgm:prSet presAssocID="{EE6D946F-2D51-48BB-96AD-90A419089393}" presName="iconBgRect" presStyleLbl="bgShp" presStyleIdx="1" presStyleCnt="4"/>
      <dgm:spPr/>
    </dgm:pt>
    <dgm:pt modelId="{99B23ACD-427C-4664-A54E-EB1B2FCEA61B}" type="pres">
      <dgm:prSet presAssocID="{EE6D946F-2D51-48BB-96AD-90A41908939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8225C4D-7E01-41B6-AE16-21250B6CA276}" type="pres">
      <dgm:prSet presAssocID="{EE6D946F-2D51-48BB-96AD-90A419089393}" presName="spaceRect" presStyleCnt="0"/>
      <dgm:spPr/>
    </dgm:pt>
    <dgm:pt modelId="{BC4C8B4D-C8C6-425A-B411-E2CD84EE3C45}" type="pres">
      <dgm:prSet presAssocID="{EE6D946F-2D51-48BB-96AD-90A419089393}" presName="textRect" presStyleLbl="revTx" presStyleIdx="1" presStyleCnt="4">
        <dgm:presLayoutVars>
          <dgm:chMax val="1"/>
          <dgm:chPref val="1"/>
        </dgm:presLayoutVars>
      </dgm:prSet>
      <dgm:spPr/>
    </dgm:pt>
    <dgm:pt modelId="{27EE26EF-38EB-49E5-BBA9-561113F44C8E}" type="pres">
      <dgm:prSet presAssocID="{CE9483F8-A797-4E86-AC10-943C584E7E70}" presName="sibTrans" presStyleLbl="sibTrans2D1" presStyleIdx="0" presStyleCnt="0"/>
      <dgm:spPr/>
    </dgm:pt>
    <dgm:pt modelId="{C51F7D0C-54C3-4A25-93FC-71108889A674}" type="pres">
      <dgm:prSet presAssocID="{C0300177-395A-4134-B2D4-1ECC910EE49A}" presName="compNode" presStyleCnt="0"/>
      <dgm:spPr/>
    </dgm:pt>
    <dgm:pt modelId="{C7823013-8ADF-45B4-A83E-7BF1CE40B888}" type="pres">
      <dgm:prSet presAssocID="{C0300177-395A-4134-B2D4-1ECC910EE49A}" presName="iconBgRect" presStyleLbl="bgShp" presStyleIdx="2" presStyleCnt="4"/>
      <dgm:spPr/>
    </dgm:pt>
    <dgm:pt modelId="{C28B4E20-85AE-46F7-81EA-15F2DA91A9B1}" type="pres">
      <dgm:prSet presAssocID="{C0300177-395A-4134-B2D4-1ECC910EE49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6E954C8D-314B-4DEC-A69B-43B0986FAF06}" type="pres">
      <dgm:prSet presAssocID="{C0300177-395A-4134-B2D4-1ECC910EE49A}" presName="spaceRect" presStyleCnt="0"/>
      <dgm:spPr/>
    </dgm:pt>
    <dgm:pt modelId="{268C5929-7A06-4FCF-888A-B3BDCB1927EC}" type="pres">
      <dgm:prSet presAssocID="{C0300177-395A-4134-B2D4-1ECC910EE49A}" presName="textRect" presStyleLbl="revTx" presStyleIdx="2" presStyleCnt="4">
        <dgm:presLayoutVars>
          <dgm:chMax val="1"/>
          <dgm:chPref val="1"/>
        </dgm:presLayoutVars>
      </dgm:prSet>
      <dgm:spPr/>
    </dgm:pt>
    <dgm:pt modelId="{D810A808-F138-4143-9510-52488F16FD14}" type="pres">
      <dgm:prSet presAssocID="{813593F5-D0E0-4760-88D9-E671777B24BC}" presName="sibTrans" presStyleLbl="sibTrans2D1" presStyleIdx="0" presStyleCnt="0"/>
      <dgm:spPr/>
    </dgm:pt>
    <dgm:pt modelId="{A451003C-1572-4460-8097-AC7BB441E76A}" type="pres">
      <dgm:prSet presAssocID="{219B8C0C-64BB-49D1-828D-8C18406FB38E}" presName="compNode" presStyleCnt="0"/>
      <dgm:spPr/>
    </dgm:pt>
    <dgm:pt modelId="{6E863B64-7618-46DB-83C2-D15658050D6F}" type="pres">
      <dgm:prSet presAssocID="{219B8C0C-64BB-49D1-828D-8C18406FB38E}" presName="iconBgRect" presStyleLbl="bgShp" presStyleIdx="3" presStyleCnt="4"/>
      <dgm:spPr/>
    </dgm:pt>
    <dgm:pt modelId="{64A7B02E-26B0-4260-9C86-EB8B9AFBF925}" type="pres">
      <dgm:prSet presAssocID="{219B8C0C-64BB-49D1-828D-8C18406FB38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88AA822D-7A95-4FB3-A95D-4B4BB3CE8560}" type="pres">
      <dgm:prSet presAssocID="{219B8C0C-64BB-49D1-828D-8C18406FB38E}" presName="spaceRect" presStyleCnt="0"/>
      <dgm:spPr/>
    </dgm:pt>
    <dgm:pt modelId="{E4203A82-EED7-495E-B5A5-3EE0CD6C76B8}" type="pres">
      <dgm:prSet presAssocID="{219B8C0C-64BB-49D1-828D-8C18406FB38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4274B61-2FD5-4834-95C1-E113FCB0A249}" srcId="{395197F5-103A-4D97-B623-64978562BAE2}" destId="{F5D284DD-330A-48EB-8133-7E08BBA0CDD9}" srcOrd="0" destOrd="0" parTransId="{91B1DA1C-C6BD-478B-9F9A-3A29B1AEE95B}" sibTransId="{E2BDD729-BB48-4466-94F2-EC3B6BBC74C5}"/>
    <dgm:cxn modelId="{593D7864-770C-4CF0-96F3-249BE010B8F3}" type="presOf" srcId="{219B8C0C-64BB-49D1-828D-8C18406FB38E}" destId="{E4203A82-EED7-495E-B5A5-3EE0CD6C76B8}" srcOrd="0" destOrd="0" presId="urn:microsoft.com/office/officeart/2018/2/layout/IconCircleList"/>
    <dgm:cxn modelId="{DC80AC4B-777E-4AC0-A764-F4322F6F8BE8}" type="presOf" srcId="{813593F5-D0E0-4760-88D9-E671777B24BC}" destId="{D810A808-F138-4143-9510-52488F16FD14}" srcOrd="0" destOrd="0" presId="urn:microsoft.com/office/officeart/2018/2/layout/IconCircleList"/>
    <dgm:cxn modelId="{ECD7B057-3EF0-406E-A080-1E7560325D0D}" type="presOf" srcId="{CE9483F8-A797-4E86-AC10-943C584E7E70}" destId="{27EE26EF-38EB-49E5-BBA9-561113F44C8E}" srcOrd="0" destOrd="0" presId="urn:microsoft.com/office/officeart/2018/2/layout/IconCircleList"/>
    <dgm:cxn modelId="{68AFC697-C836-42A2-9BE6-FB95F4BE89BD}" srcId="{395197F5-103A-4D97-B623-64978562BAE2}" destId="{EE6D946F-2D51-48BB-96AD-90A419089393}" srcOrd="1" destOrd="0" parTransId="{A7915B91-6373-47C5-8D4E-522466509B80}" sibTransId="{CE9483F8-A797-4E86-AC10-943C584E7E70}"/>
    <dgm:cxn modelId="{F4D493BE-C018-487D-9876-9EADC9F68511}" type="presOf" srcId="{F5D284DD-330A-48EB-8133-7E08BBA0CDD9}" destId="{AC3E4F8D-B0FB-4342-85AC-C0A91871B265}" srcOrd="0" destOrd="0" presId="urn:microsoft.com/office/officeart/2018/2/layout/IconCircleList"/>
    <dgm:cxn modelId="{D2B3ABC5-7705-4DE9-B1BC-9DACAB563ED0}" srcId="{395197F5-103A-4D97-B623-64978562BAE2}" destId="{C0300177-395A-4134-B2D4-1ECC910EE49A}" srcOrd="2" destOrd="0" parTransId="{CC85BC49-03BA-4435-971C-F34139D74C54}" sibTransId="{813593F5-D0E0-4760-88D9-E671777B24BC}"/>
    <dgm:cxn modelId="{A7E9D1DB-769E-4D38-9E7F-172631913D14}" type="presOf" srcId="{395197F5-103A-4D97-B623-64978562BAE2}" destId="{09A3E166-421F-4531-B72F-C1A28EEB9B95}" srcOrd="0" destOrd="0" presId="urn:microsoft.com/office/officeart/2018/2/layout/IconCircleList"/>
    <dgm:cxn modelId="{2247D9F5-9432-4610-B23D-B0617AE0FF31}" srcId="{395197F5-103A-4D97-B623-64978562BAE2}" destId="{219B8C0C-64BB-49D1-828D-8C18406FB38E}" srcOrd="3" destOrd="0" parTransId="{5498403D-6C4C-46EB-A66F-C2BE74EE738A}" sibTransId="{84C2E543-D023-4168-8628-ACF39351758F}"/>
    <dgm:cxn modelId="{0A4416FB-CB6F-47E2-9EA2-7F6802791A89}" type="presOf" srcId="{E2BDD729-BB48-4466-94F2-EC3B6BBC74C5}" destId="{8495B3D1-3F68-4949-A7DD-625E2DD2336E}" srcOrd="0" destOrd="0" presId="urn:microsoft.com/office/officeart/2018/2/layout/IconCircleList"/>
    <dgm:cxn modelId="{84B9B1FD-CA4B-4A67-B8BC-A3A2F6E4586C}" type="presOf" srcId="{C0300177-395A-4134-B2D4-1ECC910EE49A}" destId="{268C5929-7A06-4FCF-888A-B3BDCB1927EC}" srcOrd="0" destOrd="0" presId="urn:microsoft.com/office/officeart/2018/2/layout/IconCircleList"/>
    <dgm:cxn modelId="{2ADCA2FF-6B1C-4239-803C-F40F449A1E75}" type="presOf" srcId="{EE6D946F-2D51-48BB-96AD-90A419089393}" destId="{BC4C8B4D-C8C6-425A-B411-E2CD84EE3C45}" srcOrd="0" destOrd="0" presId="urn:microsoft.com/office/officeart/2018/2/layout/IconCircleList"/>
    <dgm:cxn modelId="{D96ECF84-915C-451C-B86C-A1E6AD7DDE64}" type="presParOf" srcId="{09A3E166-421F-4531-B72F-C1A28EEB9B95}" destId="{442DDBAD-DBCD-4F91-81F7-A39723FE8254}" srcOrd="0" destOrd="0" presId="urn:microsoft.com/office/officeart/2018/2/layout/IconCircleList"/>
    <dgm:cxn modelId="{9A64A3D0-D4D8-43CE-8D86-828E074FFECC}" type="presParOf" srcId="{442DDBAD-DBCD-4F91-81F7-A39723FE8254}" destId="{7AADB63A-BF9F-4D12-85BE-C5D837E8C2AE}" srcOrd="0" destOrd="0" presId="urn:microsoft.com/office/officeart/2018/2/layout/IconCircleList"/>
    <dgm:cxn modelId="{D112FF3D-EC81-4748-98EE-F0A9B0518FE3}" type="presParOf" srcId="{7AADB63A-BF9F-4D12-85BE-C5D837E8C2AE}" destId="{7AF936E6-E80A-4DFE-8AB7-7E784C93F8AF}" srcOrd="0" destOrd="0" presId="urn:microsoft.com/office/officeart/2018/2/layout/IconCircleList"/>
    <dgm:cxn modelId="{E54D6FD9-65CF-4896-888E-1DFCD2DBDE30}" type="presParOf" srcId="{7AADB63A-BF9F-4D12-85BE-C5D837E8C2AE}" destId="{17267087-DE3B-4A1C-9F8E-B38EBB83114C}" srcOrd="1" destOrd="0" presId="urn:microsoft.com/office/officeart/2018/2/layout/IconCircleList"/>
    <dgm:cxn modelId="{DF594155-4DA0-4DD0-BA51-F40728170A42}" type="presParOf" srcId="{7AADB63A-BF9F-4D12-85BE-C5D837E8C2AE}" destId="{182F519F-B179-4156-A97A-34E92A5D5687}" srcOrd="2" destOrd="0" presId="urn:microsoft.com/office/officeart/2018/2/layout/IconCircleList"/>
    <dgm:cxn modelId="{64B996A3-9BE6-430C-BA94-F176B38BDFD8}" type="presParOf" srcId="{7AADB63A-BF9F-4D12-85BE-C5D837E8C2AE}" destId="{AC3E4F8D-B0FB-4342-85AC-C0A91871B265}" srcOrd="3" destOrd="0" presId="urn:microsoft.com/office/officeart/2018/2/layout/IconCircleList"/>
    <dgm:cxn modelId="{2FFE695C-FEF6-4C84-9177-F10E84540345}" type="presParOf" srcId="{442DDBAD-DBCD-4F91-81F7-A39723FE8254}" destId="{8495B3D1-3F68-4949-A7DD-625E2DD2336E}" srcOrd="1" destOrd="0" presId="urn:microsoft.com/office/officeart/2018/2/layout/IconCircleList"/>
    <dgm:cxn modelId="{2D180680-F7EE-477B-B533-78F2A4DA9510}" type="presParOf" srcId="{442DDBAD-DBCD-4F91-81F7-A39723FE8254}" destId="{1ADBE947-D860-40C6-962E-473CC2DA2AD1}" srcOrd="2" destOrd="0" presId="urn:microsoft.com/office/officeart/2018/2/layout/IconCircleList"/>
    <dgm:cxn modelId="{4B2DF833-AEED-470B-945A-8780040A4C60}" type="presParOf" srcId="{1ADBE947-D860-40C6-962E-473CC2DA2AD1}" destId="{88B19290-49C7-4197-AE2B-5D237DE106BE}" srcOrd="0" destOrd="0" presId="urn:microsoft.com/office/officeart/2018/2/layout/IconCircleList"/>
    <dgm:cxn modelId="{291F8E15-8711-402E-9CB1-09AEEB4863A7}" type="presParOf" srcId="{1ADBE947-D860-40C6-962E-473CC2DA2AD1}" destId="{99B23ACD-427C-4664-A54E-EB1B2FCEA61B}" srcOrd="1" destOrd="0" presId="urn:microsoft.com/office/officeart/2018/2/layout/IconCircleList"/>
    <dgm:cxn modelId="{5F13DA65-4372-4ABB-BA31-AABEB277305A}" type="presParOf" srcId="{1ADBE947-D860-40C6-962E-473CC2DA2AD1}" destId="{08225C4D-7E01-41B6-AE16-21250B6CA276}" srcOrd="2" destOrd="0" presId="urn:microsoft.com/office/officeart/2018/2/layout/IconCircleList"/>
    <dgm:cxn modelId="{B4050C2C-4C29-4579-A2D9-8C13C9C8EA47}" type="presParOf" srcId="{1ADBE947-D860-40C6-962E-473CC2DA2AD1}" destId="{BC4C8B4D-C8C6-425A-B411-E2CD84EE3C45}" srcOrd="3" destOrd="0" presId="urn:microsoft.com/office/officeart/2018/2/layout/IconCircleList"/>
    <dgm:cxn modelId="{8945ED2A-D31B-4D84-B2C9-04F2B897FBAA}" type="presParOf" srcId="{442DDBAD-DBCD-4F91-81F7-A39723FE8254}" destId="{27EE26EF-38EB-49E5-BBA9-561113F44C8E}" srcOrd="3" destOrd="0" presId="urn:microsoft.com/office/officeart/2018/2/layout/IconCircleList"/>
    <dgm:cxn modelId="{CB5A06C0-9024-4D23-A33A-691AB1C7C7AB}" type="presParOf" srcId="{442DDBAD-DBCD-4F91-81F7-A39723FE8254}" destId="{C51F7D0C-54C3-4A25-93FC-71108889A674}" srcOrd="4" destOrd="0" presId="urn:microsoft.com/office/officeart/2018/2/layout/IconCircleList"/>
    <dgm:cxn modelId="{D0FFCA7F-BBDE-48D7-9833-5435562FABCF}" type="presParOf" srcId="{C51F7D0C-54C3-4A25-93FC-71108889A674}" destId="{C7823013-8ADF-45B4-A83E-7BF1CE40B888}" srcOrd="0" destOrd="0" presId="urn:microsoft.com/office/officeart/2018/2/layout/IconCircleList"/>
    <dgm:cxn modelId="{1BE78F1E-C216-4B3B-8A7D-8F219FA612C6}" type="presParOf" srcId="{C51F7D0C-54C3-4A25-93FC-71108889A674}" destId="{C28B4E20-85AE-46F7-81EA-15F2DA91A9B1}" srcOrd="1" destOrd="0" presId="urn:microsoft.com/office/officeart/2018/2/layout/IconCircleList"/>
    <dgm:cxn modelId="{B10A18F4-2B5F-4F28-8D88-A4701E4E95CF}" type="presParOf" srcId="{C51F7D0C-54C3-4A25-93FC-71108889A674}" destId="{6E954C8D-314B-4DEC-A69B-43B0986FAF06}" srcOrd="2" destOrd="0" presId="urn:microsoft.com/office/officeart/2018/2/layout/IconCircleList"/>
    <dgm:cxn modelId="{34BC9ADE-5957-4386-910C-120F83C64FAE}" type="presParOf" srcId="{C51F7D0C-54C3-4A25-93FC-71108889A674}" destId="{268C5929-7A06-4FCF-888A-B3BDCB1927EC}" srcOrd="3" destOrd="0" presId="urn:microsoft.com/office/officeart/2018/2/layout/IconCircleList"/>
    <dgm:cxn modelId="{1D1FDF85-9557-499A-9FE3-2E1008B15B02}" type="presParOf" srcId="{442DDBAD-DBCD-4F91-81F7-A39723FE8254}" destId="{D810A808-F138-4143-9510-52488F16FD14}" srcOrd="5" destOrd="0" presId="urn:microsoft.com/office/officeart/2018/2/layout/IconCircleList"/>
    <dgm:cxn modelId="{3D94A1E6-1AA4-47FA-9D61-2BA649F0101A}" type="presParOf" srcId="{442DDBAD-DBCD-4F91-81F7-A39723FE8254}" destId="{A451003C-1572-4460-8097-AC7BB441E76A}" srcOrd="6" destOrd="0" presId="urn:microsoft.com/office/officeart/2018/2/layout/IconCircleList"/>
    <dgm:cxn modelId="{3E452ED5-43D5-4F82-ABA2-7A96DBE6E1A1}" type="presParOf" srcId="{A451003C-1572-4460-8097-AC7BB441E76A}" destId="{6E863B64-7618-46DB-83C2-D15658050D6F}" srcOrd="0" destOrd="0" presId="urn:microsoft.com/office/officeart/2018/2/layout/IconCircleList"/>
    <dgm:cxn modelId="{8EA05CD8-F7A9-4337-BCFD-0BC6DE2B2D82}" type="presParOf" srcId="{A451003C-1572-4460-8097-AC7BB441E76A}" destId="{64A7B02E-26B0-4260-9C86-EB8B9AFBF925}" srcOrd="1" destOrd="0" presId="urn:microsoft.com/office/officeart/2018/2/layout/IconCircleList"/>
    <dgm:cxn modelId="{81AEDADD-6E76-4B37-8875-277BCA2E67EA}" type="presParOf" srcId="{A451003C-1572-4460-8097-AC7BB441E76A}" destId="{88AA822D-7A95-4FB3-A95D-4B4BB3CE8560}" srcOrd="2" destOrd="0" presId="urn:microsoft.com/office/officeart/2018/2/layout/IconCircleList"/>
    <dgm:cxn modelId="{643EE5BB-FEEB-4AAE-8E18-2C1B0012C884}" type="presParOf" srcId="{A451003C-1572-4460-8097-AC7BB441E76A}" destId="{E4203A82-EED7-495E-B5A5-3EE0CD6C76B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3B8D1F-F120-4FE3-A2C1-9C1F4C67F2DD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EAA0851-125C-4780-A460-0866636D6F25}">
      <dgm:prSet/>
      <dgm:spPr/>
      <dgm:t>
        <a:bodyPr/>
        <a:lstStyle/>
        <a:p>
          <a:r>
            <a:rPr lang="en-IN"/>
            <a:t>Momentum Trading</a:t>
          </a:r>
          <a:endParaRPr lang="en-US"/>
        </a:p>
      </dgm:t>
    </dgm:pt>
    <dgm:pt modelId="{9195C1AF-E878-4A9B-A3D7-35C8FF9F243E}" type="parTrans" cxnId="{77CB32D9-0A0F-4C72-8A0F-4134F867DACC}">
      <dgm:prSet/>
      <dgm:spPr/>
      <dgm:t>
        <a:bodyPr/>
        <a:lstStyle/>
        <a:p>
          <a:endParaRPr lang="en-US"/>
        </a:p>
      </dgm:t>
    </dgm:pt>
    <dgm:pt modelId="{833F7660-C427-429F-9029-9DEE04264682}" type="sibTrans" cxnId="{77CB32D9-0A0F-4C72-8A0F-4134F867DACC}">
      <dgm:prSet/>
      <dgm:spPr/>
      <dgm:t>
        <a:bodyPr/>
        <a:lstStyle/>
        <a:p>
          <a:endParaRPr lang="en-US"/>
        </a:p>
      </dgm:t>
    </dgm:pt>
    <dgm:pt modelId="{464E7F12-ED11-45C6-87A1-B8FEE4ADC3FF}">
      <dgm:prSet/>
      <dgm:spPr/>
      <dgm:t>
        <a:bodyPr/>
        <a:lstStyle/>
        <a:p>
          <a:r>
            <a:rPr lang="en-IN"/>
            <a:t>Mean Reversion Trading</a:t>
          </a:r>
          <a:endParaRPr lang="en-US"/>
        </a:p>
      </dgm:t>
    </dgm:pt>
    <dgm:pt modelId="{4D03A52F-1E59-496A-9EBF-A3A311888BB5}" type="parTrans" cxnId="{C0DF9754-C68D-45FC-8B92-2898EA992264}">
      <dgm:prSet/>
      <dgm:spPr/>
      <dgm:t>
        <a:bodyPr/>
        <a:lstStyle/>
        <a:p>
          <a:endParaRPr lang="en-US"/>
        </a:p>
      </dgm:t>
    </dgm:pt>
    <dgm:pt modelId="{9C9CF211-A244-40F2-86EF-75EABDD4B3BA}" type="sibTrans" cxnId="{C0DF9754-C68D-45FC-8B92-2898EA992264}">
      <dgm:prSet/>
      <dgm:spPr/>
      <dgm:t>
        <a:bodyPr/>
        <a:lstStyle/>
        <a:p>
          <a:endParaRPr lang="en-US"/>
        </a:p>
      </dgm:t>
    </dgm:pt>
    <dgm:pt modelId="{0CAE1C9E-3E29-46ED-8C2E-11D143C612D7}">
      <dgm:prSet/>
      <dgm:spPr/>
      <dgm:t>
        <a:bodyPr/>
        <a:lstStyle/>
        <a:p>
          <a:r>
            <a:rPr lang="en-IN" dirty="0"/>
            <a:t>Trend Following</a:t>
          </a:r>
          <a:endParaRPr lang="en-US" dirty="0"/>
        </a:p>
      </dgm:t>
    </dgm:pt>
    <dgm:pt modelId="{E58F7C2C-9962-4E0A-9F37-6B396503543B}" type="parTrans" cxnId="{DA57C2A9-BA6D-40BE-9FC0-D702EF085CB5}">
      <dgm:prSet/>
      <dgm:spPr/>
      <dgm:t>
        <a:bodyPr/>
        <a:lstStyle/>
        <a:p>
          <a:endParaRPr lang="en-US"/>
        </a:p>
      </dgm:t>
    </dgm:pt>
    <dgm:pt modelId="{A762C1D0-8497-4844-9FF9-C776C311E9B5}" type="sibTrans" cxnId="{DA57C2A9-BA6D-40BE-9FC0-D702EF085CB5}">
      <dgm:prSet/>
      <dgm:spPr/>
      <dgm:t>
        <a:bodyPr/>
        <a:lstStyle/>
        <a:p>
          <a:endParaRPr lang="en-US"/>
        </a:p>
      </dgm:t>
    </dgm:pt>
    <dgm:pt modelId="{0FD865C6-2E5B-4EB9-9AE4-00E2094A520F}">
      <dgm:prSet/>
      <dgm:spPr/>
      <dgm:t>
        <a:bodyPr/>
        <a:lstStyle/>
        <a:p>
          <a:r>
            <a:rPr lang="en-IN"/>
            <a:t>Statistical Arbitrage</a:t>
          </a:r>
          <a:endParaRPr lang="en-US"/>
        </a:p>
      </dgm:t>
    </dgm:pt>
    <dgm:pt modelId="{DA9E4A48-42D6-4056-9183-69F19DA449AC}" type="parTrans" cxnId="{D8BAEEE9-A278-4A23-9C7F-22523220FA44}">
      <dgm:prSet/>
      <dgm:spPr/>
      <dgm:t>
        <a:bodyPr/>
        <a:lstStyle/>
        <a:p>
          <a:endParaRPr lang="en-US"/>
        </a:p>
      </dgm:t>
    </dgm:pt>
    <dgm:pt modelId="{6F622B83-A124-4AF7-B369-0BDCBEEB51B0}" type="sibTrans" cxnId="{D8BAEEE9-A278-4A23-9C7F-22523220FA44}">
      <dgm:prSet/>
      <dgm:spPr/>
      <dgm:t>
        <a:bodyPr/>
        <a:lstStyle/>
        <a:p>
          <a:endParaRPr lang="en-US"/>
        </a:p>
      </dgm:t>
    </dgm:pt>
    <dgm:pt modelId="{27996C06-06DF-4779-87BC-06C9EAEE108D}">
      <dgm:prSet/>
      <dgm:spPr/>
      <dgm:t>
        <a:bodyPr/>
        <a:lstStyle/>
        <a:p>
          <a:r>
            <a:rPr lang="en-IN"/>
            <a:t>Trading the Market Sentiment</a:t>
          </a:r>
          <a:endParaRPr lang="en-US"/>
        </a:p>
      </dgm:t>
    </dgm:pt>
    <dgm:pt modelId="{8F6B6C07-2967-4534-9491-2C1CC2CE6278}" type="parTrans" cxnId="{4EB38F2A-2DB7-4921-899B-8639A56BE7CF}">
      <dgm:prSet/>
      <dgm:spPr/>
      <dgm:t>
        <a:bodyPr/>
        <a:lstStyle/>
        <a:p>
          <a:endParaRPr lang="en-US"/>
        </a:p>
      </dgm:t>
    </dgm:pt>
    <dgm:pt modelId="{FF4CBFAF-510C-4D02-9ED7-B04213D17AA2}" type="sibTrans" cxnId="{4EB38F2A-2DB7-4921-899B-8639A56BE7CF}">
      <dgm:prSet/>
      <dgm:spPr/>
      <dgm:t>
        <a:bodyPr/>
        <a:lstStyle/>
        <a:p>
          <a:endParaRPr lang="en-US"/>
        </a:p>
      </dgm:t>
    </dgm:pt>
    <dgm:pt modelId="{256DC324-03A4-4A61-BDE9-01048BD36693}">
      <dgm:prSet/>
      <dgm:spPr/>
      <dgm:t>
        <a:bodyPr/>
        <a:lstStyle/>
        <a:p>
          <a:r>
            <a:rPr lang="en-IN"/>
            <a:t>Market Making</a:t>
          </a:r>
          <a:endParaRPr lang="en-US"/>
        </a:p>
      </dgm:t>
    </dgm:pt>
    <dgm:pt modelId="{A569B710-FD9A-460C-85A8-CD4C350006BF}" type="parTrans" cxnId="{E4BA7859-C0A5-4CE1-9CE8-8CA6849A62D5}">
      <dgm:prSet/>
      <dgm:spPr/>
      <dgm:t>
        <a:bodyPr/>
        <a:lstStyle/>
        <a:p>
          <a:endParaRPr lang="en-IN"/>
        </a:p>
      </dgm:t>
    </dgm:pt>
    <dgm:pt modelId="{DFDAF745-348D-4518-B3C8-CF86FEBF92EB}" type="sibTrans" cxnId="{E4BA7859-C0A5-4CE1-9CE8-8CA6849A62D5}">
      <dgm:prSet/>
      <dgm:spPr/>
      <dgm:t>
        <a:bodyPr/>
        <a:lstStyle/>
        <a:p>
          <a:endParaRPr lang="en-IN"/>
        </a:p>
      </dgm:t>
    </dgm:pt>
    <dgm:pt modelId="{390F1B25-4B6B-496F-AD53-393122342D96}" type="pres">
      <dgm:prSet presAssocID="{3E3B8D1F-F120-4FE3-A2C1-9C1F4C67F2DD}" presName="linear" presStyleCnt="0">
        <dgm:presLayoutVars>
          <dgm:dir/>
          <dgm:animLvl val="lvl"/>
          <dgm:resizeHandles val="exact"/>
        </dgm:presLayoutVars>
      </dgm:prSet>
      <dgm:spPr/>
    </dgm:pt>
    <dgm:pt modelId="{B41D8906-D5D7-4F8B-9980-1A746E3F9672}" type="pres">
      <dgm:prSet presAssocID="{DEAA0851-125C-4780-A460-0866636D6F25}" presName="parentLin" presStyleCnt="0"/>
      <dgm:spPr/>
    </dgm:pt>
    <dgm:pt modelId="{E7EBD19E-E29C-46A7-A67D-3D1DDF88BAD3}" type="pres">
      <dgm:prSet presAssocID="{DEAA0851-125C-4780-A460-0866636D6F25}" presName="parentLeftMargin" presStyleLbl="node1" presStyleIdx="0" presStyleCnt="6"/>
      <dgm:spPr/>
    </dgm:pt>
    <dgm:pt modelId="{9A2D1CE7-D2DB-4110-BA29-36C4DEB05708}" type="pres">
      <dgm:prSet presAssocID="{DEAA0851-125C-4780-A460-0866636D6F2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B71D5C7-3081-4D51-9F47-267BB5372FC2}" type="pres">
      <dgm:prSet presAssocID="{DEAA0851-125C-4780-A460-0866636D6F25}" presName="negativeSpace" presStyleCnt="0"/>
      <dgm:spPr/>
    </dgm:pt>
    <dgm:pt modelId="{F56FD642-BF6D-49B0-A649-7756D72501C6}" type="pres">
      <dgm:prSet presAssocID="{DEAA0851-125C-4780-A460-0866636D6F25}" presName="childText" presStyleLbl="conFgAcc1" presStyleIdx="0" presStyleCnt="6">
        <dgm:presLayoutVars>
          <dgm:bulletEnabled val="1"/>
        </dgm:presLayoutVars>
      </dgm:prSet>
      <dgm:spPr/>
    </dgm:pt>
    <dgm:pt modelId="{E177F6DB-FF97-4CD5-B693-54FBEC5084B3}" type="pres">
      <dgm:prSet presAssocID="{833F7660-C427-429F-9029-9DEE04264682}" presName="spaceBetweenRectangles" presStyleCnt="0"/>
      <dgm:spPr/>
    </dgm:pt>
    <dgm:pt modelId="{BE075001-DCDE-4408-AF37-B33F27FA6EC3}" type="pres">
      <dgm:prSet presAssocID="{464E7F12-ED11-45C6-87A1-B8FEE4ADC3FF}" presName="parentLin" presStyleCnt="0"/>
      <dgm:spPr/>
    </dgm:pt>
    <dgm:pt modelId="{591E7965-D7F1-4849-9086-5F7FBBAC53F4}" type="pres">
      <dgm:prSet presAssocID="{464E7F12-ED11-45C6-87A1-B8FEE4ADC3FF}" presName="parentLeftMargin" presStyleLbl="node1" presStyleIdx="0" presStyleCnt="6"/>
      <dgm:spPr/>
    </dgm:pt>
    <dgm:pt modelId="{89B9CA9A-4C6A-4844-B07D-7DB9CDE31813}" type="pres">
      <dgm:prSet presAssocID="{464E7F12-ED11-45C6-87A1-B8FEE4ADC3F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5EB0133-54DA-4A9E-ADE8-392D0A9CEE0F}" type="pres">
      <dgm:prSet presAssocID="{464E7F12-ED11-45C6-87A1-B8FEE4ADC3FF}" presName="negativeSpace" presStyleCnt="0"/>
      <dgm:spPr/>
    </dgm:pt>
    <dgm:pt modelId="{8AC60217-861C-4148-8876-46BF5DB6AED4}" type="pres">
      <dgm:prSet presAssocID="{464E7F12-ED11-45C6-87A1-B8FEE4ADC3FF}" presName="childText" presStyleLbl="conFgAcc1" presStyleIdx="1" presStyleCnt="6">
        <dgm:presLayoutVars>
          <dgm:bulletEnabled val="1"/>
        </dgm:presLayoutVars>
      </dgm:prSet>
      <dgm:spPr/>
    </dgm:pt>
    <dgm:pt modelId="{990A6A61-A72E-4753-A552-8AEB525ACEF9}" type="pres">
      <dgm:prSet presAssocID="{9C9CF211-A244-40F2-86EF-75EABDD4B3BA}" presName="spaceBetweenRectangles" presStyleCnt="0"/>
      <dgm:spPr/>
    </dgm:pt>
    <dgm:pt modelId="{53D02473-82C6-419D-A91F-E88DC5409FCA}" type="pres">
      <dgm:prSet presAssocID="{0CAE1C9E-3E29-46ED-8C2E-11D143C612D7}" presName="parentLin" presStyleCnt="0"/>
      <dgm:spPr/>
    </dgm:pt>
    <dgm:pt modelId="{6E6FC6D4-F8CC-40A9-B17A-B11A45F03FD8}" type="pres">
      <dgm:prSet presAssocID="{0CAE1C9E-3E29-46ED-8C2E-11D143C612D7}" presName="parentLeftMargin" presStyleLbl="node1" presStyleIdx="1" presStyleCnt="6"/>
      <dgm:spPr/>
    </dgm:pt>
    <dgm:pt modelId="{73CEFD37-410B-4AD1-B534-D8F901ED2E16}" type="pres">
      <dgm:prSet presAssocID="{0CAE1C9E-3E29-46ED-8C2E-11D143C612D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1DA9592-A7C4-4564-887D-72EADB7A9D55}" type="pres">
      <dgm:prSet presAssocID="{0CAE1C9E-3E29-46ED-8C2E-11D143C612D7}" presName="negativeSpace" presStyleCnt="0"/>
      <dgm:spPr/>
    </dgm:pt>
    <dgm:pt modelId="{92ADCE24-1FC6-4143-BDD6-131FDFD8A40F}" type="pres">
      <dgm:prSet presAssocID="{0CAE1C9E-3E29-46ED-8C2E-11D143C612D7}" presName="childText" presStyleLbl="conFgAcc1" presStyleIdx="2" presStyleCnt="6">
        <dgm:presLayoutVars>
          <dgm:bulletEnabled val="1"/>
        </dgm:presLayoutVars>
      </dgm:prSet>
      <dgm:spPr/>
    </dgm:pt>
    <dgm:pt modelId="{113C04B4-B132-4304-A655-B5990771CEAE}" type="pres">
      <dgm:prSet presAssocID="{A762C1D0-8497-4844-9FF9-C776C311E9B5}" presName="spaceBetweenRectangles" presStyleCnt="0"/>
      <dgm:spPr/>
    </dgm:pt>
    <dgm:pt modelId="{F88E5BC6-D226-44AC-9193-1781AF7ADBD1}" type="pres">
      <dgm:prSet presAssocID="{256DC324-03A4-4A61-BDE9-01048BD36693}" presName="parentLin" presStyleCnt="0"/>
      <dgm:spPr/>
    </dgm:pt>
    <dgm:pt modelId="{3CD6D90D-CF5F-49F9-B4BB-BFDC8A518407}" type="pres">
      <dgm:prSet presAssocID="{256DC324-03A4-4A61-BDE9-01048BD36693}" presName="parentLeftMargin" presStyleLbl="node1" presStyleIdx="2" presStyleCnt="6"/>
      <dgm:spPr/>
    </dgm:pt>
    <dgm:pt modelId="{CC16975A-CD37-4123-A8B4-1E9A70033802}" type="pres">
      <dgm:prSet presAssocID="{256DC324-03A4-4A61-BDE9-01048BD3669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DF11F31-CAA8-486F-B2D7-60C0E1F7DE81}" type="pres">
      <dgm:prSet presAssocID="{256DC324-03A4-4A61-BDE9-01048BD36693}" presName="negativeSpace" presStyleCnt="0"/>
      <dgm:spPr/>
    </dgm:pt>
    <dgm:pt modelId="{96F2A119-D289-445D-98F4-48F44D599530}" type="pres">
      <dgm:prSet presAssocID="{256DC324-03A4-4A61-BDE9-01048BD36693}" presName="childText" presStyleLbl="conFgAcc1" presStyleIdx="3" presStyleCnt="6">
        <dgm:presLayoutVars>
          <dgm:bulletEnabled val="1"/>
        </dgm:presLayoutVars>
      </dgm:prSet>
      <dgm:spPr/>
    </dgm:pt>
    <dgm:pt modelId="{37007EED-5248-4252-A82F-F3082E898843}" type="pres">
      <dgm:prSet presAssocID="{DFDAF745-348D-4518-B3C8-CF86FEBF92EB}" presName="spaceBetweenRectangles" presStyleCnt="0"/>
      <dgm:spPr/>
    </dgm:pt>
    <dgm:pt modelId="{D605C074-BE65-43FE-9810-5438B715559A}" type="pres">
      <dgm:prSet presAssocID="{0FD865C6-2E5B-4EB9-9AE4-00E2094A520F}" presName="parentLin" presStyleCnt="0"/>
      <dgm:spPr/>
    </dgm:pt>
    <dgm:pt modelId="{F046B5C9-BF0B-4981-A3D8-BAF9BA09AEC6}" type="pres">
      <dgm:prSet presAssocID="{0FD865C6-2E5B-4EB9-9AE4-00E2094A520F}" presName="parentLeftMargin" presStyleLbl="node1" presStyleIdx="3" presStyleCnt="6"/>
      <dgm:spPr/>
    </dgm:pt>
    <dgm:pt modelId="{6BA461AA-786D-4A27-91E4-BD9B85EA15A0}" type="pres">
      <dgm:prSet presAssocID="{0FD865C6-2E5B-4EB9-9AE4-00E2094A520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6BFC22E-5908-4474-B8E4-586596683475}" type="pres">
      <dgm:prSet presAssocID="{0FD865C6-2E5B-4EB9-9AE4-00E2094A520F}" presName="negativeSpace" presStyleCnt="0"/>
      <dgm:spPr/>
    </dgm:pt>
    <dgm:pt modelId="{2DDABB8F-2C8F-4025-B522-B6CAB112A519}" type="pres">
      <dgm:prSet presAssocID="{0FD865C6-2E5B-4EB9-9AE4-00E2094A520F}" presName="childText" presStyleLbl="conFgAcc1" presStyleIdx="4" presStyleCnt="6">
        <dgm:presLayoutVars>
          <dgm:bulletEnabled val="1"/>
        </dgm:presLayoutVars>
      </dgm:prSet>
      <dgm:spPr/>
    </dgm:pt>
    <dgm:pt modelId="{01F3AF02-70B6-4C39-B615-EFFF548B5B48}" type="pres">
      <dgm:prSet presAssocID="{6F622B83-A124-4AF7-B369-0BDCBEEB51B0}" presName="spaceBetweenRectangles" presStyleCnt="0"/>
      <dgm:spPr/>
    </dgm:pt>
    <dgm:pt modelId="{9C9E58F5-BE56-4D15-A6FF-6D53D3A6E752}" type="pres">
      <dgm:prSet presAssocID="{27996C06-06DF-4779-87BC-06C9EAEE108D}" presName="parentLin" presStyleCnt="0"/>
      <dgm:spPr/>
    </dgm:pt>
    <dgm:pt modelId="{33E59B69-0012-4211-A606-AD2D54112760}" type="pres">
      <dgm:prSet presAssocID="{27996C06-06DF-4779-87BC-06C9EAEE108D}" presName="parentLeftMargin" presStyleLbl="node1" presStyleIdx="4" presStyleCnt="6"/>
      <dgm:spPr/>
    </dgm:pt>
    <dgm:pt modelId="{11692F8A-701C-4C86-A377-A6E0C2B81DB0}" type="pres">
      <dgm:prSet presAssocID="{27996C06-06DF-4779-87BC-06C9EAEE108D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DE042AE9-BE3D-4C22-82DC-EF5CFD12791D}" type="pres">
      <dgm:prSet presAssocID="{27996C06-06DF-4779-87BC-06C9EAEE108D}" presName="negativeSpace" presStyleCnt="0"/>
      <dgm:spPr/>
    </dgm:pt>
    <dgm:pt modelId="{4B61ED8E-DC55-47BE-85DC-341E2577F593}" type="pres">
      <dgm:prSet presAssocID="{27996C06-06DF-4779-87BC-06C9EAEE108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31137701-D5F3-4D73-AB4D-51473A11968B}" type="presOf" srcId="{464E7F12-ED11-45C6-87A1-B8FEE4ADC3FF}" destId="{591E7965-D7F1-4849-9086-5F7FBBAC53F4}" srcOrd="0" destOrd="0" presId="urn:microsoft.com/office/officeart/2005/8/layout/list1"/>
    <dgm:cxn modelId="{ACC91708-DD67-4C63-BC04-FC041297F2E1}" type="presOf" srcId="{0FD865C6-2E5B-4EB9-9AE4-00E2094A520F}" destId="{F046B5C9-BF0B-4981-A3D8-BAF9BA09AEC6}" srcOrd="0" destOrd="0" presId="urn:microsoft.com/office/officeart/2005/8/layout/list1"/>
    <dgm:cxn modelId="{CFCF8E08-DC2C-4AE3-BA97-05482A4D85B4}" type="presOf" srcId="{DEAA0851-125C-4780-A460-0866636D6F25}" destId="{E7EBD19E-E29C-46A7-A67D-3D1DDF88BAD3}" srcOrd="0" destOrd="0" presId="urn:microsoft.com/office/officeart/2005/8/layout/list1"/>
    <dgm:cxn modelId="{B48E2C1A-3208-47DF-A3CA-34D495957900}" type="presOf" srcId="{27996C06-06DF-4779-87BC-06C9EAEE108D}" destId="{33E59B69-0012-4211-A606-AD2D54112760}" srcOrd="0" destOrd="0" presId="urn:microsoft.com/office/officeart/2005/8/layout/list1"/>
    <dgm:cxn modelId="{4EB38F2A-2DB7-4921-899B-8639A56BE7CF}" srcId="{3E3B8D1F-F120-4FE3-A2C1-9C1F4C67F2DD}" destId="{27996C06-06DF-4779-87BC-06C9EAEE108D}" srcOrd="5" destOrd="0" parTransId="{8F6B6C07-2967-4534-9491-2C1CC2CE6278}" sibTransId="{FF4CBFAF-510C-4D02-9ED7-B04213D17AA2}"/>
    <dgm:cxn modelId="{FE063245-F262-4F24-8746-45A7DC1512E6}" type="presOf" srcId="{464E7F12-ED11-45C6-87A1-B8FEE4ADC3FF}" destId="{89B9CA9A-4C6A-4844-B07D-7DB9CDE31813}" srcOrd="1" destOrd="0" presId="urn:microsoft.com/office/officeart/2005/8/layout/list1"/>
    <dgm:cxn modelId="{DB6FC965-B703-4E7A-8E05-42C1FA4B8DC8}" type="presOf" srcId="{256DC324-03A4-4A61-BDE9-01048BD36693}" destId="{CC16975A-CD37-4123-A8B4-1E9A70033802}" srcOrd="1" destOrd="0" presId="urn:microsoft.com/office/officeart/2005/8/layout/list1"/>
    <dgm:cxn modelId="{644A366B-4CAF-4C3B-AC6F-5EB14DF543D1}" type="presOf" srcId="{0CAE1C9E-3E29-46ED-8C2E-11D143C612D7}" destId="{6E6FC6D4-F8CC-40A9-B17A-B11A45F03FD8}" srcOrd="0" destOrd="0" presId="urn:microsoft.com/office/officeart/2005/8/layout/list1"/>
    <dgm:cxn modelId="{4ED3DF4F-24C5-483A-A2E6-724BE1F01681}" type="presOf" srcId="{256DC324-03A4-4A61-BDE9-01048BD36693}" destId="{3CD6D90D-CF5F-49F9-B4BB-BFDC8A518407}" srcOrd="0" destOrd="0" presId="urn:microsoft.com/office/officeart/2005/8/layout/list1"/>
    <dgm:cxn modelId="{C0DF9754-C68D-45FC-8B92-2898EA992264}" srcId="{3E3B8D1F-F120-4FE3-A2C1-9C1F4C67F2DD}" destId="{464E7F12-ED11-45C6-87A1-B8FEE4ADC3FF}" srcOrd="1" destOrd="0" parTransId="{4D03A52F-1E59-496A-9EBF-A3A311888BB5}" sibTransId="{9C9CF211-A244-40F2-86EF-75EABDD4B3BA}"/>
    <dgm:cxn modelId="{E4BA7859-C0A5-4CE1-9CE8-8CA6849A62D5}" srcId="{3E3B8D1F-F120-4FE3-A2C1-9C1F4C67F2DD}" destId="{256DC324-03A4-4A61-BDE9-01048BD36693}" srcOrd="3" destOrd="0" parTransId="{A569B710-FD9A-460C-85A8-CD4C350006BF}" sibTransId="{DFDAF745-348D-4518-B3C8-CF86FEBF92EB}"/>
    <dgm:cxn modelId="{66661F87-9920-4F91-A4F0-51D277B3ED20}" type="presOf" srcId="{DEAA0851-125C-4780-A460-0866636D6F25}" destId="{9A2D1CE7-D2DB-4110-BA29-36C4DEB05708}" srcOrd="1" destOrd="0" presId="urn:microsoft.com/office/officeart/2005/8/layout/list1"/>
    <dgm:cxn modelId="{DA57C2A9-BA6D-40BE-9FC0-D702EF085CB5}" srcId="{3E3B8D1F-F120-4FE3-A2C1-9C1F4C67F2DD}" destId="{0CAE1C9E-3E29-46ED-8C2E-11D143C612D7}" srcOrd="2" destOrd="0" parTransId="{E58F7C2C-9962-4E0A-9F37-6B396503543B}" sibTransId="{A762C1D0-8497-4844-9FF9-C776C311E9B5}"/>
    <dgm:cxn modelId="{5037AEAC-AF56-4A8B-9CBC-88632AB5CF25}" type="presOf" srcId="{0CAE1C9E-3E29-46ED-8C2E-11D143C612D7}" destId="{73CEFD37-410B-4AD1-B534-D8F901ED2E16}" srcOrd="1" destOrd="0" presId="urn:microsoft.com/office/officeart/2005/8/layout/list1"/>
    <dgm:cxn modelId="{7F2C3DBB-22B2-4188-B08A-EB806B71162A}" type="presOf" srcId="{3E3B8D1F-F120-4FE3-A2C1-9C1F4C67F2DD}" destId="{390F1B25-4B6B-496F-AD53-393122342D96}" srcOrd="0" destOrd="0" presId="urn:microsoft.com/office/officeart/2005/8/layout/list1"/>
    <dgm:cxn modelId="{C0FCE5CC-B654-42C3-A787-B719D3307B10}" type="presOf" srcId="{0FD865C6-2E5B-4EB9-9AE4-00E2094A520F}" destId="{6BA461AA-786D-4A27-91E4-BD9B85EA15A0}" srcOrd="1" destOrd="0" presId="urn:microsoft.com/office/officeart/2005/8/layout/list1"/>
    <dgm:cxn modelId="{77CB32D9-0A0F-4C72-8A0F-4134F867DACC}" srcId="{3E3B8D1F-F120-4FE3-A2C1-9C1F4C67F2DD}" destId="{DEAA0851-125C-4780-A460-0866636D6F25}" srcOrd="0" destOrd="0" parTransId="{9195C1AF-E878-4A9B-A3D7-35C8FF9F243E}" sibTransId="{833F7660-C427-429F-9029-9DEE04264682}"/>
    <dgm:cxn modelId="{D8BAEEE9-A278-4A23-9C7F-22523220FA44}" srcId="{3E3B8D1F-F120-4FE3-A2C1-9C1F4C67F2DD}" destId="{0FD865C6-2E5B-4EB9-9AE4-00E2094A520F}" srcOrd="4" destOrd="0" parTransId="{DA9E4A48-42D6-4056-9183-69F19DA449AC}" sibTransId="{6F622B83-A124-4AF7-B369-0BDCBEEB51B0}"/>
    <dgm:cxn modelId="{D0A4C4F0-1FB7-4D82-9F2F-52C2000584FB}" type="presOf" srcId="{27996C06-06DF-4779-87BC-06C9EAEE108D}" destId="{11692F8A-701C-4C86-A377-A6E0C2B81DB0}" srcOrd="1" destOrd="0" presId="urn:microsoft.com/office/officeart/2005/8/layout/list1"/>
    <dgm:cxn modelId="{DEF1BE31-751B-4AFC-A0B3-CF301666C959}" type="presParOf" srcId="{390F1B25-4B6B-496F-AD53-393122342D96}" destId="{B41D8906-D5D7-4F8B-9980-1A746E3F9672}" srcOrd="0" destOrd="0" presId="urn:microsoft.com/office/officeart/2005/8/layout/list1"/>
    <dgm:cxn modelId="{CCA10C9F-48B3-47DB-ACDF-1A331A1F12C8}" type="presParOf" srcId="{B41D8906-D5D7-4F8B-9980-1A746E3F9672}" destId="{E7EBD19E-E29C-46A7-A67D-3D1DDF88BAD3}" srcOrd="0" destOrd="0" presId="urn:microsoft.com/office/officeart/2005/8/layout/list1"/>
    <dgm:cxn modelId="{EF59EB6D-1167-4586-9609-D5EC6A94AB00}" type="presParOf" srcId="{B41D8906-D5D7-4F8B-9980-1A746E3F9672}" destId="{9A2D1CE7-D2DB-4110-BA29-36C4DEB05708}" srcOrd="1" destOrd="0" presId="urn:microsoft.com/office/officeart/2005/8/layout/list1"/>
    <dgm:cxn modelId="{287B56DC-3429-4401-B68F-EB935C25BB9C}" type="presParOf" srcId="{390F1B25-4B6B-496F-AD53-393122342D96}" destId="{CB71D5C7-3081-4D51-9F47-267BB5372FC2}" srcOrd="1" destOrd="0" presId="urn:microsoft.com/office/officeart/2005/8/layout/list1"/>
    <dgm:cxn modelId="{3B68FCB9-524D-4795-9016-F8357C4877BF}" type="presParOf" srcId="{390F1B25-4B6B-496F-AD53-393122342D96}" destId="{F56FD642-BF6D-49B0-A649-7756D72501C6}" srcOrd="2" destOrd="0" presId="urn:microsoft.com/office/officeart/2005/8/layout/list1"/>
    <dgm:cxn modelId="{92B4A6CE-6027-4DAD-8BF6-66D3263CE7C6}" type="presParOf" srcId="{390F1B25-4B6B-496F-AD53-393122342D96}" destId="{E177F6DB-FF97-4CD5-B693-54FBEC5084B3}" srcOrd="3" destOrd="0" presId="urn:microsoft.com/office/officeart/2005/8/layout/list1"/>
    <dgm:cxn modelId="{C8CBC966-6B78-431E-99D1-B9B98191532C}" type="presParOf" srcId="{390F1B25-4B6B-496F-AD53-393122342D96}" destId="{BE075001-DCDE-4408-AF37-B33F27FA6EC3}" srcOrd="4" destOrd="0" presId="urn:microsoft.com/office/officeart/2005/8/layout/list1"/>
    <dgm:cxn modelId="{1A302014-5B9A-46FB-877B-D03B2729C3B5}" type="presParOf" srcId="{BE075001-DCDE-4408-AF37-B33F27FA6EC3}" destId="{591E7965-D7F1-4849-9086-5F7FBBAC53F4}" srcOrd="0" destOrd="0" presId="urn:microsoft.com/office/officeart/2005/8/layout/list1"/>
    <dgm:cxn modelId="{AF2A26A9-C702-41F4-A773-801DD5C882C6}" type="presParOf" srcId="{BE075001-DCDE-4408-AF37-B33F27FA6EC3}" destId="{89B9CA9A-4C6A-4844-B07D-7DB9CDE31813}" srcOrd="1" destOrd="0" presId="urn:microsoft.com/office/officeart/2005/8/layout/list1"/>
    <dgm:cxn modelId="{E6E1FF09-A4C4-46AE-A258-AE325802D78A}" type="presParOf" srcId="{390F1B25-4B6B-496F-AD53-393122342D96}" destId="{85EB0133-54DA-4A9E-ADE8-392D0A9CEE0F}" srcOrd="5" destOrd="0" presId="urn:microsoft.com/office/officeart/2005/8/layout/list1"/>
    <dgm:cxn modelId="{21589F10-235D-4BE4-9CD6-E2EEEA8C721C}" type="presParOf" srcId="{390F1B25-4B6B-496F-AD53-393122342D96}" destId="{8AC60217-861C-4148-8876-46BF5DB6AED4}" srcOrd="6" destOrd="0" presId="urn:microsoft.com/office/officeart/2005/8/layout/list1"/>
    <dgm:cxn modelId="{4D0D0D86-9595-4886-8F9A-FD1604ABA32C}" type="presParOf" srcId="{390F1B25-4B6B-496F-AD53-393122342D96}" destId="{990A6A61-A72E-4753-A552-8AEB525ACEF9}" srcOrd="7" destOrd="0" presId="urn:microsoft.com/office/officeart/2005/8/layout/list1"/>
    <dgm:cxn modelId="{A6CA3947-1B66-4891-ACC8-EB29BE26B7BE}" type="presParOf" srcId="{390F1B25-4B6B-496F-AD53-393122342D96}" destId="{53D02473-82C6-419D-A91F-E88DC5409FCA}" srcOrd="8" destOrd="0" presId="urn:microsoft.com/office/officeart/2005/8/layout/list1"/>
    <dgm:cxn modelId="{3FAED600-DCFD-4FD4-9236-4AE802E5E473}" type="presParOf" srcId="{53D02473-82C6-419D-A91F-E88DC5409FCA}" destId="{6E6FC6D4-F8CC-40A9-B17A-B11A45F03FD8}" srcOrd="0" destOrd="0" presId="urn:microsoft.com/office/officeart/2005/8/layout/list1"/>
    <dgm:cxn modelId="{7011DB74-6FAC-4BC9-9A9B-36A6DB4C6BE5}" type="presParOf" srcId="{53D02473-82C6-419D-A91F-E88DC5409FCA}" destId="{73CEFD37-410B-4AD1-B534-D8F901ED2E16}" srcOrd="1" destOrd="0" presId="urn:microsoft.com/office/officeart/2005/8/layout/list1"/>
    <dgm:cxn modelId="{F8BC75E5-7FE5-4E84-B69D-8091432FECE1}" type="presParOf" srcId="{390F1B25-4B6B-496F-AD53-393122342D96}" destId="{E1DA9592-A7C4-4564-887D-72EADB7A9D55}" srcOrd="9" destOrd="0" presId="urn:microsoft.com/office/officeart/2005/8/layout/list1"/>
    <dgm:cxn modelId="{07F96230-E078-49FB-8353-3079D0657EE1}" type="presParOf" srcId="{390F1B25-4B6B-496F-AD53-393122342D96}" destId="{92ADCE24-1FC6-4143-BDD6-131FDFD8A40F}" srcOrd="10" destOrd="0" presId="urn:microsoft.com/office/officeart/2005/8/layout/list1"/>
    <dgm:cxn modelId="{AD175D2E-3F1B-4820-8B8D-7CAE8F874517}" type="presParOf" srcId="{390F1B25-4B6B-496F-AD53-393122342D96}" destId="{113C04B4-B132-4304-A655-B5990771CEAE}" srcOrd="11" destOrd="0" presId="urn:microsoft.com/office/officeart/2005/8/layout/list1"/>
    <dgm:cxn modelId="{2F339E85-E947-4EDC-A159-801506478693}" type="presParOf" srcId="{390F1B25-4B6B-496F-AD53-393122342D96}" destId="{F88E5BC6-D226-44AC-9193-1781AF7ADBD1}" srcOrd="12" destOrd="0" presId="urn:microsoft.com/office/officeart/2005/8/layout/list1"/>
    <dgm:cxn modelId="{DB4C94E6-32B8-4A9B-AF3B-9E625C15644A}" type="presParOf" srcId="{F88E5BC6-D226-44AC-9193-1781AF7ADBD1}" destId="{3CD6D90D-CF5F-49F9-B4BB-BFDC8A518407}" srcOrd="0" destOrd="0" presId="urn:microsoft.com/office/officeart/2005/8/layout/list1"/>
    <dgm:cxn modelId="{97E14B1E-1DBF-42C8-A4AA-C21C19E3AA0B}" type="presParOf" srcId="{F88E5BC6-D226-44AC-9193-1781AF7ADBD1}" destId="{CC16975A-CD37-4123-A8B4-1E9A70033802}" srcOrd="1" destOrd="0" presId="urn:microsoft.com/office/officeart/2005/8/layout/list1"/>
    <dgm:cxn modelId="{90198898-2A02-468B-9090-74FCC08DA1F1}" type="presParOf" srcId="{390F1B25-4B6B-496F-AD53-393122342D96}" destId="{5DF11F31-CAA8-486F-B2D7-60C0E1F7DE81}" srcOrd="13" destOrd="0" presId="urn:microsoft.com/office/officeart/2005/8/layout/list1"/>
    <dgm:cxn modelId="{1EE5BF4E-3712-415F-BA4E-F4D079BB8C56}" type="presParOf" srcId="{390F1B25-4B6B-496F-AD53-393122342D96}" destId="{96F2A119-D289-445D-98F4-48F44D599530}" srcOrd="14" destOrd="0" presId="urn:microsoft.com/office/officeart/2005/8/layout/list1"/>
    <dgm:cxn modelId="{91BC6A33-1E7A-4E54-9F39-E85DA1E02A77}" type="presParOf" srcId="{390F1B25-4B6B-496F-AD53-393122342D96}" destId="{37007EED-5248-4252-A82F-F3082E898843}" srcOrd="15" destOrd="0" presId="urn:microsoft.com/office/officeart/2005/8/layout/list1"/>
    <dgm:cxn modelId="{878C0115-82CB-450D-956C-E48AF37FA062}" type="presParOf" srcId="{390F1B25-4B6B-496F-AD53-393122342D96}" destId="{D605C074-BE65-43FE-9810-5438B715559A}" srcOrd="16" destOrd="0" presId="urn:microsoft.com/office/officeart/2005/8/layout/list1"/>
    <dgm:cxn modelId="{8575A487-551B-48B5-AAA2-42C1502A34E0}" type="presParOf" srcId="{D605C074-BE65-43FE-9810-5438B715559A}" destId="{F046B5C9-BF0B-4981-A3D8-BAF9BA09AEC6}" srcOrd="0" destOrd="0" presId="urn:microsoft.com/office/officeart/2005/8/layout/list1"/>
    <dgm:cxn modelId="{FD04F3B6-3659-4C3B-90E9-3E75CE152172}" type="presParOf" srcId="{D605C074-BE65-43FE-9810-5438B715559A}" destId="{6BA461AA-786D-4A27-91E4-BD9B85EA15A0}" srcOrd="1" destOrd="0" presId="urn:microsoft.com/office/officeart/2005/8/layout/list1"/>
    <dgm:cxn modelId="{5AA9D274-25E8-4BD8-BD00-27643586E4C5}" type="presParOf" srcId="{390F1B25-4B6B-496F-AD53-393122342D96}" destId="{56BFC22E-5908-4474-B8E4-586596683475}" srcOrd="17" destOrd="0" presId="urn:microsoft.com/office/officeart/2005/8/layout/list1"/>
    <dgm:cxn modelId="{94CCB8C3-6322-488D-A473-7E2175C2C8BB}" type="presParOf" srcId="{390F1B25-4B6B-496F-AD53-393122342D96}" destId="{2DDABB8F-2C8F-4025-B522-B6CAB112A519}" srcOrd="18" destOrd="0" presId="urn:microsoft.com/office/officeart/2005/8/layout/list1"/>
    <dgm:cxn modelId="{675782A5-94E6-4520-9072-295CE1957C7F}" type="presParOf" srcId="{390F1B25-4B6B-496F-AD53-393122342D96}" destId="{01F3AF02-70B6-4C39-B615-EFFF548B5B48}" srcOrd="19" destOrd="0" presId="urn:microsoft.com/office/officeart/2005/8/layout/list1"/>
    <dgm:cxn modelId="{E8E46D6E-3EE1-42C4-8186-60F0699825C9}" type="presParOf" srcId="{390F1B25-4B6B-496F-AD53-393122342D96}" destId="{9C9E58F5-BE56-4D15-A6FF-6D53D3A6E752}" srcOrd="20" destOrd="0" presId="urn:microsoft.com/office/officeart/2005/8/layout/list1"/>
    <dgm:cxn modelId="{A149DF6A-8CBC-4C4E-9564-AC68590B55DE}" type="presParOf" srcId="{9C9E58F5-BE56-4D15-A6FF-6D53D3A6E752}" destId="{33E59B69-0012-4211-A606-AD2D54112760}" srcOrd="0" destOrd="0" presId="urn:microsoft.com/office/officeart/2005/8/layout/list1"/>
    <dgm:cxn modelId="{9881F4CE-CA4E-4266-897A-25011B815A2B}" type="presParOf" srcId="{9C9E58F5-BE56-4D15-A6FF-6D53D3A6E752}" destId="{11692F8A-701C-4C86-A377-A6E0C2B81DB0}" srcOrd="1" destOrd="0" presId="urn:microsoft.com/office/officeart/2005/8/layout/list1"/>
    <dgm:cxn modelId="{4EF60C46-E7F1-4F1B-9ABC-AC726A3731D1}" type="presParOf" srcId="{390F1B25-4B6B-496F-AD53-393122342D96}" destId="{DE042AE9-BE3D-4C22-82DC-EF5CFD12791D}" srcOrd="21" destOrd="0" presId="urn:microsoft.com/office/officeart/2005/8/layout/list1"/>
    <dgm:cxn modelId="{F257402E-4594-4F98-8EB0-B475893F1ED5}" type="presParOf" srcId="{390F1B25-4B6B-496F-AD53-393122342D96}" destId="{4B61ED8E-DC55-47BE-85DC-341E2577F59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8814E2-A83F-4DBD-AC95-6509AA367D9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93C17A1-3786-4FEC-90A4-8ADBFA69495D}">
      <dgm:prSet/>
      <dgm:spPr/>
      <dgm:t>
        <a:bodyPr/>
        <a:lstStyle/>
        <a:p>
          <a:pPr>
            <a:defRPr cap="all"/>
          </a:pPr>
          <a:r>
            <a:rPr lang="en-IN"/>
            <a:t>Quantative Analysis</a:t>
          </a:r>
          <a:endParaRPr lang="en-US"/>
        </a:p>
      </dgm:t>
    </dgm:pt>
    <dgm:pt modelId="{E755FED2-6E27-48FB-80AC-12C7A4009CD5}" type="parTrans" cxnId="{D5F3498C-9432-4E70-920A-E88637443F4B}">
      <dgm:prSet/>
      <dgm:spPr/>
      <dgm:t>
        <a:bodyPr/>
        <a:lstStyle/>
        <a:p>
          <a:endParaRPr lang="en-US"/>
        </a:p>
      </dgm:t>
    </dgm:pt>
    <dgm:pt modelId="{E0A03D1B-448D-41C3-820F-B5BE15EEB021}" type="sibTrans" cxnId="{D5F3498C-9432-4E70-920A-E88637443F4B}">
      <dgm:prSet/>
      <dgm:spPr/>
      <dgm:t>
        <a:bodyPr/>
        <a:lstStyle/>
        <a:p>
          <a:endParaRPr lang="en-US"/>
        </a:p>
      </dgm:t>
    </dgm:pt>
    <dgm:pt modelId="{683C9180-9679-4E78-AAC1-89F03502108F}">
      <dgm:prSet/>
      <dgm:spPr/>
      <dgm:t>
        <a:bodyPr/>
        <a:lstStyle/>
        <a:p>
          <a:pPr>
            <a:defRPr cap="all"/>
          </a:pPr>
          <a:r>
            <a:rPr lang="en-IN"/>
            <a:t>Programming Skills</a:t>
          </a:r>
          <a:endParaRPr lang="en-US"/>
        </a:p>
      </dgm:t>
    </dgm:pt>
    <dgm:pt modelId="{8F79BCF6-2D74-447D-BFD2-B8DFB5B53156}" type="parTrans" cxnId="{A9F77FD9-E165-40DD-8DC8-AC90C333F233}">
      <dgm:prSet/>
      <dgm:spPr/>
      <dgm:t>
        <a:bodyPr/>
        <a:lstStyle/>
        <a:p>
          <a:endParaRPr lang="en-US"/>
        </a:p>
      </dgm:t>
    </dgm:pt>
    <dgm:pt modelId="{891B516B-C306-4F52-8FE8-05DB0A86959C}" type="sibTrans" cxnId="{A9F77FD9-E165-40DD-8DC8-AC90C333F233}">
      <dgm:prSet/>
      <dgm:spPr/>
      <dgm:t>
        <a:bodyPr/>
        <a:lstStyle/>
        <a:p>
          <a:endParaRPr lang="en-US"/>
        </a:p>
      </dgm:t>
    </dgm:pt>
    <dgm:pt modelId="{1A5CFECA-4802-48A2-8B87-BEEDBA622579}">
      <dgm:prSet/>
      <dgm:spPr/>
      <dgm:t>
        <a:bodyPr/>
        <a:lstStyle/>
        <a:p>
          <a:pPr>
            <a:defRPr cap="all"/>
          </a:pPr>
          <a:r>
            <a:rPr lang="en-IN"/>
            <a:t>Market Understanding </a:t>
          </a:r>
          <a:endParaRPr lang="en-US"/>
        </a:p>
      </dgm:t>
    </dgm:pt>
    <dgm:pt modelId="{163166FB-43D5-4A58-A7F9-9F0F6792AD91}" type="parTrans" cxnId="{D9B659A0-F86C-4E4E-AE6E-FE4A8F745D65}">
      <dgm:prSet/>
      <dgm:spPr/>
      <dgm:t>
        <a:bodyPr/>
        <a:lstStyle/>
        <a:p>
          <a:endParaRPr lang="en-US"/>
        </a:p>
      </dgm:t>
    </dgm:pt>
    <dgm:pt modelId="{9AEBFD62-BDC4-44CF-A9B2-A8E5A3C04621}" type="sibTrans" cxnId="{D9B659A0-F86C-4E4E-AE6E-FE4A8F745D65}">
      <dgm:prSet/>
      <dgm:spPr/>
      <dgm:t>
        <a:bodyPr/>
        <a:lstStyle/>
        <a:p>
          <a:endParaRPr lang="en-US"/>
        </a:p>
      </dgm:t>
    </dgm:pt>
    <dgm:pt modelId="{E4A4AA0E-38CE-458D-8F2B-DC64DEB5A57C}" type="pres">
      <dgm:prSet presAssocID="{B18814E2-A83F-4DBD-AC95-6509AA367D96}" presName="root" presStyleCnt="0">
        <dgm:presLayoutVars>
          <dgm:dir/>
          <dgm:resizeHandles val="exact"/>
        </dgm:presLayoutVars>
      </dgm:prSet>
      <dgm:spPr/>
    </dgm:pt>
    <dgm:pt modelId="{A7426CF6-EF72-4BE7-8939-0D2A18048F5C}" type="pres">
      <dgm:prSet presAssocID="{193C17A1-3786-4FEC-90A4-8ADBFA69495D}" presName="compNode" presStyleCnt="0"/>
      <dgm:spPr/>
    </dgm:pt>
    <dgm:pt modelId="{CEBF10DA-6CA0-4BDB-B77E-3596FB2560BB}" type="pres">
      <dgm:prSet presAssocID="{193C17A1-3786-4FEC-90A4-8ADBFA69495D}" presName="iconBgRect" presStyleLbl="bgShp" presStyleIdx="0" presStyleCnt="3"/>
      <dgm:spPr/>
    </dgm:pt>
    <dgm:pt modelId="{EC98E46F-380A-4966-9DEE-E0079780B226}" type="pres">
      <dgm:prSet presAssocID="{193C17A1-3786-4FEC-90A4-8ADBFA69495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933FF0C-60D4-4924-9D8B-E0FF4782BC3D}" type="pres">
      <dgm:prSet presAssocID="{193C17A1-3786-4FEC-90A4-8ADBFA69495D}" presName="spaceRect" presStyleCnt="0"/>
      <dgm:spPr/>
    </dgm:pt>
    <dgm:pt modelId="{4368CD75-EB9A-4F52-B4CB-F24F730FE459}" type="pres">
      <dgm:prSet presAssocID="{193C17A1-3786-4FEC-90A4-8ADBFA69495D}" presName="textRect" presStyleLbl="revTx" presStyleIdx="0" presStyleCnt="3">
        <dgm:presLayoutVars>
          <dgm:chMax val="1"/>
          <dgm:chPref val="1"/>
        </dgm:presLayoutVars>
      </dgm:prSet>
      <dgm:spPr/>
    </dgm:pt>
    <dgm:pt modelId="{82942C54-19F0-4E91-A93B-EEE88FD66B08}" type="pres">
      <dgm:prSet presAssocID="{E0A03D1B-448D-41C3-820F-B5BE15EEB021}" presName="sibTrans" presStyleCnt="0"/>
      <dgm:spPr/>
    </dgm:pt>
    <dgm:pt modelId="{9A376C29-6448-4E9B-BA9B-574A9486FC03}" type="pres">
      <dgm:prSet presAssocID="{683C9180-9679-4E78-AAC1-89F03502108F}" presName="compNode" presStyleCnt="0"/>
      <dgm:spPr/>
    </dgm:pt>
    <dgm:pt modelId="{F663DA38-18AF-4162-9BAF-E80548D8EC66}" type="pres">
      <dgm:prSet presAssocID="{683C9180-9679-4E78-AAC1-89F03502108F}" presName="iconBgRect" presStyleLbl="bgShp" presStyleIdx="1" presStyleCnt="3"/>
      <dgm:spPr/>
    </dgm:pt>
    <dgm:pt modelId="{0B283895-DD34-4A50-A703-23C2043C3339}" type="pres">
      <dgm:prSet presAssocID="{683C9180-9679-4E78-AAC1-89F03502108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1BBF39AB-26CA-46D3-B5F4-09F7FEC82929}" type="pres">
      <dgm:prSet presAssocID="{683C9180-9679-4E78-AAC1-89F03502108F}" presName="spaceRect" presStyleCnt="0"/>
      <dgm:spPr/>
    </dgm:pt>
    <dgm:pt modelId="{D11DB73A-4BD7-428E-8735-DD30785896B0}" type="pres">
      <dgm:prSet presAssocID="{683C9180-9679-4E78-AAC1-89F03502108F}" presName="textRect" presStyleLbl="revTx" presStyleIdx="1" presStyleCnt="3">
        <dgm:presLayoutVars>
          <dgm:chMax val="1"/>
          <dgm:chPref val="1"/>
        </dgm:presLayoutVars>
      </dgm:prSet>
      <dgm:spPr/>
    </dgm:pt>
    <dgm:pt modelId="{BAF7B002-62F2-4BAE-855C-C240CDCEF068}" type="pres">
      <dgm:prSet presAssocID="{891B516B-C306-4F52-8FE8-05DB0A86959C}" presName="sibTrans" presStyleCnt="0"/>
      <dgm:spPr/>
    </dgm:pt>
    <dgm:pt modelId="{E7D6AB20-8E1D-4994-93D1-26135246EA1D}" type="pres">
      <dgm:prSet presAssocID="{1A5CFECA-4802-48A2-8B87-BEEDBA622579}" presName="compNode" presStyleCnt="0"/>
      <dgm:spPr/>
    </dgm:pt>
    <dgm:pt modelId="{4C16D50B-4609-42A5-B7CF-29B3EA87657C}" type="pres">
      <dgm:prSet presAssocID="{1A5CFECA-4802-48A2-8B87-BEEDBA622579}" presName="iconBgRect" presStyleLbl="bgShp" presStyleIdx="2" presStyleCnt="3"/>
      <dgm:spPr/>
    </dgm:pt>
    <dgm:pt modelId="{207D9858-92CF-4978-B6A5-317D72961EE9}" type="pres">
      <dgm:prSet presAssocID="{1A5CFECA-4802-48A2-8B87-BEEDBA62257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34CC0FD3-A450-4A3A-B2BD-733C7AE51CD7}" type="pres">
      <dgm:prSet presAssocID="{1A5CFECA-4802-48A2-8B87-BEEDBA622579}" presName="spaceRect" presStyleCnt="0"/>
      <dgm:spPr/>
    </dgm:pt>
    <dgm:pt modelId="{8A5CD6BB-FA43-4FBD-94B4-78FFA9F1DC4A}" type="pres">
      <dgm:prSet presAssocID="{1A5CFECA-4802-48A2-8B87-BEEDBA62257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0009907-1EB6-401F-AE72-293826673F10}" type="presOf" srcId="{B18814E2-A83F-4DBD-AC95-6509AA367D96}" destId="{E4A4AA0E-38CE-458D-8F2B-DC64DEB5A57C}" srcOrd="0" destOrd="0" presId="urn:microsoft.com/office/officeart/2018/5/layout/IconCircleLabelList"/>
    <dgm:cxn modelId="{F06D7577-EACC-49C6-BDED-70E240362D8D}" type="presOf" srcId="{683C9180-9679-4E78-AAC1-89F03502108F}" destId="{D11DB73A-4BD7-428E-8735-DD30785896B0}" srcOrd="0" destOrd="0" presId="urn:microsoft.com/office/officeart/2018/5/layout/IconCircleLabelList"/>
    <dgm:cxn modelId="{05044258-7D96-4C12-94B9-0E08B5E96A4E}" type="presOf" srcId="{193C17A1-3786-4FEC-90A4-8ADBFA69495D}" destId="{4368CD75-EB9A-4F52-B4CB-F24F730FE459}" srcOrd="0" destOrd="0" presId="urn:microsoft.com/office/officeart/2018/5/layout/IconCircleLabelList"/>
    <dgm:cxn modelId="{D5F3498C-9432-4E70-920A-E88637443F4B}" srcId="{B18814E2-A83F-4DBD-AC95-6509AA367D96}" destId="{193C17A1-3786-4FEC-90A4-8ADBFA69495D}" srcOrd="0" destOrd="0" parTransId="{E755FED2-6E27-48FB-80AC-12C7A4009CD5}" sibTransId="{E0A03D1B-448D-41C3-820F-B5BE15EEB021}"/>
    <dgm:cxn modelId="{D9B659A0-F86C-4E4E-AE6E-FE4A8F745D65}" srcId="{B18814E2-A83F-4DBD-AC95-6509AA367D96}" destId="{1A5CFECA-4802-48A2-8B87-BEEDBA622579}" srcOrd="2" destOrd="0" parTransId="{163166FB-43D5-4A58-A7F9-9F0F6792AD91}" sibTransId="{9AEBFD62-BDC4-44CF-A9B2-A8E5A3C04621}"/>
    <dgm:cxn modelId="{A9F77FD9-E165-40DD-8DC8-AC90C333F233}" srcId="{B18814E2-A83F-4DBD-AC95-6509AA367D96}" destId="{683C9180-9679-4E78-AAC1-89F03502108F}" srcOrd="1" destOrd="0" parTransId="{8F79BCF6-2D74-447D-BFD2-B8DFB5B53156}" sibTransId="{891B516B-C306-4F52-8FE8-05DB0A86959C}"/>
    <dgm:cxn modelId="{FDCA56F7-9998-4A6B-BAAB-B4DDE0A40B49}" type="presOf" srcId="{1A5CFECA-4802-48A2-8B87-BEEDBA622579}" destId="{8A5CD6BB-FA43-4FBD-94B4-78FFA9F1DC4A}" srcOrd="0" destOrd="0" presId="urn:microsoft.com/office/officeart/2018/5/layout/IconCircleLabelList"/>
    <dgm:cxn modelId="{89A95A36-B174-43A2-9EDD-0A5B736C1C0E}" type="presParOf" srcId="{E4A4AA0E-38CE-458D-8F2B-DC64DEB5A57C}" destId="{A7426CF6-EF72-4BE7-8939-0D2A18048F5C}" srcOrd="0" destOrd="0" presId="urn:microsoft.com/office/officeart/2018/5/layout/IconCircleLabelList"/>
    <dgm:cxn modelId="{FE6A24C4-9441-45EB-8636-DD759401604D}" type="presParOf" srcId="{A7426CF6-EF72-4BE7-8939-0D2A18048F5C}" destId="{CEBF10DA-6CA0-4BDB-B77E-3596FB2560BB}" srcOrd="0" destOrd="0" presId="urn:microsoft.com/office/officeart/2018/5/layout/IconCircleLabelList"/>
    <dgm:cxn modelId="{699F6B15-4C20-4192-97B1-97BCAAF94C31}" type="presParOf" srcId="{A7426CF6-EF72-4BE7-8939-0D2A18048F5C}" destId="{EC98E46F-380A-4966-9DEE-E0079780B226}" srcOrd="1" destOrd="0" presId="urn:microsoft.com/office/officeart/2018/5/layout/IconCircleLabelList"/>
    <dgm:cxn modelId="{ABE8E3A3-5D78-48A0-91C6-472FE128600D}" type="presParOf" srcId="{A7426CF6-EF72-4BE7-8939-0D2A18048F5C}" destId="{1933FF0C-60D4-4924-9D8B-E0FF4782BC3D}" srcOrd="2" destOrd="0" presId="urn:microsoft.com/office/officeart/2018/5/layout/IconCircleLabelList"/>
    <dgm:cxn modelId="{8C3A806D-19B3-45A2-9C88-4ED65C660441}" type="presParOf" srcId="{A7426CF6-EF72-4BE7-8939-0D2A18048F5C}" destId="{4368CD75-EB9A-4F52-B4CB-F24F730FE459}" srcOrd="3" destOrd="0" presId="urn:microsoft.com/office/officeart/2018/5/layout/IconCircleLabelList"/>
    <dgm:cxn modelId="{E6E103C2-E5AB-4BEC-8404-E27B49EBC06A}" type="presParOf" srcId="{E4A4AA0E-38CE-458D-8F2B-DC64DEB5A57C}" destId="{82942C54-19F0-4E91-A93B-EEE88FD66B08}" srcOrd="1" destOrd="0" presId="urn:microsoft.com/office/officeart/2018/5/layout/IconCircleLabelList"/>
    <dgm:cxn modelId="{BC2AFEE9-3A23-4CCB-8ED1-D604005DDF3A}" type="presParOf" srcId="{E4A4AA0E-38CE-458D-8F2B-DC64DEB5A57C}" destId="{9A376C29-6448-4E9B-BA9B-574A9486FC03}" srcOrd="2" destOrd="0" presId="urn:microsoft.com/office/officeart/2018/5/layout/IconCircleLabelList"/>
    <dgm:cxn modelId="{18105E60-AEC4-48BA-90C1-7D677D6CFCE6}" type="presParOf" srcId="{9A376C29-6448-4E9B-BA9B-574A9486FC03}" destId="{F663DA38-18AF-4162-9BAF-E80548D8EC66}" srcOrd="0" destOrd="0" presId="urn:microsoft.com/office/officeart/2018/5/layout/IconCircleLabelList"/>
    <dgm:cxn modelId="{8B303339-C19A-43A6-AC5C-A8C888D7BF56}" type="presParOf" srcId="{9A376C29-6448-4E9B-BA9B-574A9486FC03}" destId="{0B283895-DD34-4A50-A703-23C2043C3339}" srcOrd="1" destOrd="0" presId="urn:microsoft.com/office/officeart/2018/5/layout/IconCircleLabelList"/>
    <dgm:cxn modelId="{865B50A4-691B-47A5-BE40-6609F4F46AE0}" type="presParOf" srcId="{9A376C29-6448-4E9B-BA9B-574A9486FC03}" destId="{1BBF39AB-26CA-46D3-B5F4-09F7FEC82929}" srcOrd="2" destOrd="0" presId="urn:microsoft.com/office/officeart/2018/5/layout/IconCircleLabelList"/>
    <dgm:cxn modelId="{CE89CA70-BF06-49FC-B75D-B388909EDE8B}" type="presParOf" srcId="{9A376C29-6448-4E9B-BA9B-574A9486FC03}" destId="{D11DB73A-4BD7-428E-8735-DD30785896B0}" srcOrd="3" destOrd="0" presId="urn:microsoft.com/office/officeart/2018/5/layout/IconCircleLabelList"/>
    <dgm:cxn modelId="{55F39176-868B-49CF-A216-626491B66717}" type="presParOf" srcId="{E4A4AA0E-38CE-458D-8F2B-DC64DEB5A57C}" destId="{BAF7B002-62F2-4BAE-855C-C240CDCEF068}" srcOrd="3" destOrd="0" presId="urn:microsoft.com/office/officeart/2018/5/layout/IconCircleLabelList"/>
    <dgm:cxn modelId="{D76C068A-30F5-43B4-AF01-41E84C5DB647}" type="presParOf" srcId="{E4A4AA0E-38CE-458D-8F2B-DC64DEB5A57C}" destId="{E7D6AB20-8E1D-4994-93D1-26135246EA1D}" srcOrd="4" destOrd="0" presId="urn:microsoft.com/office/officeart/2018/5/layout/IconCircleLabelList"/>
    <dgm:cxn modelId="{9A0CD4DB-BCA2-41EF-91BD-6C4388992177}" type="presParOf" srcId="{E7D6AB20-8E1D-4994-93D1-26135246EA1D}" destId="{4C16D50B-4609-42A5-B7CF-29B3EA87657C}" srcOrd="0" destOrd="0" presId="urn:microsoft.com/office/officeart/2018/5/layout/IconCircleLabelList"/>
    <dgm:cxn modelId="{6E46957B-B40F-42DD-A175-D5C1327FE6C4}" type="presParOf" srcId="{E7D6AB20-8E1D-4994-93D1-26135246EA1D}" destId="{207D9858-92CF-4978-B6A5-317D72961EE9}" srcOrd="1" destOrd="0" presId="urn:microsoft.com/office/officeart/2018/5/layout/IconCircleLabelList"/>
    <dgm:cxn modelId="{C6453BCF-A1BE-4E9B-A2C6-9B94BA6BCE6A}" type="presParOf" srcId="{E7D6AB20-8E1D-4994-93D1-26135246EA1D}" destId="{34CC0FD3-A450-4A3A-B2BD-733C7AE51CD7}" srcOrd="2" destOrd="0" presId="urn:microsoft.com/office/officeart/2018/5/layout/IconCircleLabelList"/>
    <dgm:cxn modelId="{281EBBE5-AE84-457F-BC73-3A67BD56BB8E}" type="presParOf" srcId="{E7D6AB20-8E1D-4994-93D1-26135246EA1D}" destId="{8A5CD6BB-FA43-4FBD-94B4-78FFA9F1DC4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936E6-E80A-4DFE-8AB7-7E784C93F8AF}">
      <dsp:nvSpPr>
        <dsp:cNvPr id="0" name=""/>
        <dsp:cNvSpPr/>
      </dsp:nvSpPr>
      <dsp:spPr>
        <a:xfrm>
          <a:off x="212335" y="265658"/>
          <a:ext cx="1335915" cy="13359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67087-DE3B-4A1C-9F8E-B38EBB83114C}">
      <dsp:nvSpPr>
        <dsp:cNvPr id="0" name=""/>
        <dsp:cNvSpPr/>
      </dsp:nvSpPr>
      <dsp:spPr>
        <a:xfrm>
          <a:off x="492877" y="546200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E4F8D-B0FB-4342-85AC-C0A91871B265}">
      <dsp:nvSpPr>
        <dsp:cNvPr id="0" name=""/>
        <dsp:cNvSpPr/>
      </dsp:nvSpPr>
      <dsp:spPr>
        <a:xfrm>
          <a:off x="1834517" y="265658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Building Models to Predict the Stock Market</a:t>
          </a:r>
          <a:endParaRPr lang="en-US" sz="2400" kern="1200"/>
        </a:p>
      </dsp:txBody>
      <dsp:txXfrm>
        <a:off x="1834517" y="265658"/>
        <a:ext cx="3148942" cy="1335915"/>
      </dsp:txXfrm>
    </dsp:sp>
    <dsp:sp modelId="{88B19290-49C7-4197-AE2B-5D237DE106BE}">
      <dsp:nvSpPr>
        <dsp:cNvPr id="0" name=""/>
        <dsp:cNvSpPr/>
      </dsp:nvSpPr>
      <dsp:spPr>
        <a:xfrm>
          <a:off x="5532139" y="265658"/>
          <a:ext cx="1335915" cy="13359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23ACD-427C-4664-A54E-EB1B2FCEA61B}">
      <dsp:nvSpPr>
        <dsp:cNvPr id="0" name=""/>
        <dsp:cNvSpPr/>
      </dsp:nvSpPr>
      <dsp:spPr>
        <a:xfrm>
          <a:off x="5812681" y="546200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C8B4D-C8C6-425A-B411-E2CD84EE3C45}">
      <dsp:nvSpPr>
        <dsp:cNvPr id="0" name=""/>
        <dsp:cNvSpPr/>
      </dsp:nvSpPr>
      <dsp:spPr>
        <a:xfrm>
          <a:off x="7154322" y="265658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Applying Machine Learning Principles to forecast the market</a:t>
          </a:r>
          <a:endParaRPr lang="en-US" sz="2400" kern="1200"/>
        </a:p>
      </dsp:txBody>
      <dsp:txXfrm>
        <a:off x="7154322" y="265658"/>
        <a:ext cx="3148942" cy="1335915"/>
      </dsp:txXfrm>
    </dsp:sp>
    <dsp:sp modelId="{C7823013-8ADF-45B4-A83E-7BF1CE40B888}">
      <dsp:nvSpPr>
        <dsp:cNvPr id="0" name=""/>
        <dsp:cNvSpPr/>
      </dsp:nvSpPr>
      <dsp:spPr>
        <a:xfrm>
          <a:off x="212335" y="2257639"/>
          <a:ext cx="1335915" cy="13359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B4E20-85AE-46F7-81EA-15F2DA91A9B1}">
      <dsp:nvSpPr>
        <dsp:cNvPr id="0" name=""/>
        <dsp:cNvSpPr/>
      </dsp:nvSpPr>
      <dsp:spPr>
        <a:xfrm>
          <a:off x="492877" y="2538181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C5929-7A06-4FCF-888A-B3BDCB1927EC}">
      <dsp:nvSpPr>
        <dsp:cNvPr id="0" name=""/>
        <dsp:cNvSpPr/>
      </dsp:nvSpPr>
      <dsp:spPr>
        <a:xfrm>
          <a:off x="1834517" y="2257639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Systematic Trading Based on Trading Rules</a:t>
          </a:r>
          <a:endParaRPr lang="en-US" sz="2400" kern="1200"/>
        </a:p>
      </dsp:txBody>
      <dsp:txXfrm>
        <a:off x="1834517" y="2257639"/>
        <a:ext cx="3148942" cy="1335915"/>
      </dsp:txXfrm>
    </dsp:sp>
    <dsp:sp modelId="{6E863B64-7618-46DB-83C2-D15658050D6F}">
      <dsp:nvSpPr>
        <dsp:cNvPr id="0" name=""/>
        <dsp:cNvSpPr/>
      </dsp:nvSpPr>
      <dsp:spPr>
        <a:xfrm>
          <a:off x="5532139" y="2257639"/>
          <a:ext cx="1335915" cy="13359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7B02E-26B0-4260-9C86-EB8B9AFBF925}">
      <dsp:nvSpPr>
        <dsp:cNvPr id="0" name=""/>
        <dsp:cNvSpPr/>
      </dsp:nvSpPr>
      <dsp:spPr>
        <a:xfrm>
          <a:off x="5812681" y="2538181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203A82-EED7-495E-B5A5-3EE0CD6C76B8}">
      <dsp:nvSpPr>
        <dsp:cNvPr id="0" name=""/>
        <dsp:cNvSpPr/>
      </dsp:nvSpPr>
      <dsp:spPr>
        <a:xfrm>
          <a:off x="7154322" y="2257639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Automated Trading</a:t>
          </a:r>
          <a:endParaRPr lang="en-US" sz="2400" kern="1200"/>
        </a:p>
      </dsp:txBody>
      <dsp:txXfrm>
        <a:off x="7154322" y="2257639"/>
        <a:ext cx="3148942" cy="1335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FD642-BF6D-49B0-A649-7756D72501C6}">
      <dsp:nvSpPr>
        <dsp:cNvPr id="0" name=""/>
        <dsp:cNvSpPr/>
      </dsp:nvSpPr>
      <dsp:spPr>
        <a:xfrm>
          <a:off x="0" y="409900"/>
          <a:ext cx="67354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D1CE7-D2DB-4110-BA29-36C4DEB05708}">
      <dsp:nvSpPr>
        <dsp:cNvPr id="0" name=""/>
        <dsp:cNvSpPr/>
      </dsp:nvSpPr>
      <dsp:spPr>
        <a:xfrm>
          <a:off x="336772" y="114700"/>
          <a:ext cx="4714810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209" tIns="0" rIns="1782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/>
            <a:t>Momentum Trading</a:t>
          </a:r>
          <a:endParaRPr lang="en-US" sz="2000" kern="1200"/>
        </a:p>
      </dsp:txBody>
      <dsp:txXfrm>
        <a:off x="365593" y="143521"/>
        <a:ext cx="4657168" cy="532758"/>
      </dsp:txXfrm>
    </dsp:sp>
    <dsp:sp modelId="{8AC60217-861C-4148-8876-46BF5DB6AED4}">
      <dsp:nvSpPr>
        <dsp:cNvPr id="0" name=""/>
        <dsp:cNvSpPr/>
      </dsp:nvSpPr>
      <dsp:spPr>
        <a:xfrm>
          <a:off x="0" y="1317100"/>
          <a:ext cx="67354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95336"/>
              <a:satOff val="-1229"/>
              <a:lumOff val="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B9CA9A-4C6A-4844-B07D-7DB9CDE31813}">
      <dsp:nvSpPr>
        <dsp:cNvPr id="0" name=""/>
        <dsp:cNvSpPr/>
      </dsp:nvSpPr>
      <dsp:spPr>
        <a:xfrm>
          <a:off x="336772" y="1021900"/>
          <a:ext cx="4714810" cy="590400"/>
        </a:xfrm>
        <a:prstGeom prst="roundRect">
          <a:avLst/>
        </a:prstGeom>
        <a:solidFill>
          <a:schemeClr val="accent2">
            <a:hueOff val="295336"/>
            <a:satOff val="-1229"/>
            <a:lumOff val="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209" tIns="0" rIns="1782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/>
            <a:t>Mean Reversion Trading</a:t>
          </a:r>
          <a:endParaRPr lang="en-US" sz="2000" kern="1200"/>
        </a:p>
      </dsp:txBody>
      <dsp:txXfrm>
        <a:off x="365593" y="1050721"/>
        <a:ext cx="4657168" cy="532758"/>
      </dsp:txXfrm>
    </dsp:sp>
    <dsp:sp modelId="{92ADCE24-1FC6-4143-BDD6-131FDFD8A40F}">
      <dsp:nvSpPr>
        <dsp:cNvPr id="0" name=""/>
        <dsp:cNvSpPr/>
      </dsp:nvSpPr>
      <dsp:spPr>
        <a:xfrm>
          <a:off x="0" y="2224301"/>
          <a:ext cx="67354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590673"/>
              <a:satOff val="-2457"/>
              <a:lumOff val="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EFD37-410B-4AD1-B534-D8F901ED2E16}">
      <dsp:nvSpPr>
        <dsp:cNvPr id="0" name=""/>
        <dsp:cNvSpPr/>
      </dsp:nvSpPr>
      <dsp:spPr>
        <a:xfrm>
          <a:off x="336772" y="1929100"/>
          <a:ext cx="4714810" cy="590400"/>
        </a:xfrm>
        <a:prstGeom prst="roundRect">
          <a:avLst/>
        </a:prstGeom>
        <a:solidFill>
          <a:schemeClr val="accent2">
            <a:hueOff val="590673"/>
            <a:satOff val="-2457"/>
            <a:lumOff val="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209" tIns="0" rIns="1782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Trend Following</a:t>
          </a:r>
          <a:endParaRPr lang="en-US" sz="2000" kern="1200" dirty="0"/>
        </a:p>
      </dsp:txBody>
      <dsp:txXfrm>
        <a:off x="365593" y="1957921"/>
        <a:ext cx="4657168" cy="532758"/>
      </dsp:txXfrm>
    </dsp:sp>
    <dsp:sp modelId="{96F2A119-D289-445D-98F4-48F44D599530}">
      <dsp:nvSpPr>
        <dsp:cNvPr id="0" name=""/>
        <dsp:cNvSpPr/>
      </dsp:nvSpPr>
      <dsp:spPr>
        <a:xfrm>
          <a:off x="0" y="3131501"/>
          <a:ext cx="67354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886009"/>
              <a:satOff val="-3686"/>
              <a:lumOff val="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6975A-CD37-4123-A8B4-1E9A70033802}">
      <dsp:nvSpPr>
        <dsp:cNvPr id="0" name=""/>
        <dsp:cNvSpPr/>
      </dsp:nvSpPr>
      <dsp:spPr>
        <a:xfrm>
          <a:off x="336772" y="2836301"/>
          <a:ext cx="4714810" cy="590400"/>
        </a:xfrm>
        <a:prstGeom prst="roundRect">
          <a:avLst/>
        </a:prstGeom>
        <a:solidFill>
          <a:schemeClr val="accent2">
            <a:hueOff val="886009"/>
            <a:satOff val="-3686"/>
            <a:lumOff val="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209" tIns="0" rIns="1782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/>
            <a:t>Market Making</a:t>
          </a:r>
          <a:endParaRPr lang="en-US" sz="2000" kern="1200"/>
        </a:p>
      </dsp:txBody>
      <dsp:txXfrm>
        <a:off x="365593" y="2865122"/>
        <a:ext cx="4657168" cy="532758"/>
      </dsp:txXfrm>
    </dsp:sp>
    <dsp:sp modelId="{2DDABB8F-2C8F-4025-B522-B6CAB112A519}">
      <dsp:nvSpPr>
        <dsp:cNvPr id="0" name=""/>
        <dsp:cNvSpPr/>
      </dsp:nvSpPr>
      <dsp:spPr>
        <a:xfrm>
          <a:off x="0" y="4038701"/>
          <a:ext cx="67354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181346"/>
              <a:satOff val="-4914"/>
              <a:lumOff val="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A461AA-786D-4A27-91E4-BD9B85EA15A0}">
      <dsp:nvSpPr>
        <dsp:cNvPr id="0" name=""/>
        <dsp:cNvSpPr/>
      </dsp:nvSpPr>
      <dsp:spPr>
        <a:xfrm>
          <a:off x="336772" y="3743501"/>
          <a:ext cx="4714810" cy="590400"/>
        </a:xfrm>
        <a:prstGeom prst="roundRect">
          <a:avLst/>
        </a:prstGeom>
        <a:solidFill>
          <a:schemeClr val="accent2">
            <a:hueOff val="1181346"/>
            <a:satOff val="-4914"/>
            <a:lumOff val="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209" tIns="0" rIns="1782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/>
            <a:t>Statistical Arbitrage</a:t>
          </a:r>
          <a:endParaRPr lang="en-US" sz="2000" kern="1200"/>
        </a:p>
      </dsp:txBody>
      <dsp:txXfrm>
        <a:off x="365593" y="3772322"/>
        <a:ext cx="4657168" cy="532758"/>
      </dsp:txXfrm>
    </dsp:sp>
    <dsp:sp modelId="{4B61ED8E-DC55-47BE-85DC-341E2577F593}">
      <dsp:nvSpPr>
        <dsp:cNvPr id="0" name=""/>
        <dsp:cNvSpPr/>
      </dsp:nvSpPr>
      <dsp:spPr>
        <a:xfrm>
          <a:off x="0" y="4945901"/>
          <a:ext cx="67354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476682"/>
              <a:satOff val="-6143"/>
              <a:lumOff val="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92F8A-701C-4C86-A377-A6E0C2B81DB0}">
      <dsp:nvSpPr>
        <dsp:cNvPr id="0" name=""/>
        <dsp:cNvSpPr/>
      </dsp:nvSpPr>
      <dsp:spPr>
        <a:xfrm>
          <a:off x="336772" y="4650700"/>
          <a:ext cx="4714810" cy="590400"/>
        </a:xfrm>
        <a:prstGeom prst="roundRect">
          <a:avLst/>
        </a:prstGeom>
        <a:solidFill>
          <a:schemeClr val="accent2">
            <a:hueOff val="1476682"/>
            <a:satOff val="-6143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209" tIns="0" rIns="1782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/>
            <a:t>Trading the Market Sentiment</a:t>
          </a:r>
          <a:endParaRPr lang="en-US" sz="2000" kern="1200"/>
        </a:p>
      </dsp:txBody>
      <dsp:txXfrm>
        <a:off x="365593" y="4679521"/>
        <a:ext cx="4657168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F10DA-6CA0-4BDB-B77E-3596FB2560BB}">
      <dsp:nvSpPr>
        <dsp:cNvPr id="0" name=""/>
        <dsp:cNvSpPr/>
      </dsp:nvSpPr>
      <dsp:spPr>
        <a:xfrm>
          <a:off x="679050" y="578168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8E46F-380A-4966-9DEE-E0079780B226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8CD75-EB9A-4F52-B4CB-F24F730FE459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N" sz="2500" kern="1200"/>
            <a:t>Quantative Analysis</a:t>
          </a:r>
          <a:endParaRPr lang="en-US" sz="2500" kern="1200"/>
        </a:p>
      </dsp:txBody>
      <dsp:txXfrm>
        <a:off x="75768" y="3053169"/>
        <a:ext cx="3093750" cy="720000"/>
      </dsp:txXfrm>
    </dsp:sp>
    <dsp:sp modelId="{F663DA38-18AF-4162-9BAF-E80548D8EC66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83895-DD34-4A50-A703-23C2043C3339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1DB73A-4BD7-428E-8735-DD30785896B0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N" sz="2500" kern="1200"/>
            <a:t>Programming Skills</a:t>
          </a:r>
          <a:endParaRPr lang="en-US" sz="2500" kern="1200"/>
        </a:p>
      </dsp:txBody>
      <dsp:txXfrm>
        <a:off x="3710925" y="3053169"/>
        <a:ext cx="3093750" cy="720000"/>
      </dsp:txXfrm>
    </dsp:sp>
    <dsp:sp modelId="{4C16D50B-4609-42A5-B7CF-29B3EA87657C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7D9858-92CF-4978-B6A5-317D72961EE9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CD6BB-FA43-4FBD-94B4-78FFA9F1DC4A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N" sz="2500" kern="1200"/>
            <a:t>Market Understanding </a:t>
          </a:r>
          <a:endParaRPr lang="en-US" sz="2500" kern="1200"/>
        </a:p>
      </dsp:txBody>
      <dsp:txXfrm>
        <a:off x="7346081" y="3053169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99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09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647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849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63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7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6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00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68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115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053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618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7/18/2020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5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37" r:id="rId6"/>
    <p:sldLayoutId id="2147483733" r:id="rId7"/>
    <p:sldLayoutId id="2147483734" r:id="rId8"/>
    <p:sldLayoutId id="2147483735" r:id="rId9"/>
    <p:sldLayoutId id="2147483736" r:id="rId10"/>
    <p:sldLayoutId id="2147483738" r:id="rId11"/>
    <p:sldLayoutId id="214748374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0BD886-E705-405C-BB9C-6A8563E376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12783" b="35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276AD-C5D1-4D8E-8A2E-2893CBB2D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7192" y="1032483"/>
            <a:ext cx="5037616" cy="2982360"/>
          </a:xfrm>
        </p:spPr>
        <p:txBody>
          <a:bodyPr>
            <a:normAutofit/>
          </a:bodyPr>
          <a:lstStyle/>
          <a:p>
            <a:r>
              <a:rPr lang="en-IN"/>
              <a:t>Introduction to </a:t>
            </a:r>
            <a:r>
              <a:rPr lang="en-IN" err="1"/>
              <a:t>QuantZilla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B747BF-9AC8-4E21-81FD-B8A6254D33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7192" y="4106918"/>
            <a:ext cx="5037616" cy="1655762"/>
          </a:xfrm>
        </p:spPr>
        <p:txBody>
          <a:bodyPr>
            <a:normAutofit/>
          </a:bodyPr>
          <a:lstStyle/>
          <a:p>
            <a:r>
              <a:rPr lang="en-IN" dirty="0"/>
              <a:t>Quant Trading Basics</a:t>
            </a:r>
          </a:p>
          <a:p>
            <a:r>
              <a:rPr lang="en-IN" dirty="0"/>
              <a:t>www.quantzilla.in</a:t>
            </a: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224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Rectangle 12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CA58BF-5602-4860-BF1F-56530F7AD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15" y="798703"/>
            <a:ext cx="5221185" cy="3072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Choosing the Trading Platforms</a:t>
            </a:r>
          </a:p>
        </p:txBody>
      </p:sp>
      <p:sp>
        <p:nvSpPr>
          <p:cNvPr id="26" name="Freeform: Shape 14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A17E11C-9166-4E06-A8A1-405A9E0CAF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527353"/>
              </p:ext>
            </p:extLst>
          </p:nvPr>
        </p:nvGraphicFramePr>
        <p:xfrm>
          <a:off x="6651243" y="1324296"/>
          <a:ext cx="4939505" cy="3826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4410">
                  <a:extLst>
                    <a:ext uri="{9D8B030D-6E8A-4147-A177-3AD203B41FA5}">
                      <a16:colId xmlns:a16="http://schemas.microsoft.com/office/drawing/2014/main" val="265694411"/>
                    </a:ext>
                  </a:extLst>
                </a:gridCol>
                <a:gridCol w="2595095">
                  <a:extLst>
                    <a:ext uri="{9D8B030D-6E8A-4147-A177-3AD203B41FA5}">
                      <a16:colId xmlns:a16="http://schemas.microsoft.com/office/drawing/2014/main" val="2727033311"/>
                    </a:ext>
                  </a:extLst>
                </a:gridCol>
              </a:tblGrid>
              <a:tr h="317669">
                <a:tc>
                  <a:txBody>
                    <a:bodyPr/>
                    <a:lstStyle/>
                    <a:p>
                      <a:r>
                        <a:rPr lang="en-IN" sz="1400"/>
                        <a:t>Platform</a:t>
                      </a:r>
                    </a:p>
                  </a:txBody>
                  <a:tcPr marL="72197" marR="72197" marT="36099" marB="36099"/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Programming Language</a:t>
                      </a:r>
                    </a:p>
                  </a:txBody>
                  <a:tcPr marL="72197" marR="72197" marT="36099" marB="36099"/>
                </a:tc>
                <a:extLst>
                  <a:ext uri="{0D108BD9-81ED-4DB2-BD59-A6C34878D82A}">
                    <a16:rowId xmlns:a16="http://schemas.microsoft.com/office/drawing/2014/main" val="1077203376"/>
                  </a:ext>
                </a:extLst>
              </a:tr>
              <a:tr h="534261">
                <a:tc>
                  <a:txBody>
                    <a:bodyPr/>
                    <a:lstStyle/>
                    <a:p>
                      <a:r>
                        <a:rPr lang="en-IN" sz="1400"/>
                        <a:t>Amibroker</a:t>
                      </a:r>
                    </a:p>
                  </a:txBody>
                  <a:tcPr marL="72197" marR="72197" marT="36099" marB="36099"/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Amibroker Formula Language (AFL)</a:t>
                      </a:r>
                    </a:p>
                  </a:txBody>
                  <a:tcPr marL="72197" marR="72197" marT="36099" marB="36099"/>
                </a:tc>
                <a:extLst>
                  <a:ext uri="{0D108BD9-81ED-4DB2-BD59-A6C34878D82A}">
                    <a16:rowId xmlns:a16="http://schemas.microsoft.com/office/drawing/2014/main" val="3608400018"/>
                  </a:ext>
                </a:extLst>
              </a:tr>
              <a:tr h="317669">
                <a:tc>
                  <a:txBody>
                    <a:bodyPr/>
                    <a:lstStyle/>
                    <a:p>
                      <a:r>
                        <a:rPr lang="en-IN" sz="1400"/>
                        <a:t>Metatrader</a:t>
                      </a:r>
                    </a:p>
                  </a:txBody>
                  <a:tcPr marL="72197" marR="72197" marT="36099" marB="36099"/>
                </a:tc>
                <a:tc>
                  <a:txBody>
                    <a:bodyPr/>
                    <a:lstStyle/>
                    <a:p>
                      <a:r>
                        <a:rPr lang="en-IN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MetaQuotes Language (C++)</a:t>
                      </a:r>
                      <a:endParaRPr lang="en-IN" sz="1400" b="0"/>
                    </a:p>
                  </a:txBody>
                  <a:tcPr marL="72197" marR="72197" marT="36099" marB="36099"/>
                </a:tc>
                <a:extLst>
                  <a:ext uri="{0D108BD9-81ED-4DB2-BD59-A6C34878D82A}">
                    <a16:rowId xmlns:a16="http://schemas.microsoft.com/office/drawing/2014/main" val="3774331140"/>
                  </a:ext>
                </a:extLst>
              </a:tr>
              <a:tr h="317669">
                <a:tc>
                  <a:txBody>
                    <a:bodyPr/>
                    <a:lstStyle/>
                    <a:p>
                      <a:r>
                        <a:rPr lang="en-IN" sz="1400"/>
                        <a:t>Ninjatrader</a:t>
                      </a:r>
                    </a:p>
                  </a:txBody>
                  <a:tcPr marL="72197" marR="72197" marT="36099" marB="36099"/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Ninjascript ( C#)</a:t>
                      </a:r>
                    </a:p>
                  </a:txBody>
                  <a:tcPr marL="72197" marR="72197" marT="36099" marB="36099"/>
                </a:tc>
                <a:extLst>
                  <a:ext uri="{0D108BD9-81ED-4DB2-BD59-A6C34878D82A}">
                    <a16:rowId xmlns:a16="http://schemas.microsoft.com/office/drawing/2014/main" val="686920123"/>
                  </a:ext>
                </a:extLst>
              </a:tr>
              <a:tr h="317669">
                <a:tc>
                  <a:txBody>
                    <a:bodyPr/>
                    <a:lstStyle/>
                    <a:p>
                      <a:r>
                        <a:rPr lang="en-IN" sz="1400"/>
                        <a:t>TradeStation, Multicharts</a:t>
                      </a:r>
                    </a:p>
                  </a:txBody>
                  <a:tcPr marL="72197" marR="72197" marT="36099" marB="36099"/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Easy Language</a:t>
                      </a:r>
                    </a:p>
                  </a:txBody>
                  <a:tcPr marL="72197" marR="72197" marT="36099" marB="36099"/>
                </a:tc>
                <a:extLst>
                  <a:ext uri="{0D108BD9-81ED-4DB2-BD59-A6C34878D82A}">
                    <a16:rowId xmlns:a16="http://schemas.microsoft.com/office/drawing/2014/main" val="444629716"/>
                  </a:ext>
                </a:extLst>
              </a:tr>
              <a:tr h="317669">
                <a:tc>
                  <a:txBody>
                    <a:bodyPr/>
                    <a:lstStyle/>
                    <a:p>
                      <a:r>
                        <a:rPr lang="en-IN" sz="1400"/>
                        <a:t>Multicharts .Net</a:t>
                      </a:r>
                    </a:p>
                  </a:txBody>
                  <a:tcPr marL="72197" marR="72197" marT="36099" marB="36099"/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C#</a:t>
                      </a:r>
                    </a:p>
                  </a:txBody>
                  <a:tcPr marL="72197" marR="72197" marT="36099" marB="36099"/>
                </a:tc>
                <a:extLst>
                  <a:ext uri="{0D108BD9-81ED-4DB2-BD59-A6C34878D82A}">
                    <a16:rowId xmlns:a16="http://schemas.microsoft.com/office/drawing/2014/main" val="3758855649"/>
                  </a:ext>
                </a:extLst>
              </a:tr>
              <a:tr h="317669">
                <a:tc>
                  <a:txBody>
                    <a:bodyPr/>
                    <a:lstStyle/>
                    <a:p>
                      <a:r>
                        <a:rPr lang="en-IN" sz="1400"/>
                        <a:t>Matlab</a:t>
                      </a:r>
                    </a:p>
                  </a:txBody>
                  <a:tcPr marL="72197" marR="72197" marT="36099" marB="3609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/>
                        <a:t>Matlab</a:t>
                      </a:r>
                    </a:p>
                  </a:txBody>
                  <a:tcPr marL="72197" marR="72197" marT="36099" marB="36099"/>
                </a:tc>
                <a:extLst>
                  <a:ext uri="{0D108BD9-81ED-4DB2-BD59-A6C34878D82A}">
                    <a16:rowId xmlns:a16="http://schemas.microsoft.com/office/drawing/2014/main" val="2769522001"/>
                  </a:ext>
                </a:extLst>
              </a:tr>
              <a:tr h="317669">
                <a:tc>
                  <a:txBody>
                    <a:bodyPr/>
                    <a:lstStyle/>
                    <a:p>
                      <a:r>
                        <a:rPr lang="en-IN" sz="1400"/>
                        <a:t>Tradingview</a:t>
                      </a:r>
                    </a:p>
                  </a:txBody>
                  <a:tcPr marL="72197" marR="72197" marT="36099" marB="3609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/>
                        <a:t>Pinescript</a:t>
                      </a:r>
                    </a:p>
                  </a:txBody>
                  <a:tcPr marL="72197" marR="72197" marT="36099" marB="36099"/>
                </a:tc>
                <a:extLst>
                  <a:ext uri="{0D108BD9-81ED-4DB2-BD59-A6C34878D82A}">
                    <a16:rowId xmlns:a16="http://schemas.microsoft.com/office/drawing/2014/main" val="1111138317"/>
                  </a:ext>
                </a:extLst>
              </a:tr>
              <a:tr h="534261">
                <a:tc>
                  <a:txBody>
                    <a:bodyPr/>
                    <a:lstStyle/>
                    <a:p>
                      <a:r>
                        <a:rPr lang="en-IN" sz="1400"/>
                        <a:t>Esignal</a:t>
                      </a:r>
                    </a:p>
                  </a:txBody>
                  <a:tcPr marL="72197" marR="72197" marT="36099" marB="3609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/>
                        <a:t>Esignal Formula Script (EFS) – (Javascript)</a:t>
                      </a:r>
                    </a:p>
                  </a:txBody>
                  <a:tcPr marL="72197" marR="72197" marT="36099" marB="36099"/>
                </a:tc>
                <a:extLst>
                  <a:ext uri="{0D108BD9-81ED-4DB2-BD59-A6C34878D82A}">
                    <a16:rowId xmlns:a16="http://schemas.microsoft.com/office/drawing/2014/main" val="626968189"/>
                  </a:ext>
                </a:extLst>
              </a:tr>
              <a:tr h="534261">
                <a:tc>
                  <a:txBody>
                    <a:bodyPr/>
                    <a:lstStyle/>
                    <a:p>
                      <a:r>
                        <a:rPr lang="en-IN" sz="1400"/>
                        <a:t>Custom Trading Platforms</a:t>
                      </a:r>
                    </a:p>
                  </a:txBody>
                  <a:tcPr marL="72197" marR="72197" marT="36099" marB="36099"/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R, Python, Java, Julia, C++, C#</a:t>
                      </a:r>
                    </a:p>
                  </a:txBody>
                  <a:tcPr marL="72197" marR="72197" marT="36099" marB="36099"/>
                </a:tc>
                <a:extLst>
                  <a:ext uri="{0D108BD9-81ED-4DB2-BD59-A6C34878D82A}">
                    <a16:rowId xmlns:a16="http://schemas.microsoft.com/office/drawing/2014/main" val="2903435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414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1FD4C-2200-4637-B428-7ECDEF8CF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1146"/>
            <a:ext cx="10515600" cy="1325563"/>
          </a:xfrm>
        </p:spPr>
        <p:txBody>
          <a:bodyPr/>
          <a:lstStyle/>
          <a:p>
            <a:r>
              <a:rPr lang="en-IN" dirty="0"/>
              <a:t>How to Setup Algorithmic Trading Desk?</a:t>
            </a:r>
            <a:br>
              <a:rPr lang="en-IN" dirty="0"/>
            </a:br>
            <a:r>
              <a:rPr lang="en-IN" dirty="0"/>
              <a:t>Amibroker or Python Which one I should use? </a:t>
            </a:r>
          </a:p>
        </p:txBody>
      </p:sp>
    </p:spTree>
    <p:extLst>
      <p:ext uri="{BB962C8B-B14F-4D97-AF65-F5344CB8AC3E}">
        <p14:creationId xmlns:p14="http://schemas.microsoft.com/office/powerpoint/2010/main" val="1512256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2A16B4-B4B8-4D5B-BBDA-DD99BE9C9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15" y="798703"/>
            <a:ext cx="5221185" cy="3072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 descr="Question mark">
            <a:extLst>
              <a:ext uri="{FF2B5EF4-FFF2-40B4-BE49-F238E27FC236}">
                <a16:creationId xmlns:a16="http://schemas.microsoft.com/office/drawing/2014/main" id="{D71C03FF-296B-49FA-945E-B12823317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93046" y="1209578"/>
            <a:ext cx="4055897" cy="4055897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946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rc 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" name="Rectangle 10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70464A-6684-4961-9DF2-C6550B43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520" y="2744662"/>
            <a:ext cx="658970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Thanks!</a:t>
            </a:r>
          </a:p>
        </p:txBody>
      </p:sp>
      <p:cxnSp>
        <p:nvCxnSpPr>
          <p:cNvPr id="33" name="Straight Connector 14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: Shape 16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18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20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22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Arc 24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696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/>
          <p:cNvSpPr txBox="1">
            <a:spLocks/>
          </p:cNvSpPr>
          <p:nvPr/>
        </p:nvSpPr>
        <p:spPr>
          <a:xfrm>
            <a:off x="1575320" y="4846550"/>
            <a:ext cx="4214068" cy="852897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20"/>
              </a:lnSpc>
            </a:pPr>
            <a:r>
              <a:rPr lang="en-IN" sz="13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Trained more than 1000+ Professional traders on Market Profile, </a:t>
            </a:r>
            <a:r>
              <a:rPr lang="en-IN" sz="1300" dirty="0" err="1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Orderflow</a:t>
            </a:r>
            <a:r>
              <a:rPr lang="en-IN" sz="13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 &amp; Amibroker Trading System Development and Automation</a:t>
            </a:r>
            <a:endParaRPr lang="en-US" sz="1300" dirty="0">
              <a:solidFill>
                <a:schemeClr val="tx1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34106" y="4544294"/>
            <a:ext cx="785793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IN" sz="11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TRAINER</a:t>
            </a:r>
            <a:endParaRPr lang="en-US" sz="11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7091673" y="4846550"/>
            <a:ext cx="4214068" cy="1109377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20"/>
              </a:lnSpc>
            </a:pPr>
            <a:r>
              <a:rPr lang="en-IN" sz="13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Derivative Trader. Mostly Index Futures &amp; Option Trades ranging from Scalping/ Intraday / Short term Trades. Hedged Stock Futures trades (Positional Trading)</a:t>
            </a:r>
            <a:endParaRPr lang="en-US" sz="1300" dirty="0">
              <a:solidFill>
                <a:schemeClr val="tx1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50458" y="4544294"/>
            <a:ext cx="1632178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IN" sz="11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NATURE OF TRADING</a:t>
            </a:r>
            <a:endParaRPr lang="en-US" sz="11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1604330" y="2336728"/>
            <a:ext cx="4214068" cy="852897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20"/>
              </a:lnSpc>
            </a:pPr>
            <a:r>
              <a:rPr lang="en-US" sz="13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Trade mostly index/stock futures/option instruments. Trading/Investing since 2006. Wrote 3200+ articles since 2007 about various technical analysis topics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63115" y="2034472"/>
            <a:ext cx="821059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IN" sz="11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TRADING</a:t>
            </a:r>
            <a:endParaRPr lang="en-US" sz="11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7120682" y="2341059"/>
            <a:ext cx="4214068" cy="596416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20"/>
              </a:lnSpc>
            </a:pPr>
            <a:r>
              <a:rPr lang="en-US" sz="13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Use </a:t>
            </a:r>
            <a:r>
              <a:rPr lang="en-US" sz="1300" dirty="0" err="1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Ninjatrader</a:t>
            </a:r>
            <a:r>
              <a:rPr lang="en-US" sz="13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 8 (Bell TPO) for </a:t>
            </a:r>
            <a:r>
              <a:rPr lang="en-US" sz="1300" dirty="0" err="1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Orderflow</a:t>
            </a:r>
            <a:r>
              <a:rPr lang="en-US" sz="13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 &amp; Market Profile studies and </a:t>
            </a:r>
            <a:r>
              <a:rPr lang="en-US" sz="1300" dirty="0" err="1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Amibroker</a:t>
            </a:r>
            <a:r>
              <a:rPr lang="en-US" sz="13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 for Trading Systems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79468" y="2038803"/>
            <a:ext cx="1056700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IN" sz="11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SOFTWARES </a:t>
            </a:r>
            <a:endParaRPr lang="en-US" sz="11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1604330" y="3572317"/>
            <a:ext cx="4214068" cy="596416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20"/>
              </a:lnSpc>
            </a:pPr>
            <a:r>
              <a:rPr lang="en-IN" sz="13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Market Profile, Order flow analytics, Trading System/Indicator Development, Automated Trading</a:t>
            </a:r>
            <a:endParaRPr lang="en-US" sz="1300" dirty="0">
              <a:solidFill>
                <a:schemeClr val="tx1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63115" y="3270061"/>
            <a:ext cx="906017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1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EXPERTISE</a:t>
            </a:r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7120682" y="3572317"/>
            <a:ext cx="4214068" cy="636427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20"/>
              </a:lnSpc>
            </a:pPr>
            <a:r>
              <a:rPr lang="en-IN" sz="13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Twitter : @marketcalls_</a:t>
            </a:r>
          </a:p>
          <a:p>
            <a:pPr algn="l">
              <a:lnSpc>
                <a:spcPts val="2020"/>
              </a:lnSpc>
            </a:pPr>
            <a:r>
              <a:rPr lang="en-IN" sz="13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Telegram : @marketcalls_in</a:t>
            </a:r>
            <a:endParaRPr lang="en-US" sz="1300" dirty="0">
              <a:solidFill>
                <a:schemeClr val="tx1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79468" y="3270061"/>
            <a:ext cx="1451038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IN" sz="11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COMMUNICATION</a:t>
            </a:r>
            <a:endParaRPr lang="en-US" sz="11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87688" y="241509"/>
            <a:ext cx="6444568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en-IN" sz="4400" b="1" dirty="0" err="1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Rajandran</a:t>
            </a:r>
            <a:r>
              <a:rPr lang="en-IN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 – Your Mentor</a:t>
            </a:r>
            <a:endParaRPr lang="id-ID" sz="44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718037" y="1235334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3803606" y="817417"/>
            <a:ext cx="4431152" cy="369494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50" dirty="0">
                <a:latin typeface="Lato Light"/>
                <a:cs typeface="Lato Light"/>
              </a:rPr>
              <a:t>Founder – </a:t>
            </a:r>
            <a:r>
              <a:rPr lang="en-US" sz="1550" dirty="0" err="1">
                <a:latin typeface="Lato Light"/>
                <a:cs typeface="Lato Light"/>
              </a:rPr>
              <a:t>Marketcalls</a:t>
            </a:r>
            <a:r>
              <a:rPr lang="en-US" sz="1550" dirty="0">
                <a:latin typeface="Lato Light"/>
                <a:cs typeface="Lato Light"/>
              </a:rPr>
              <a:t> &amp; Co-Creator - </a:t>
            </a:r>
            <a:r>
              <a:rPr lang="en-US" sz="1550" dirty="0" err="1">
                <a:latin typeface="Lato Light"/>
                <a:cs typeface="Lato Light"/>
              </a:rPr>
              <a:t>Algomojo</a:t>
            </a:r>
            <a:endParaRPr lang="en-US" sz="155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6529420" y="4610100"/>
            <a:ext cx="513547" cy="5136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/>
            <a:endParaRPr lang="bg-BG" sz="900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6529420" y="2104743"/>
            <a:ext cx="513547" cy="5136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/>
            <a:endParaRPr lang="bg-BG" sz="900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6529420" y="3348930"/>
            <a:ext cx="513547" cy="5136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/>
            <a:endParaRPr lang="bg-BG" sz="900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1037381" y="4610100"/>
            <a:ext cx="513547" cy="5136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/>
            <a:endParaRPr lang="bg-BG" sz="900"/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1037381" y="2104743"/>
            <a:ext cx="513547" cy="5136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/>
            <a:endParaRPr lang="bg-BG" sz="900"/>
          </a:p>
        </p:txBody>
      </p:sp>
      <p:sp>
        <p:nvSpPr>
          <p:cNvPr id="50" name="Shape 2645"/>
          <p:cNvSpPr/>
          <p:nvPr/>
        </p:nvSpPr>
        <p:spPr>
          <a:xfrm>
            <a:off x="1162746" y="2258158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1037381" y="3348930"/>
            <a:ext cx="513547" cy="5136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/>
            <a:endParaRPr lang="bg-BG" sz="900"/>
          </a:p>
        </p:txBody>
      </p:sp>
      <p:sp>
        <p:nvSpPr>
          <p:cNvPr id="53" name="Shape 2550"/>
          <p:cNvSpPr/>
          <p:nvPr/>
        </p:nvSpPr>
        <p:spPr>
          <a:xfrm>
            <a:off x="1161129" y="346610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bg1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54" name="Shape 2554"/>
          <p:cNvSpPr/>
          <p:nvPr/>
        </p:nvSpPr>
        <p:spPr>
          <a:xfrm>
            <a:off x="6659480" y="4729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55" name="Shape 2562"/>
          <p:cNvSpPr/>
          <p:nvPr/>
        </p:nvSpPr>
        <p:spPr>
          <a:xfrm>
            <a:off x="1165429" y="472918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56" name="Shape 2577"/>
          <p:cNvSpPr/>
          <p:nvPr/>
        </p:nvSpPr>
        <p:spPr>
          <a:xfrm>
            <a:off x="6636924" y="2231219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4979"/>
                </a:moveTo>
                <a:lnTo>
                  <a:pt x="7560" y="6792"/>
                </a:lnTo>
                <a:lnTo>
                  <a:pt x="7560" y="2876"/>
                </a:lnTo>
                <a:lnTo>
                  <a:pt x="20520" y="1063"/>
                </a:lnTo>
                <a:cubicBezTo>
                  <a:pt x="20520" y="1063"/>
                  <a:pt x="20520" y="4979"/>
                  <a:pt x="20520" y="4979"/>
                </a:cubicBezTo>
                <a:close/>
                <a:moveTo>
                  <a:pt x="18900" y="17673"/>
                </a:moveTo>
                <a:lnTo>
                  <a:pt x="16740" y="17673"/>
                </a:lnTo>
                <a:cubicBezTo>
                  <a:pt x="15845" y="17673"/>
                  <a:pt x="15120" y="17014"/>
                  <a:pt x="15120" y="16200"/>
                </a:cubicBezTo>
                <a:cubicBezTo>
                  <a:pt x="15120" y="15387"/>
                  <a:pt x="15845" y="14727"/>
                  <a:pt x="16740" y="14727"/>
                </a:cubicBezTo>
                <a:lnTo>
                  <a:pt x="18900" y="14727"/>
                </a:lnTo>
                <a:cubicBezTo>
                  <a:pt x="19795" y="14727"/>
                  <a:pt x="20520" y="15387"/>
                  <a:pt x="20520" y="16200"/>
                </a:cubicBezTo>
                <a:cubicBezTo>
                  <a:pt x="20520" y="17014"/>
                  <a:pt x="19795" y="17673"/>
                  <a:pt x="18900" y="17673"/>
                </a:cubicBezTo>
                <a:moveTo>
                  <a:pt x="4860" y="20618"/>
                </a:moveTo>
                <a:lnTo>
                  <a:pt x="2700" y="20618"/>
                </a:lnTo>
                <a:cubicBezTo>
                  <a:pt x="1805" y="20618"/>
                  <a:pt x="1080" y="19959"/>
                  <a:pt x="1080" y="19146"/>
                </a:cubicBezTo>
                <a:cubicBezTo>
                  <a:pt x="1080" y="18332"/>
                  <a:pt x="1805" y="17673"/>
                  <a:pt x="2700" y="17673"/>
                </a:cubicBezTo>
                <a:lnTo>
                  <a:pt x="4860" y="17673"/>
                </a:lnTo>
                <a:cubicBezTo>
                  <a:pt x="5755" y="17673"/>
                  <a:pt x="6480" y="18332"/>
                  <a:pt x="6480" y="19146"/>
                </a:cubicBezTo>
                <a:cubicBezTo>
                  <a:pt x="6480" y="19959"/>
                  <a:pt x="5755" y="20618"/>
                  <a:pt x="4860" y="20618"/>
                </a:cubicBezTo>
                <a:moveTo>
                  <a:pt x="21060" y="0"/>
                </a:moveTo>
                <a:cubicBezTo>
                  <a:pt x="21031" y="0"/>
                  <a:pt x="21006" y="11"/>
                  <a:pt x="20980" y="15"/>
                </a:cubicBezTo>
                <a:lnTo>
                  <a:pt x="20978" y="6"/>
                </a:lnTo>
                <a:lnTo>
                  <a:pt x="6938" y="1969"/>
                </a:lnTo>
                <a:lnTo>
                  <a:pt x="6940" y="1979"/>
                </a:lnTo>
                <a:cubicBezTo>
                  <a:pt x="6681" y="2016"/>
                  <a:pt x="6480" y="2210"/>
                  <a:pt x="6480" y="2455"/>
                </a:cubicBezTo>
                <a:lnTo>
                  <a:pt x="6480" y="17193"/>
                </a:lnTo>
                <a:cubicBezTo>
                  <a:pt x="6028" y="16882"/>
                  <a:pt x="5471" y="16691"/>
                  <a:pt x="4860" y="16691"/>
                </a:cubicBezTo>
                <a:lnTo>
                  <a:pt x="2700" y="16691"/>
                </a:lnTo>
                <a:cubicBezTo>
                  <a:pt x="1209" y="16691"/>
                  <a:pt x="0" y="17790"/>
                  <a:pt x="0" y="19146"/>
                </a:cubicBezTo>
                <a:cubicBezTo>
                  <a:pt x="0" y="20501"/>
                  <a:pt x="1209" y="21600"/>
                  <a:pt x="2700" y="21600"/>
                </a:cubicBezTo>
                <a:lnTo>
                  <a:pt x="4860" y="21600"/>
                </a:lnTo>
                <a:cubicBezTo>
                  <a:pt x="6352" y="21600"/>
                  <a:pt x="7560" y="20501"/>
                  <a:pt x="7560" y="19146"/>
                </a:cubicBezTo>
                <a:lnTo>
                  <a:pt x="7560" y="7785"/>
                </a:lnTo>
                <a:lnTo>
                  <a:pt x="20520" y="5972"/>
                </a:lnTo>
                <a:lnTo>
                  <a:pt x="20520" y="14248"/>
                </a:lnTo>
                <a:cubicBezTo>
                  <a:pt x="20068" y="13937"/>
                  <a:pt x="19511" y="13745"/>
                  <a:pt x="18900" y="13745"/>
                </a:cubicBezTo>
                <a:lnTo>
                  <a:pt x="16740" y="13745"/>
                </a:lnTo>
                <a:cubicBezTo>
                  <a:pt x="15249" y="13745"/>
                  <a:pt x="14040" y="14845"/>
                  <a:pt x="14040" y="16200"/>
                </a:cubicBezTo>
                <a:cubicBezTo>
                  <a:pt x="14040" y="17556"/>
                  <a:pt x="15249" y="18655"/>
                  <a:pt x="16740" y="18655"/>
                </a:cubicBezTo>
                <a:lnTo>
                  <a:pt x="18900" y="18655"/>
                </a:lnTo>
                <a:cubicBezTo>
                  <a:pt x="20392" y="18655"/>
                  <a:pt x="21600" y="17556"/>
                  <a:pt x="21600" y="16200"/>
                </a:cubicBezTo>
                <a:lnTo>
                  <a:pt x="21600" y="491"/>
                </a:lnTo>
                <a:cubicBezTo>
                  <a:pt x="21600" y="220"/>
                  <a:pt x="21358" y="0"/>
                  <a:pt x="2106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57" name="Shape 2629"/>
          <p:cNvSpPr/>
          <p:nvPr/>
        </p:nvSpPr>
        <p:spPr>
          <a:xfrm>
            <a:off x="6644475" y="3479524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Lato Light" charset="0"/>
              <a:ea typeface="Lato Light" charset="0"/>
              <a:cs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350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2CEA1-DCC6-4E29-B215-EFBD0FAD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IN" dirty="0"/>
              <a:t>What is </a:t>
            </a:r>
            <a:r>
              <a:rPr lang="en-IN" dirty="0" err="1"/>
              <a:t>QuantZilla</a:t>
            </a:r>
            <a:r>
              <a:rPr lang="en-IN" dirty="0"/>
              <a:t>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F1005-FFD5-410E-A9B0-8A2259174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>
            <a:normAutofit/>
          </a:bodyPr>
          <a:lstStyle/>
          <a:p>
            <a:r>
              <a:rPr lang="en-IN" sz="2600"/>
              <a:t>Immersive Program on Building Trading Models.</a:t>
            </a:r>
          </a:p>
          <a:p>
            <a:r>
              <a:rPr lang="en-IN" sz="2600"/>
              <a:t>Acquiring Deep knowledge about Amibroker AFL Programming.</a:t>
            </a:r>
          </a:p>
          <a:p>
            <a:r>
              <a:rPr lang="en-IN" sz="2600"/>
              <a:t>Building Trading Execution capabilities for your trading system.</a:t>
            </a:r>
          </a:p>
          <a:p>
            <a:r>
              <a:rPr lang="en-IN" sz="2600"/>
              <a:t>Fine tuning Trading System and Validating Trading System models properly.</a:t>
            </a:r>
          </a:p>
          <a:p>
            <a:r>
              <a:rPr lang="en-IN" sz="2600"/>
              <a:t>Building a complete end to end trading system independently.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539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8175088" y="45795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3A281B-750A-4F5B-8682-37FCDBC25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/>
              <a:t>What is Quant Trading?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21572A74-8F7C-463C-A54E-12CE263545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9718170"/>
              </p:ext>
            </p:extLst>
          </p:nvPr>
        </p:nvGraphicFramePr>
        <p:xfrm>
          <a:off x="838200" y="1825625"/>
          <a:ext cx="10515600" cy="3859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4846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7CC27A-C747-46F4-A94E-2208CBAC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IN">
                <a:solidFill>
                  <a:srgbClr val="FFFFFF"/>
                </a:solidFill>
              </a:rPr>
              <a:t>Different Types of Algorithmic Trading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7662F0-531B-4F0D-843E-082C02BEE7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345442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1190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96A06F6-1BF1-4241-9A1A-7AF0053E1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1" y="420565"/>
            <a:ext cx="12110189" cy="6016869"/>
          </a:xfrm>
        </p:spPr>
      </p:pic>
    </p:spTree>
    <p:extLst>
      <p:ext uri="{BB962C8B-B14F-4D97-AF65-F5344CB8AC3E}">
        <p14:creationId xmlns:p14="http://schemas.microsoft.com/office/powerpoint/2010/main" val="3904786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A96DA2-A253-42C8-B807-30D32EC48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IN">
                <a:solidFill>
                  <a:srgbClr val="FFFFFF"/>
                </a:solidFill>
              </a:rPr>
              <a:t>Qualities of a Quant Trader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1797090-D40F-48FA-B912-ED8A910D11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824488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6606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53C10-3553-4464-B1A8-E38D894D6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450996" cy="5111848"/>
          </a:xfrm>
        </p:spPr>
        <p:txBody>
          <a:bodyPr>
            <a:normAutofit/>
          </a:bodyPr>
          <a:lstStyle/>
          <a:p>
            <a:r>
              <a:rPr lang="en-IN" dirty="0" err="1"/>
              <a:t>QuantZilla</a:t>
            </a:r>
            <a:br>
              <a:rPr lang="en-IN" dirty="0"/>
            </a:br>
            <a:r>
              <a:rPr lang="en-IN" dirty="0"/>
              <a:t>Basics </a:t>
            </a:r>
            <a:br>
              <a:rPr lang="en-IN" dirty="0"/>
            </a:br>
            <a:r>
              <a:rPr lang="en-US" sz="1800" b="1" dirty="0"/>
              <a:t>Starts on August 03,2020 | 06.00 - 09.00 PM</a:t>
            </a:r>
            <a:br>
              <a:rPr lang="en-US" b="1" dirty="0"/>
            </a:br>
            <a:br>
              <a:rPr lang="en-US" dirty="0"/>
            </a:b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96968D-6287-4B00-B395-CAAFD582E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5069" y="879983"/>
            <a:ext cx="7055887" cy="5357588"/>
          </a:xfrm>
        </p:spPr>
      </p:pic>
    </p:spTree>
    <p:extLst>
      <p:ext uri="{BB962C8B-B14F-4D97-AF65-F5344CB8AC3E}">
        <p14:creationId xmlns:p14="http://schemas.microsoft.com/office/powerpoint/2010/main" val="1087527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53C10-3553-4464-B1A8-E38D894D6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450996" cy="5111848"/>
          </a:xfrm>
        </p:spPr>
        <p:txBody>
          <a:bodyPr/>
          <a:lstStyle/>
          <a:p>
            <a:r>
              <a:rPr lang="en-IN" dirty="0" err="1"/>
              <a:t>QuantZilla</a:t>
            </a:r>
            <a:br>
              <a:rPr lang="en-IN" dirty="0"/>
            </a:br>
            <a:r>
              <a:rPr lang="en-IN" dirty="0"/>
              <a:t>Advanced </a:t>
            </a:r>
            <a:br>
              <a:rPr lang="en-IN" dirty="0"/>
            </a:br>
            <a:r>
              <a:rPr lang="en-IN" sz="1800" dirty="0"/>
              <a:t>www.quantzilla.in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67E2AF-2F5F-426B-9B62-0ECDF508F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545" y="761371"/>
            <a:ext cx="8448576" cy="496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79455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LightSeedRightStep">
      <a:dk1>
        <a:srgbClr val="000000"/>
      </a:dk1>
      <a:lt1>
        <a:srgbClr val="FFFFFF"/>
      </a:lt1>
      <a:dk2>
        <a:srgbClr val="413024"/>
      </a:dk2>
      <a:lt2>
        <a:srgbClr val="E2E6E8"/>
      </a:lt2>
      <a:accent1>
        <a:srgbClr val="BD9B84"/>
      </a:accent1>
      <a:accent2>
        <a:srgbClr val="ABA175"/>
      </a:accent2>
      <a:accent3>
        <a:srgbClr val="9CA57D"/>
      </a:accent3>
      <a:accent4>
        <a:srgbClr val="88AC75"/>
      </a:accent4>
      <a:accent5>
        <a:srgbClr val="81AC84"/>
      </a:accent5>
      <a:accent6>
        <a:srgbClr val="77AE91"/>
      </a:accent6>
      <a:hlink>
        <a:srgbClr val="5987A4"/>
      </a:hlink>
      <a:folHlink>
        <a:srgbClr val="7F7F7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2124</TotalTime>
  <Words>365</Words>
  <Application>Microsoft Office PowerPoint</Application>
  <PresentationFormat>Widescreen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Avenir Next LT Pro</vt:lpstr>
      <vt:lpstr>Calibri</vt:lpstr>
      <vt:lpstr>Lato</vt:lpstr>
      <vt:lpstr>Lato Light</vt:lpstr>
      <vt:lpstr>Tw Cen MT</vt:lpstr>
      <vt:lpstr>ShapesVTI</vt:lpstr>
      <vt:lpstr>Introduction to QuantZilla</vt:lpstr>
      <vt:lpstr>PowerPoint Presentation</vt:lpstr>
      <vt:lpstr>What is QuantZilla?</vt:lpstr>
      <vt:lpstr>What is Quant Trading?</vt:lpstr>
      <vt:lpstr>Different Types of Algorithmic Trading</vt:lpstr>
      <vt:lpstr>PowerPoint Presentation</vt:lpstr>
      <vt:lpstr>Qualities of a Quant Trader</vt:lpstr>
      <vt:lpstr>QuantZilla Basics  Starts on August 03,2020 | 06.00 - 09.00 PM  </vt:lpstr>
      <vt:lpstr>QuantZilla Advanced  www.quantzilla.in</vt:lpstr>
      <vt:lpstr>Choosing the Trading Platforms</vt:lpstr>
      <vt:lpstr>How to Setup Algorithmic Trading Desk? Amibroker or Python Which one I should use? </vt:lpstr>
      <vt:lpstr>Questions?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QuantZilla</dc:title>
  <dc:creator>Rajandran R</dc:creator>
  <cp:lastModifiedBy>Rajandran R</cp:lastModifiedBy>
  <cp:revision>2</cp:revision>
  <dcterms:created xsi:type="dcterms:W3CDTF">2020-07-18T14:26:02Z</dcterms:created>
  <dcterms:modified xsi:type="dcterms:W3CDTF">2020-07-20T01:50:43Z</dcterms:modified>
</cp:coreProperties>
</file>