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2E7E-308B-42E8-967D-BC5D7D04D0FA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09B714D-C862-48AD-8C43-D18BC216750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750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2E7E-308B-42E8-967D-BC5D7D04D0FA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714D-C862-48AD-8C43-D18BC216750E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9574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2E7E-308B-42E8-967D-BC5D7D04D0FA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714D-C862-48AD-8C43-D18BC216750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8795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2E7E-308B-42E8-967D-BC5D7D04D0FA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714D-C862-48AD-8C43-D18BC216750E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2724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2E7E-308B-42E8-967D-BC5D7D04D0FA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714D-C862-48AD-8C43-D18BC216750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2237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2E7E-308B-42E8-967D-BC5D7D04D0FA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714D-C862-48AD-8C43-D18BC216750E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2009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2E7E-308B-42E8-967D-BC5D7D04D0FA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714D-C862-48AD-8C43-D18BC216750E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3625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2E7E-308B-42E8-967D-BC5D7D04D0FA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714D-C862-48AD-8C43-D18BC216750E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84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2E7E-308B-42E8-967D-BC5D7D04D0FA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714D-C862-48AD-8C43-D18BC2167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93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2E7E-308B-42E8-967D-BC5D7D04D0FA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714D-C862-48AD-8C43-D18BC216750E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8741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9172E7E-308B-42E8-967D-BC5D7D04D0FA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714D-C862-48AD-8C43-D18BC216750E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4437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72E7E-308B-42E8-967D-BC5D7D04D0FA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09B714D-C862-48AD-8C43-D18BC216750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7953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Summary of Section</a:t>
            </a:r>
          </a:p>
        </p:txBody>
      </p:sp>
    </p:spTree>
    <p:extLst>
      <p:ext uri="{BB962C8B-B14F-4D97-AF65-F5344CB8AC3E}">
        <p14:creationId xmlns:p14="http://schemas.microsoft.com/office/powerpoint/2010/main" val="1655481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Covered </a:t>
            </a:r>
            <a:r>
              <a:rPr lang="en-US"/>
              <a:t>in this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Basic Router configs</a:t>
            </a:r>
          </a:p>
          <a:p>
            <a:r>
              <a:rPr lang="en-US" sz="2800" dirty="0"/>
              <a:t>Configuring routers interface</a:t>
            </a:r>
          </a:p>
          <a:p>
            <a:r>
              <a:rPr lang="en-US" sz="2800" dirty="0"/>
              <a:t>Public vs. Private IP’s</a:t>
            </a:r>
          </a:p>
        </p:txBody>
      </p:sp>
    </p:spTree>
    <p:extLst>
      <p:ext uri="{BB962C8B-B14F-4D97-AF65-F5344CB8AC3E}">
        <p14:creationId xmlns:p14="http://schemas.microsoft.com/office/powerpoint/2010/main" val="323842146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</TotalTime>
  <Words>19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Gallery</vt:lpstr>
      <vt:lpstr>Summary of Section</vt:lpstr>
      <vt:lpstr>Topics Covered in this section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Section</dc:title>
  <dc:creator>Digna Diaz</dc:creator>
  <cp:lastModifiedBy>Digna Diaz</cp:lastModifiedBy>
  <cp:revision>2</cp:revision>
  <dcterms:created xsi:type="dcterms:W3CDTF">2017-04-06T18:08:41Z</dcterms:created>
  <dcterms:modified xsi:type="dcterms:W3CDTF">2017-04-06T18:10:11Z</dcterms:modified>
</cp:coreProperties>
</file>