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autoCompressPictures="0">
  <p:sldMasterIdLst>
    <p:sldMasterId id="2147483648" r:id="rId4"/>
  </p:sldMasterIdLst>
  <p:notesMasterIdLst>
    <p:notesMasterId r:id="rId19"/>
  </p:notesMasterIdLst>
  <p:handoutMasterIdLst>
    <p:handoutMasterId r:id="rId20"/>
  </p:handoutMasterIdLst>
  <p:sldIdLst>
    <p:sldId id="258" r:id="rId5"/>
    <p:sldId id="272" r:id="rId6"/>
    <p:sldId id="265" r:id="rId7"/>
    <p:sldId id="305" r:id="rId8"/>
    <p:sldId id="282" r:id="rId9"/>
    <p:sldId id="277" r:id="rId10"/>
    <p:sldId id="300" r:id="rId11"/>
    <p:sldId id="301" r:id="rId12"/>
    <p:sldId id="304" r:id="rId13"/>
    <p:sldId id="302" r:id="rId14"/>
    <p:sldId id="303" r:id="rId15"/>
    <p:sldId id="306" r:id="rId16"/>
    <p:sldId id="292" r:id="rId17"/>
    <p:sldId id="299" r:id="rId18"/>
  </p:sldIdLst>
  <p:sldSz cx="12192000" cy="6858000"/>
  <p:notesSz cx="6858000" cy="9144000"/>
  <p:embeddedFontLst>
    <p:embeddedFont>
      <p:font typeface="Avenir Next LT Pro" panose="020B0504020202020204" pitchFamily="3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Speak Pro" panose="020B0504020101020102"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49" autoAdjust="0"/>
  </p:normalViewPr>
  <p:slideViewPr>
    <p:cSldViewPr snapToGrid="0">
      <p:cViewPr varScale="1">
        <p:scale>
          <a:sx n="68" d="100"/>
          <a:sy n="68" d="100"/>
        </p:scale>
        <p:origin x="616" y="48"/>
      </p:cViewPr>
      <p:guideLst/>
    </p:cSldViewPr>
  </p:slideViewPr>
  <p:outlineViewPr>
    <p:cViewPr>
      <p:scale>
        <a:sx n="33" d="100"/>
        <a:sy n="33" d="100"/>
      </p:scale>
      <p:origin x="0" y="-33540"/>
    </p:cViewPr>
  </p:outlineViewPr>
  <p:notesTextViewPr>
    <p:cViewPr>
      <p:scale>
        <a:sx n="1" d="1"/>
        <a:sy n="1" d="1"/>
      </p:scale>
      <p:origin x="0" y="0"/>
    </p:cViewPr>
  </p:notesTextViewPr>
  <p:notesViewPr>
    <p:cSldViewPr snapToGrid="0">
      <p:cViewPr varScale="1">
        <p:scale>
          <a:sx n="60" d="100"/>
          <a:sy n="60" d="100"/>
        </p:scale>
        <p:origin x="3187"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dLbls>
          <c:showLegendKey val="0"/>
          <c:showVal val="0"/>
          <c:showCatName val="0"/>
          <c:showSerName val="0"/>
          <c:showPercent val="0"/>
          <c:showBubbleSize val="0"/>
        </c:dLbls>
        <c:gapWidth val="67"/>
        <c:overlap val="-29"/>
        <c:axId val="643702576"/>
        <c:axId val="643702904"/>
      </c:barChart>
      <c:catAx>
        <c:axId val="643702576"/>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643702904"/>
        <c:crosses val="autoZero"/>
        <c:auto val="1"/>
        <c:lblAlgn val="ctr"/>
        <c:lblOffset val="100"/>
        <c:noMultiLvlLbl val="0"/>
      </c:catAx>
      <c:valAx>
        <c:axId val="643702904"/>
        <c:scaling>
          <c:orientation val="minMax"/>
          <c:max val="50000"/>
        </c:scaling>
        <c:delete val="0"/>
        <c:axPos val="l"/>
        <c:majorGridlines>
          <c:spPr>
            <a:ln w="6350" cap="flat" cmpd="sng" algn="ctr">
              <a:solidFill>
                <a:schemeClr val="bg1">
                  <a:lumMod val="95000"/>
                  <a:alpha val="50000"/>
                </a:schemeClr>
              </a:solidFill>
              <a:round/>
            </a:ln>
            <a:effectLst/>
          </c:spPr>
        </c:majorGridlines>
        <c:numFmt formatCode="General" sourceLinked="1"/>
        <c:majorTickMark val="none"/>
        <c:minorTickMark val="none"/>
        <c:tickLblPos val="nextTo"/>
        <c:spPr>
          <a:noFill/>
          <a:ln>
            <a:solidFill>
              <a:schemeClr val="tx2"/>
            </a:solidFill>
          </a:ln>
          <a:effectLst/>
        </c:spPr>
        <c:txPr>
          <a:bodyPr rot="-60000000" spcFirstLastPara="1" vertOverflow="ellipsis" vert="horz" wrap="square" anchor="ctr" anchorCtr="1"/>
          <a:lstStyle/>
          <a:p>
            <a:pPr>
              <a:defRPr sz="1200" b="0" i="1" u="none" strike="noStrike" kern="1200" baseline="0">
                <a:solidFill>
                  <a:schemeClr val="tx2"/>
                </a:solidFill>
                <a:latin typeface="+mn-lt"/>
                <a:ea typeface="+mn-ea"/>
                <a:cs typeface="+mn-cs"/>
              </a:defRPr>
            </a:pPr>
            <a:endParaRPr lang="en-US"/>
          </a:p>
        </c:txPr>
        <c:crossAx val="643702576"/>
        <c:crosses val="autoZero"/>
        <c:crossBetween val="between"/>
        <c:majorUnit val="1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2" Type="http://schemas.openxmlformats.org/officeDocument/2006/relationships/hyperlink" Target="https://pixabay.com/en/mental-health-brain-mind-mental-3332122/" TargetMode="External"/><Relationship Id="rId1" Type="http://schemas.openxmlformats.org/officeDocument/2006/relationships/image" Target="../media/image20.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5" name="Picture 4">
          <a:extLst xmlns:a="http://schemas.openxmlformats.org/drawingml/2006/main">
            <a:ext uri="{FF2B5EF4-FFF2-40B4-BE49-F238E27FC236}">
              <a16:creationId xmlns:a16="http://schemas.microsoft.com/office/drawing/2014/main" id="{DD2193F8-0BB6-4548-B968-520B5C8D6B5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837473B0-CC2E-450A-ABE3-18F120FF3D39}">
              <a1611:picAttrSrcUrl xmlns:a1611="http://schemas.microsoft.com/office/drawing/2016/11/main" r:id="rId2"/>
            </a:ext>
          </a:extLst>
        </a:blip>
        <a:stretch xmlns:a="http://schemas.openxmlformats.org/drawingml/2006/main">
          <a:fillRect/>
        </a:stretch>
      </cdr:blipFill>
      <cdr:spPr>
        <a:xfrm xmlns:a="http://schemas.openxmlformats.org/drawingml/2006/main">
          <a:off x="0" y="0"/>
          <a:ext cx="8896350" cy="6858000"/>
        </a:xfrm>
        <a:prstGeom xmlns:a="http://schemas.openxmlformats.org/drawingml/2006/main" prst="rect">
          <a:avLst/>
        </a:prstGeom>
        <a:ln xmlns:a="http://schemas.openxmlformats.org/drawingml/2006/main">
          <a:noFill/>
        </a:ln>
        <a:effectLst xmlns:a="http://schemas.openxmlformats.org/drawingml/2006/main">
          <a:softEdge rad="112500"/>
        </a:effectLst>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FA9168-1AA0-4330-93C8-8A2BC786DA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C5761D6-F269-4E92-99D5-40AC843D86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8C0DD2-AAFF-40FB-B1D5-B76D6B9F63F5}" type="datetimeFigureOut">
              <a:rPr lang="en-US" smtClean="0"/>
              <a:t>5/26/2024</a:t>
            </a:fld>
            <a:endParaRPr lang="en-US"/>
          </a:p>
        </p:txBody>
      </p:sp>
      <p:sp>
        <p:nvSpPr>
          <p:cNvPr id="4" name="Footer Placeholder 3">
            <a:extLst>
              <a:ext uri="{FF2B5EF4-FFF2-40B4-BE49-F238E27FC236}">
                <a16:creationId xmlns:a16="http://schemas.microsoft.com/office/drawing/2014/main" id="{112D8426-202C-4385-BEF1-8D0C15BC74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F91F5F-CE2D-4C59-9BE8-D5C9660BC8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82E420-31C0-4FAB-9C47-370244A3A0D7}" type="slidenum">
              <a:rPr lang="en-US" smtClean="0"/>
              <a:t>‹#›</a:t>
            </a:fld>
            <a:endParaRPr lang="en-US"/>
          </a:p>
        </p:txBody>
      </p:sp>
    </p:spTree>
    <p:extLst>
      <p:ext uri="{BB962C8B-B14F-4D97-AF65-F5344CB8AC3E}">
        <p14:creationId xmlns:p14="http://schemas.microsoft.com/office/powerpoint/2010/main" val="995393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AA7A3-4278-43C6-8774-F62FA0274339}" type="datetimeFigureOut">
              <a:rPr lang="en-US" smtClean="0"/>
              <a:t>5/26/2024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DF500-FE05-4D50-AB42-37EDEB80A66C}" type="slidenum">
              <a:rPr lang="en-US" smtClean="0"/>
              <a:t>‹#›</a:t>
            </a:fld>
            <a:endParaRPr lang="en-US" dirty="0"/>
          </a:p>
        </p:txBody>
      </p:sp>
    </p:spTree>
    <p:extLst>
      <p:ext uri="{BB962C8B-B14F-4D97-AF65-F5344CB8AC3E}">
        <p14:creationId xmlns:p14="http://schemas.microsoft.com/office/powerpoint/2010/main" val="2934920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5A1ED5E-125E-4828-9BC6-A73A2C8B88E0}"/>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31828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305275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EBFB3C-F5CB-4FF4-9626-146326B1E467}" type="datetime1">
              <a:rPr lang="en-US" smtClean="0"/>
              <a:t>5/26/2024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28977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539663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32678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6914145" y="2138878"/>
            <a:ext cx="4361941"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A19865D4-BE98-46E3-A6B7-4F34A5E5D254}" type="datetime1">
              <a:rPr lang="en-US" smtClean="0"/>
              <a:t>5/26/2024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5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316701"/>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083026"/>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055060C0-AC53-4D64-ABD7-4A55C0A77859}" type="datetime1">
              <a:rPr lang="en-US" smtClean="0"/>
              <a:t>5/26/2024</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7" name="Straight Connector 6">
            <a:extLst>
              <a:ext uri="{FF2B5EF4-FFF2-40B4-BE49-F238E27FC236}">
                <a16:creationId xmlns:a16="http://schemas.microsoft.com/office/drawing/2014/main" id="{7900A71E-3FCF-4E9F-9CE1-57411851763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ACAE552-11D7-45BF-8B66-071AE054F7B4}"/>
              </a:ext>
            </a:extLst>
          </p:cNvPr>
          <p:cNvSpPr/>
          <p:nvPr userDrawn="1"/>
        </p:nvSpPr>
        <p:spPr>
          <a:xfrm>
            <a:off x="687289" y="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654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781919"/>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548244"/>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DD6BC66F-F4C2-4254-902A-540C5FFDD766}" type="datetime1">
              <a:rPr lang="en-US" smtClean="0"/>
              <a:t>5/26/2024</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928800" y="6159402"/>
            <a:ext cx="2919886"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687289" y="318600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4405945"/>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956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698820" y="4537309"/>
            <a:ext cx="9384760" cy="915873"/>
          </a:xfrm>
        </p:spPr>
        <p:txBody>
          <a:bodyPr anchor="b">
            <a:normAutofit/>
          </a:bodyPr>
          <a:lstStyle>
            <a:lvl1pPr>
              <a:defRPr sz="4000">
                <a:gradFill>
                  <a:gsLst>
                    <a:gs pos="0">
                      <a:schemeClr val="bg2"/>
                    </a:gs>
                    <a:gs pos="100000">
                      <a:schemeClr val="accent1"/>
                    </a:gs>
                  </a:gsLst>
                  <a:lin ang="0" scaled="1"/>
                </a:gradFill>
              </a:defRPr>
            </a:lvl1pPr>
          </a:lstStyle>
          <a:p>
            <a:r>
              <a:rPr lang="en-US" dirty="0"/>
              <a:t>SECTION DIVIDER SLIDE</a:t>
            </a:r>
          </a:p>
        </p:txBody>
      </p:sp>
      <p:sp>
        <p:nvSpPr>
          <p:cNvPr id="19" name="Rectangle 18">
            <a:extLst>
              <a:ext uri="{FF2B5EF4-FFF2-40B4-BE49-F238E27FC236}">
                <a16:creationId xmlns:a16="http://schemas.microsoft.com/office/drawing/2014/main" id="{2ABAA4CC-3D2B-49F9-B077-001CA4738B89}"/>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734453F6-9CD2-44E4-BBC5-2899F0ED8F61}" type="datetime1">
              <a:rPr lang="en-US" smtClean="0"/>
              <a:t>5/26/2024</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1698819" y="6159402"/>
            <a:ext cx="2616158" cy="384202"/>
          </a:xfrm>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smtClean="0"/>
              <a:pPr/>
              <a:t>‹#›</a:t>
            </a:fld>
            <a:endParaRPr lang="en-US" dirty="0"/>
          </a:p>
        </p:txBody>
      </p: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2523DB2-F162-4E92-B6E1-B5E87D5D8ACF}"/>
              </a:ext>
            </a:extLst>
          </p:cNvPr>
          <p:cNvSpPr/>
          <p:nvPr userDrawn="1"/>
        </p:nvSpPr>
        <p:spPr>
          <a:xfrm>
            <a:off x="1283369" y="4914000"/>
            <a:ext cx="72000" cy="19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2">
            <a:extLst>
              <a:ext uri="{FF2B5EF4-FFF2-40B4-BE49-F238E27FC236}">
                <a16:creationId xmlns:a16="http://schemas.microsoft.com/office/drawing/2014/main" id="{316CC9B7-E806-4C95-96A5-EEEEBB4E99A0}"/>
              </a:ext>
            </a:extLst>
          </p:cNvPr>
          <p:cNvSpPr>
            <a:spLocks noGrp="1"/>
          </p:cNvSpPr>
          <p:nvPr>
            <p:ph type="body" idx="1" hasCustomPrompt="1"/>
          </p:nvPr>
        </p:nvSpPr>
        <p:spPr>
          <a:xfrm>
            <a:off x="1698820" y="5702936"/>
            <a:ext cx="9384760" cy="526936"/>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accent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cxnSp>
        <p:nvCxnSpPr>
          <p:cNvPr id="21" name="Straight Connector 20">
            <a:extLst>
              <a:ext uri="{FF2B5EF4-FFF2-40B4-BE49-F238E27FC236}">
                <a16:creationId xmlns:a16="http://schemas.microsoft.com/office/drawing/2014/main" id="{595F7760-B839-4F89-B618-3371C8B08414}"/>
              </a:ext>
            </a:extLst>
          </p:cNvPr>
          <p:cNvCxnSpPr/>
          <p:nvPr userDrawn="1"/>
        </p:nvCxnSpPr>
        <p:spPr>
          <a:xfrm>
            <a:off x="1838883" y="5560637"/>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207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37245BE-F984-498B-9CBB-C4DDD775060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527520" y="2316701"/>
            <a:ext cx="9556063"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1527520" y="4083026"/>
            <a:ext cx="9556064"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C0C19AD0-5F22-4AC8-A079-4E7FF62CE0BA}" type="datetime1">
              <a:rPr lang="en-US" smtClean="0"/>
              <a:t>5/26/2024</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1285167" y="255684"/>
            <a:ext cx="72000" cy="341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666742"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1" name="Straight Connector 20">
            <a:extLst>
              <a:ext uri="{FF2B5EF4-FFF2-40B4-BE49-F238E27FC236}">
                <a16:creationId xmlns:a16="http://schemas.microsoft.com/office/drawing/2014/main" id="{BA8760C4-08C1-4929-A6AE-568F678838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9AE345-7CB6-4F86-99E6-C8B881714A2B}"/>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740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256FFA05-2726-422B-A595-CD6EE4C03A22}" type="datetime1">
              <a:rPr lang="en-US" smtClean="0"/>
              <a:t>5/26/2024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990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7DDC830-91D4-4D76-B486-41F29E6EE30C}" type="datetime1">
              <a:rPr lang="en-US" smtClean="0"/>
              <a:t>5/26/2024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929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7A75830-97F6-4D74-A47F-8CD50EFD373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4B855260-6F71-4500-AA56-E197C8A5E92E}" type="datetime1">
              <a:rPr lang="en-US" smtClean="0"/>
              <a:t>5/26/2024</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Content Placeholder 3">
            <a:extLst>
              <a:ext uri="{FF2B5EF4-FFF2-40B4-BE49-F238E27FC236}">
                <a16:creationId xmlns:a16="http://schemas.microsoft.com/office/drawing/2014/main" id="{ED988384-E3A4-482D-94EF-A8F8894AA508}"/>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3110590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A30FC14-A5B3-4B00-8DE8-B6E28CF32743}"/>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015247"/>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D9DAC08-B52B-4DCC-9D22-E4E54E711637}"/>
              </a:ext>
            </a:extLst>
          </p:cNvPr>
          <p:cNvSpPr>
            <a:spLocks noGrp="1"/>
          </p:cNvSpPr>
          <p:nvPr>
            <p:ph sz="quarter" idx="4"/>
          </p:nvPr>
        </p:nvSpPr>
        <p:spPr>
          <a:xfrm>
            <a:off x="6284744" y="3386142"/>
            <a:ext cx="5183188" cy="2015247"/>
          </a:xfrm>
        </p:spPr>
        <p:txBody>
          <a:bodyPr>
            <a:normAutofit/>
          </a:bodyPr>
          <a:lstStyle>
            <a:lvl1pPr marL="180000" indent="-180000">
              <a:lnSpc>
                <a:spcPct val="100000"/>
              </a:lnSpc>
              <a:spcBef>
                <a:spcPts val="600"/>
              </a:spcBef>
              <a:buClr>
                <a:schemeClr val="accent1"/>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600"/>
              </a:spcBef>
            </a:pPr>
            <a:r>
              <a:rPr lang="en-US"/>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32401007-55FE-4B9E-99B0-5FCA5C63BEEE}" type="datetime1">
              <a:rPr lang="en-US" smtClean="0"/>
              <a:t>5/26/2024</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277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BFDD45-3FE7-46CA-9142-8DBABF181C2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76871A2B-ADE3-40A2-A02A-09FC8B80F731}" type="datetime1">
              <a:rPr lang="en-US" smtClean="0"/>
              <a:t>5/26/2024</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8" y="255684"/>
            <a:ext cx="72000" cy="157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8791ED-1F60-48B9-B73C-7835714E670D}"/>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id="{F968FAF7-548C-4383-BE8C-5A194EC21F17}"/>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3" name="Straight Connector 22">
            <a:extLst>
              <a:ext uri="{FF2B5EF4-FFF2-40B4-BE49-F238E27FC236}">
                <a16:creationId xmlns:a16="http://schemas.microsoft.com/office/drawing/2014/main" id="{DBEDEE03-9903-44CE-8EB8-22B19F5E8DD7}"/>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E8DF3E-FD5B-4215-B847-DFFB761C21A4}"/>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Content Placeholder 3">
            <a:extLst>
              <a:ext uri="{FF2B5EF4-FFF2-40B4-BE49-F238E27FC236}">
                <a16:creationId xmlns:a16="http://schemas.microsoft.com/office/drawing/2014/main" id="{C2B73E5D-AD65-4FEE-89DE-2E2643A3456B}"/>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5" name="Content Placeholder 3">
            <a:extLst>
              <a:ext uri="{FF2B5EF4-FFF2-40B4-BE49-F238E27FC236}">
                <a16:creationId xmlns:a16="http://schemas.microsoft.com/office/drawing/2014/main" id="{E10D0906-57D4-410E-823B-3BAD416949E1}"/>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129739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8E5174AC-6E10-46E9-BC4A-4E3A595D534E}" type="datetime1">
              <a:rPr lang="en-US" smtClean="0"/>
              <a:t>5/26/2024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15979"/>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68744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85B3913D-DE21-4303-8F9D-A21ACDBC3B69}" type="datetime1">
              <a:rPr lang="en-US" smtClean="0"/>
              <a:t>5/26/2024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Content Placeholder 3">
            <a:extLst>
              <a:ext uri="{FF2B5EF4-FFF2-40B4-BE49-F238E27FC236}">
                <a16:creationId xmlns:a16="http://schemas.microsoft.com/office/drawing/2014/main" id="{757A12BA-9C40-44B2-BB42-FE7A1F89A090}"/>
              </a:ext>
            </a:extLst>
          </p:cNvPr>
          <p:cNvSpPr>
            <a:spLocks noGrp="1"/>
          </p:cNvSpPr>
          <p:nvPr>
            <p:ph sz="half" idx="15"/>
          </p:nvPr>
        </p:nvSpPr>
        <p:spPr>
          <a:xfrm>
            <a:off x="1527519" y="3386142"/>
            <a:ext cx="4783074"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7" name="Content Placeholder 3">
            <a:extLst>
              <a:ext uri="{FF2B5EF4-FFF2-40B4-BE49-F238E27FC236}">
                <a16:creationId xmlns:a16="http://schemas.microsoft.com/office/drawing/2014/main" id="{16A390F6-1520-488F-97A9-78F0B2119006}"/>
              </a:ext>
            </a:extLst>
          </p:cNvPr>
          <p:cNvSpPr>
            <a:spLocks noGrp="1"/>
          </p:cNvSpPr>
          <p:nvPr>
            <p:ph sz="half" idx="16"/>
          </p:nvPr>
        </p:nvSpPr>
        <p:spPr>
          <a:xfrm>
            <a:off x="6911271" y="3386142"/>
            <a:ext cx="4783075"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3590267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C51E45D-B5D1-4EF4-9967-78E83BC898CC}" type="datetime1">
              <a:rPr lang="en-US" smtClean="0"/>
              <a:t>5/26/2024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Content Placeholder 3">
            <a:extLst>
              <a:ext uri="{FF2B5EF4-FFF2-40B4-BE49-F238E27FC236}">
                <a16:creationId xmlns:a16="http://schemas.microsoft.com/office/drawing/2014/main" id="{80E9747C-D5E4-4606-9D3D-103BF578726B}"/>
              </a:ext>
            </a:extLst>
          </p:cNvPr>
          <p:cNvSpPr>
            <a:spLocks noGrp="1"/>
          </p:cNvSpPr>
          <p:nvPr>
            <p:ph sz="half" idx="17"/>
          </p:nvPr>
        </p:nvSpPr>
        <p:spPr>
          <a:xfrm>
            <a:off x="1527519" y="3386142"/>
            <a:ext cx="4559068" cy="2773258"/>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9" name="Content Placeholder 3">
            <a:extLst>
              <a:ext uri="{FF2B5EF4-FFF2-40B4-BE49-F238E27FC236}">
                <a16:creationId xmlns:a16="http://schemas.microsoft.com/office/drawing/2014/main" id="{C45F91F2-CC9B-43AA-A5DF-A0BCEB342754}"/>
              </a:ext>
            </a:extLst>
          </p:cNvPr>
          <p:cNvSpPr>
            <a:spLocks noGrp="1"/>
          </p:cNvSpPr>
          <p:nvPr>
            <p:ph sz="half" idx="18"/>
          </p:nvPr>
        </p:nvSpPr>
        <p:spPr>
          <a:xfrm>
            <a:off x="6911271" y="3386142"/>
            <a:ext cx="4783069"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611792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7FDF157-A493-4A5F-9B08-356A30F203C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C5BAB17F-C031-4630-8FA3-EE6012C20DEF}" type="datetime1">
              <a:rPr lang="en-US" smtClean="0"/>
              <a:t>5/26/2024</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4517136"/>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spTree>
    <p:extLst>
      <p:ext uri="{BB962C8B-B14F-4D97-AF65-F5344CB8AC3E}">
        <p14:creationId xmlns:p14="http://schemas.microsoft.com/office/powerpoint/2010/main" val="2804327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and Titl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DB8CD8-F2C6-48F5-8A73-E5FB643BC475}"/>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gradFill>
                  <a:gsLst>
                    <a:gs pos="0">
                      <a:schemeClr val="bg2"/>
                    </a:gs>
                    <a:gs pos="100000">
                      <a:schemeClr val="accent1"/>
                    </a:gs>
                  </a:gsLst>
                  <a:lin ang="0" scaled="1"/>
                </a:gradFill>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5406CC0F-AE50-44ED-8007-5467636E4C42}" type="datetime1">
              <a:rPr lang="en-US" smtClean="0"/>
              <a:t>5/26/2024</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3872910"/>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E25C7F29-6151-4F91-80D1-C96C51C06795}"/>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410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50F2065-1E46-45F4-8B82-40AFF3B380E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8F5BCE4A-56A6-49EC-A673-D7F2D2D770DB}" type="datetime1">
              <a:rPr lang="en-US" smtClean="0"/>
              <a:t>5/26/2024</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246000" y="1659525"/>
            <a:ext cx="11700000" cy="4517136"/>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2A58BD2B-1B9B-49E6-8C1A-77F7A60420D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A17DA84B-7C7B-413F-9A4E-88B7975E1CBB}"/>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453C73EB-9DF5-425B-B9EA-BADEC34670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099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19">
            <a:extLst>
              <a:ext uri="{FF2B5EF4-FFF2-40B4-BE49-F238E27FC236}">
                <a16:creationId xmlns:a16="http://schemas.microsoft.com/office/drawing/2014/main" id="{90DA0444-D1E1-48F5-9158-243679F7B638}"/>
              </a:ext>
            </a:extLst>
          </p:cNvPr>
          <p:cNvSpPr>
            <a:spLocks noGrp="1"/>
          </p:cNvSpPr>
          <p:nvPr>
            <p:ph type="pic" sz="quarter" idx="15"/>
          </p:nvPr>
        </p:nvSpPr>
        <p:spPr>
          <a:xfrm>
            <a:off x="0" y="2167439"/>
            <a:ext cx="12192000" cy="4009222"/>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F6EF2B0D-49A2-441C-B800-8DA3FF9758CE}" type="datetime1">
              <a:rPr lang="en-US" smtClean="0"/>
              <a:t>5/26/2024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139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Picture and Title">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a:t>Click icon to add picture</a:t>
            </a:r>
            <a:endParaRPr lang="en-US" dirty="0"/>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7" y="4435638"/>
            <a:ext cx="8807116" cy="1571359"/>
          </a:xfrm>
        </p:spPr>
        <p:txBody>
          <a:bodyPr anchor="b">
            <a:normAutofit/>
          </a:bodyPr>
          <a:lstStyle>
            <a:lvl1pPr algn="l">
              <a:defRPr sz="4000" b="1">
                <a:solidFill>
                  <a:schemeClr val="bg1"/>
                </a:solidFill>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2F5D5FDB-2FE7-44AD-B9BD-8BEF95F41952}" type="datetime1">
              <a:rPr lang="en-US" smtClean="0"/>
              <a:t>5/26/2024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2" name="Straight Connector 11">
            <a:extLst>
              <a:ext uri="{FF2B5EF4-FFF2-40B4-BE49-F238E27FC236}">
                <a16:creationId xmlns:a16="http://schemas.microsoft.com/office/drawing/2014/main" id="{E2311598-88E6-4CCA-AFD4-E5D87D3AAF1D}"/>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689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9B2A5FC-034D-4F4C-833F-A3DDC66E3E6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9753FB07-8F96-4A12-BC7E-21F8E0954886}" type="datetime1">
              <a:rPr lang="en-US" smtClean="0"/>
              <a:t>5/26/2024</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740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A48C424-A3E8-45D9-A344-780A64F65F99}"/>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gradFill>
                  <a:gsLst>
                    <a:gs pos="0">
                      <a:schemeClr val="bg2"/>
                    </a:gs>
                    <a:gs pos="100000">
                      <a:schemeClr val="accent1"/>
                    </a:gs>
                  </a:gsLst>
                  <a:lin ang="0" scaled="1"/>
                </a:gradFill>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C8790E14-8D81-41DD-8E4A-1160D6D337E4}" type="datetime1">
              <a:rPr lang="en-US" smtClean="0"/>
              <a:t>5/26/2024</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017154"/>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2931545"/>
          </a:xfrm>
        </p:spPr>
        <p:txBody>
          <a:bodyPr>
            <a:normAutofit/>
          </a:bodyPr>
          <a:lstStyle>
            <a:lvl1pP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561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0540321-6794-45E5-A403-F840A499D67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FA226BC7-E49E-4871-8B90-93766E659C8E}"/>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 Placeholder 15">
            <a:extLst>
              <a:ext uri="{FF2B5EF4-FFF2-40B4-BE49-F238E27FC236}">
                <a16:creationId xmlns:a16="http://schemas.microsoft.com/office/drawing/2014/main" id="{7FD1F1BF-3901-435E-A225-44921D7097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9" name="Straight Connector 28">
            <a:extLst>
              <a:ext uri="{FF2B5EF4-FFF2-40B4-BE49-F238E27FC236}">
                <a16:creationId xmlns:a16="http://schemas.microsoft.com/office/drawing/2014/main" id="{3A349A95-A047-4A05-83FB-F32C3818143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2F825738-C96E-44D6-94FE-78EC73B11312}" type="datetime1">
              <a:rPr lang="en-US" smtClean="0"/>
              <a:t>5/26/2024</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8" y="255842"/>
            <a:ext cx="72000" cy="1033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DF95BF2-B52F-4059-BC20-4B61F5F92FC3}"/>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985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582"/>
            <a:ext cx="8807116" cy="91587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49257"/>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B3903798-9F8A-4555-A128-691FDFB38DA9}" type="datetime1">
              <a:rPr lang="en-US" noProof="0" smtClean="0"/>
              <a:t>5/26/2024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7942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13969"/>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2012447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989398F-A7F5-4300-AD8D-F2211496F365}" type="datetime1">
              <a:rPr lang="en-US" smtClean="0"/>
              <a:t>5/26/2024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8" y="3386142"/>
            <a:ext cx="4759643"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067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0CD2376-834B-4EE0-BA14-A9AEA2135615}"/>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1F1D69A2-DE74-4722-929F-847049DD6A45}" type="datetime1">
              <a:rPr lang="en-US" smtClean="0"/>
              <a:t>5/26/2024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9" y="3386142"/>
            <a:ext cx="4540672"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351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B4FDD192-6800-47D0-90F1-7D91FE57976D}" type="datetime1">
              <a:rPr lang="en-US" smtClean="0"/>
              <a:t>5/26/2024</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89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ED1F5F9-2E42-493E-906D-AA9F7D5F0880}"/>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47703"/>
            <a:ext cx="6291150" cy="1328497"/>
          </a:xfrm>
        </p:spPr>
        <p:txBody>
          <a:bodyPr anchor="b">
            <a:noAutofit/>
          </a:bodyPr>
          <a:lstStyle>
            <a:lvl1pPr>
              <a:defRPr sz="4000">
                <a:gradFill>
                  <a:gsLst>
                    <a:gs pos="0">
                      <a:schemeClr val="bg2"/>
                    </a:gs>
                    <a:gs pos="100000">
                      <a:schemeClr val="accent1"/>
                    </a:gs>
                  </a:gsLst>
                  <a:lin ang="0" scaled="1"/>
                </a:gradFill>
              </a:defRPr>
            </a:lvl1pPr>
          </a:lstStyle>
          <a:p>
            <a:r>
              <a:rPr lang="en-US" dirty="0"/>
              <a:t>PICTURE WITH</a:t>
            </a:r>
            <a:br>
              <a:rPr lang="en-US" dirty="0"/>
            </a:br>
            <a:r>
              <a:rPr lang="en-US" dirty="0"/>
              <a:t>CAPTION 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0" y="2950934"/>
            <a:ext cx="12192000" cy="2581498"/>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2216910"/>
            <a:ext cx="6291150" cy="654726"/>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CABEC1E2-BCC4-44B2-A3D7-036C18CBFA1C}" type="datetime1">
              <a:rPr lang="en-US" smtClean="0"/>
              <a:t>5/26/2024</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1723" cy="181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2102969"/>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707FDA-D4BE-43FA-91CD-CBA55EB8CA17}"/>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753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01289E2-E0FB-4100-99AE-FC48AB519EE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255600"/>
            <a:ext cx="5231567" cy="6346800"/>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7D989723-4BF4-48A4-B5CD-B482435A8942}" type="datetime1">
              <a:rPr lang="en-US" smtClean="0"/>
              <a:t>5/26/2024</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BF50E9D-E2D8-41FB-816D-829494C06AD8}"/>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15">
            <a:extLst>
              <a:ext uri="{FF2B5EF4-FFF2-40B4-BE49-F238E27FC236}">
                <a16:creationId xmlns:a16="http://schemas.microsoft.com/office/drawing/2014/main" id="{0C17ED7B-D5EA-4FB8-8E1B-F04BFE982E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0" name="Straight Connector 19">
            <a:extLst>
              <a:ext uri="{FF2B5EF4-FFF2-40B4-BE49-F238E27FC236}">
                <a16:creationId xmlns:a16="http://schemas.microsoft.com/office/drawing/2014/main" id="{4A992C28-7C5F-479C-A649-564EFD0EEABF}"/>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D1F0C21-A9B5-47E2-93F8-6226D37312FC}"/>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4376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1519351" y="652069"/>
            <a:ext cx="3490800"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1519351" y="3283710"/>
            <a:ext cx="3490800"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934AF4EC-7DDE-4C95-9956-59513BFBB065}" type="datetime1">
              <a:rPr lang="en-US" smtClean="0"/>
              <a:t>5/26/2024</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1277838" y="837332"/>
            <a:ext cx="72843" cy="204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65941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020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Picture with Caption">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noProof="0"/>
              <a:t>Click icon to add picture</a:t>
            </a:r>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6320892" y="5027253"/>
            <a:ext cx="5373461" cy="1132143"/>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cxnSp>
        <p:nvCxnSpPr>
          <p:cNvPr id="20" name="Straight Connector 19">
            <a:extLst>
              <a:ext uri="{FF2B5EF4-FFF2-40B4-BE49-F238E27FC236}">
                <a16:creationId xmlns:a16="http://schemas.microsoft.com/office/drawing/2014/main" id="{4B6A7686-9AC4-4F00-9096-A661393BEBDC}"/>
              </a:ext>
            </a:extLst>
          </p:cNvPr>
          <p:cNvCxnSpPr/>
          <p:nvPr userDrawn="1"/>
        </p:nvCxnSpPr>
        <p:spPr>
          <a:xfrm>
            <a:off x="1838883" y="607270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6" y="4626870"/>
            <a:ext cx="4626665" cy="1389106"/>
          </a:xfrm>
        </p:spPr>
        <p:txBody>
          <a:bodyPr anchor="b">
            <a:normAutofit/>
          </a:bodyPr>
          <a:lstStyle>
            <a:lvl1pPr algn="l">
              <a:defRPr sz="4000" b="1">
                <a:solidFill>
                  <a:schemeClr val="bg1"/>
                </a:solidFill>
              </a:defRPr>
            </a:lvl1pPr>
          </a:lstStyle>
          <a:p>
            <a:r>
              <a:rPr lang="en-US" noProof="0"/>
              <a:t>PICTURE</a:t>
            </a:r>
            <a:br>
              <a:rPr lang="en-US" noProof="0"/>
            </a:br>
            <a:r>
              <a:rPr lang="en-US" noProof="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11F7C77-DBB5-4D0F-9120-27BDB5B99C32}" type="datetime1">
              <a:rPr lang="en-US" noProof="0" smtClean="0"/>
              <a:t>5/26/2024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2" name="Straight Connector 21">
            <a:extLst>
              <a:ext uri="{FF2B5EF4-FFF2-40B4-BE49-F238E27FC236}">
                <a16:creationId xmlns:a16="http://schemas.microsoft.com/office/drawing/2014/main" id="{E088D115-EF5A-444B-AD3E-D2EE18401B4A}"/>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noProof="0"/>
              <a:t>20XX</a:t>
            </a:r>
          </a:p>
        </p:txBody>
      </p:sp>
    </p:spTree>
    <p:extLst>
      <p:ext uri="{BB962C8B-B14F-4D97-AF65-F5344CB8AC3E}">
        <p14:creationId xmlns:p14="http://schemas.microsoft.com/office/powerpoint/2010/main" val="14624940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0DA57DDE-1A3D-4921-8DA7-F028633C78C6}" type="datetime1">
              <a:rPr lang="en-US" smtClean="0"/>
              <a:t>5/26/2024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97706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1237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04768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97706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1237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04768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236601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Overview">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427B840-CC27-4923-A00E-7899AF7A4460}"/>
              </a:ext>
            </a:extLst>
          </p:cNvPr>
          <p:cNvSpPr/>
          <p:nvPr userDrawn="1"/>
        </p:nvSpPr>
        <p:spPr>
          <a:xfrm>
            <a:off x="0" y="5764039"/>
            <a:ext cx="12192000" cy="1093961"/>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7B3A6B8C-51E0-4512-9EB9-DD1BB2387348}" type="datetime1">
              <a:rPr lang="en-US" smtClean="0"/>
              <a:t>5/26/2024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Tree>
    <p:extLst>
      <p:ext uri="{BB962C8B-B14F-4D97-AF65-F5344CB8AC3E}">
        <p14:creationId xmlns:p14="http://schemas.microsoft.com/office/powerpoint/2010/main" val="3260961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0994831-EE46-4DEA-9077-4FEBBCD60EB3}"/>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15065FF-3A74-4B0F-9624-362545A943D5}" type="datetime1">
              <a:rPr lang="en-US" smtClean="0"/>
              <a:t>5/26/2024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244444"/>
            <a:ext cx="72000" cy="907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cxnSp>
        <p:nvCxnSpPr>
          <p:cNvPr id="57" name="Straight Connector 56">
            <a:extLst>
              <a:ext uri="{FF2B5EF4-FFF2-40B4-BE49-F238E27FC236}">
                <a16:creationId xmlns:a16="http://schemas.microsoft.com/office/drawing/2014/main" id="{6EC8F712-6C02-43F3-8A0A-5DCA975E7C38}"/>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8B62D71-4318-4C96-828A-D19FFBFA7BDA}"/>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12E8DD1E-B3CA-4756-A792-B476AFA9AE24}"/>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9603F760-AD2F-4611-99B6-58C4666AEBA1}"/>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21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a:t>
            </a:r>
            <a:br>
              <a:rPr lang="en-US" noProof="0"/>
            </a:br>
            <a:r>
              <a:rPr lang="en-US" noProof="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29C6A1-E569-4FC9-9D93-90A846C9C5BB}" type="datetime1">
              <a:rPr lang="en-US" noProof="0" smtClean="0"/>
              <a:t>5/26/2024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3298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16251742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solidFill>
                  <a:schemeClr val="bg1"/>
                </a:soli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D578B35B-55DE-4D82-AAED-127142AD1F9F}" type="datetime1">
              <a:rPr lang="en-US" smtClean="0"/>
              <a:t>5/26/2024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AC031692-3E92-4C7E-A067-5F49BD126705}"/>
              </a:ext>
            </a:extLst>
          </p:cNvPr>
          <p:cNvSpPr>
            <a:spLocks noGrp="1"/>
          </p:cNvSpPr>
          <p:nvPr>
            <p:ph type="body" sz="quarter" idx="15" hasCustomPrompt="1"/>
          </p:nvPr>
        </p:nvSpPr>
        <p:spPr>
          <a:xfrm>
            <a:off x="11084400" y="838800"/>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3545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4724400" y="0"/>
            <a:ext cx="74676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FA441BB-2CCE-42E8-8A4D-47586555D345}" type="datetime1">
              <a:rPr lang="en-US" smtClean="0"/>
              <a:t>5/26/2024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2062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85FB182-4CCC-45D7-A2A4-A593CA00EB5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8E2AFE-9147-47F3-ADFE-AD251E989D20}"/>
              </a:ext>
            </a:extLst>
          </p:cNvPr>
          <p:cNvSpPr>
            <a:spLocks noGrp="1"/>
          </p:cNvSpPr>
          <p:nvPr>
            <p:ph type="title" hasCustomPrompt="1"/>
          </p:nvPr>
        </p:nvSpPr>
        <p:spPr>
          <a:xfrm>
            <a:off x="1814400" y="1144587"/>
            <a:ext cx="9395400" cy="1483413"/>
          </a:xfrm>
        </p:spPr>
        <p:txBody>
          <a:bodyPr>
            <a:noAutofit/>
          </a:bodyPr>
          <a:lstStyle>
            <a:lvl1pPr>
              <a:defRPr sz="5500"/>
            </a:lvl1pPr>
          </a:lstStyle>
          <a:p>
            <a:r>
              <a:rPr lang="en-US" dirty="0"/>
              <a:t>THANK</a:t>
            </a:r>
            <a:br>
              <a:rPr lang="en-US" dirty="0"/>
            </a:br>
            <a:r>
              <a:rPr lang="en-US" dirty="0"/>
              <a:t>YOU!</a:t>
            </a:r>
          </a:p>
        </p:txBody>
      </p:sp>
      <p:sp>
        <p:nvSpPr>
          <p:cNvPr id="4" name="Date Placeholder 3">
            <a:extLst>
              <a:ext uri="{FF2B5EF4-FFF2-40B4-BE49-F238E27FC236}">
                <a16:creationId xmlns:a16="http://schemas.microsoft.com/office/drawing/2014/main" id="{59B46BDE-7853-435A-80A6-D25940D17A54}"/>
              </a:ext>
            </a:extLst>
          </p:cNvPr>
          <p:cNvSpPr>
            <a:spLocks noGrp="1"/>
          </p:cNvSpPr>
          <p:nvPr>
            <p:ph type="dt" sz="half" idx="10"/>
          </p:nvPr>
        </p:nvSpPr>
        <p:spPr/>
        <p:txBody>
          <a:bodyPr/>
          <a:lstStyle/>
          <a:p>
            <a:fld id="{11D0F1A0-84E6-4AA0-9183-7CA10A278BD9}" type="datetime1">
              <a:rPr lang="en-US" smtClean="0"/>
              <a:t>5/26/2024</a:t>
            </a:fld>
            <a:endParaRPr lang="en-US" dirty="0"/>
          </a:p>
        </p:txBody>
      </p:sp>
      <p:sp>
        <p:nvSpPr>
          <p:cNvPr id="5" name="Footer Placeholder 4">
            <a:extLst>
              <a:ext uri="{FF2B5EF4-FFF2-40B4-BE49-F238E27FC236}">
                <a16:creationId xmlns:a16="http://schemas.microsoft.com/office/drawing/2014/main" id="{B4C83E82-A916-403C-8BE8-252132A9420A}"/>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1C7F2326-238E-4FE6-8842-680DE4A0432D}"/>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B9D0891-2A9E-4F35-82BE-7966AECBB0F1}"/>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E52F6420-3AFC-4D7F-A45D-56EA5EFC0D18}"/>
              </a:ext>
            </a:extLst>
          </p:cNvPr>
          <p:cNvSpPr>
            <a:spLocks noGrp="1"/>
          </p:cNvSpPr>
          <p:nvPr>
            <p:ph type="subTitle" idx="13" hasCustomPrompt="1"/>
          </p:nvPr>
        </p:nvSpPr>
        <p:spPr>
          <a:xfrm>
            <a:off x="1812758" y="3038688"/>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cxnSp>
        <p:nvCxnSpPr>
          <p:cNvPr id="11" name="Straight Connector 10">
            <a:extLst>
              <a:ext uri="{FF2B5EF4-FFF2-40B4-BE49-F238E27FC236}">
                <a16:creationId xmlns:a16="http://schemas.microsoft.com/office/drawing/2014/main" id="{2BC78E93-F6DF-44C7-A9BB-D035C397BFD5}"/>
              </a:ext>
            </a:extLst>
          </p:cNvPr>
          <p:cNvCxnSpPr/>
          <p:nvPr userDrawn="1"/>
        </p:nvCxnSpPr>
        <p:spPr>
          <a:xfrm>
            <a:off x="1957137" y="288364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7BFFD5-4519-4811-BDD2-3B0318780ACC}"/>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A4E36001-6B54-4F6D-9532-965904F3C338}"/>
              </a:ext>
            </a:extLst>
          </p:cNvPr>
          <p:cNvSpPr>
            <a:spLocks noGrp="1"/>
          </p:cNvSpPr>
          <p:nvPr>
            <p:ph type="body" sz="quarter" idx="14" hasCustomPrompt="1"/>
          </p:nvPr>
        </p:nvSpPr>
        <p:spPr>
          <a:xfrm>
            <a:off x="9416048" y="537758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4058583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 y="0"/>
            <a:ext cx="12191989"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7339F772-C659-4F6E-A95D-21349475745A}" type="datetime1">
              <a:rPr lang="en-US" smtClean="0"/>
              <a:t>5/26/2024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06893"/>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5349505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332"/>
            <a:ext cx="8807116" cy="915873"/>
          </a:xfrm>
        </p:spPr>
        <p:txBody>
          <a:bodyPr anchor="b">
            <a:normAutofit/>
          </a:bodyPr>
          <a:lstStyle>
            <a:lvl1pPr algn="l">
              <a:defRPr sz="5500" b="1">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63075"/>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553C389B-1365-4D57-8640-FE32C76A82BF}" type="datetime1">
              <a:rPr lang="en-US" noProof="0" smtClean="0"/>
              <a:t>5/26/2024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08027"/>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06893"/>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4083635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D61DF5-2BE6-40B6-97DF-A161EF9520AA}"/>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CF1BB306-77B6-40D8-8A71-1A24515FE48B}" type="datetime1">
              <a:rPr lang="en-US" smtClean="0"/>
              <a:t>5/26/2024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1393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4202733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64500"/>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43285"/>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646D3CFD-4D7A-41AC-A46D-B09F422513E8}" type="datetime1">
              <a:rPr lang="en-US" noProof="0" smtClean="0"/>
              <a:t>5/26/2024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lvl1pPr>
              <a:defRPr>
                <a:solidFill>
                  <a:schemeClr val="accent1"/>
                </a:solidFill>
              </a:defRPr>
            </a:lvl1p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noProof="0" smtClean="0"/>
              <a:pPr/>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cxnSp>
        <p:nvCxnSpPr>
          <p:cNvPr id="14" name="Straight Connector 13">
            <a:extLst>
              <a:ext uri="{FF2B5EF4-FFF2-40B4-BE49-F238E27FC236}">
                <a16:creationId xmlns:a16="http://schemas.microsoft.com/office/drawing/2014/main" id="{5475710E-5533-4BB2-A66B-352BB2B1F9CB}"/>
              </a:ext>
            </a:extLst>
          </p:cNvPr>
          <p:cNvCxnSpPr/>
          <p:nvPr userDrawn="1"/>
        </p:nvCxnSpPr>
        <p:spPr>
          <a:xfrm>
            <a:off x="1957137" y="5823067"/>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18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1"/>
            <a:ext cx="12192000" cy="4464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85756"/>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50473"/>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B7FBC92-456B-42A9-BBF5-ADCA2050DDCF}" type="datetime1">
              <a:rPr lang="en-US" noProof="0" smtClean="0"/>
              <a:t>5/26/2024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82423"/>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98615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775165"/>
            <a:ext cx="9971158" cy="2427923"/>
          </a:xfrm>
        </p:spPr>
        <p:txBody>
          <a:bodyPr>
            <a:normAutofit/>
          </a:bodyPr>
          <a:lstStyle>
            <a:lvl1pPr marL="0" indent="0">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40F99D1-A115-46CA-B10A-279193A83BBC}" type="datetime1">
              <a:rPr lang="en-US" smtClean="0"/>
              <a:t>5/26/2024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810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gradFill>
                  <a:gsLst>
                    <a:gs pos="0">
                      <a:schemeClr val="bg2"/>
                    </a:gs>
                    <a:gs pos="100000">
                      <a:schemeClr val="accent1"/>
                    </a:gs>
                  </a:gsLst>
                  <a:lin ang="0" scaled="1"/>
                </a:gradFill>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133484"/>
            <a:ext cx="10515600" cy="2427923"/>
          </a:xfrm>
        </p:spPr>
        <p:txBody>
          <a:bodyPr>
            <a:normAutofit/>
          </a:bodyPr>
          <a:lstStyle>
            <a:lvl1pPr marL="0" indent="0">
              <a:lnSpc>
                <a:spcPct val="100000"/>
              </a:lnSpc>
              <a:spcBef>
                <a:spcPts val="600"/>
              </a:spcBef>
              <a:buNone/>
              <a:defRPr sz="1600" i="0">
                <a:solidFill>
                  <a:schemeClr val="tx1">
                    <a:lumMod val="75000"/>
                    <a:lumOff val="25000"/>
                  </a:schemeClr>
                </a:solidFill>
              </a:defRPr>
            </a:lvl1pPr>
            <a:lvl2pPr marL="457200" indent="0">
              <a:buNone/>
              <a:defRPr sz="1800" i="1">
                <a:solidFill>
                  <a:schemeClr val="tx1">
                    <a:lumMod val="75000"/>
                    <a:lumOff val="25000"/>
                  </a:schemeClr>
                </a:solidFill>
              </a:defRPr>
            </a:lvl2pPr>
            <a:lvl3pPr marL="914400" indent="0">
              <a:buNone/>
              <a:defRPr sz="1600" i="1">
                <a:solidFill>
                  <a:schemeClr val="tx1">
                    <a:lumMod val="75000"/>
                    <a:lumOff val="25000"/>
                  </a:schemeClr>
                </a:solidFill>
              </a:defRPr>
            </a:lvl3pPr>
            <a:lvl4pPr marL="1371600" indent="0">
              <a:buNone/>
              <a:defRPr sz="1400" i="1">
                <a:solidFill>
                  <a:schemeClr val="tx1">
                    <a:lumMod val="75000"/>
                    <a:lumOff val="25000"/>
                  </a:schemeClr>
                </a:solidFill>
              </a:defRPr>
            </a:lvl4pPr>
            <a:lvl5pPr marL="1828800" indent="0">
              <a:buNone/>
              <a:defRPr sz="1400" i="1">
                <a:solidFill>
                  <a:schemeClr val="tx1">
                    <a:lumMod val="75000"/>
                    <a:lumOff val="25000"/>
                  </a:schemeClr>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00E1783-EEF8-44D1-A300-8D20A32BB2D3}" type="datetime1">
              <a:rPr lang="en-US" smtClean="0"/>
              <a:t>5/26/2024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33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CF94AF4-4F78-4DA5-8571-FD66FFA6313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21" y="546844"/>
            <a:ext cx="8997738"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1527520" y="3581731"/>
            <a:ext cx="8997737" cy="2230464"/>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8E8C37E-76B3-4A0D-BCD1-C5A52A858D66}" type="datetime1">
              <a:rPr lang="en-US" smtClean="0"/>
              <a:t>5/26/2024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a:xfrm>
            <a:off x="590400" y="6159402"/>
            <a:ext cx="2788169"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8" y="244717"/>
            <a:ext cx="7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2" y="161638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20" y="1757035"/>
            <a:ext cx="8997737"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0938200" y="1341281"/>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0831016" y="1377655"/>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80265F1-E793-484F-ADC9-31450ADF8B0E}"/>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688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5871409" y="2588054"/>
            <a:ext cx="5228216"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76D2C234-967A-4CF5-82BF-1AF9EBDCBA35}" type="datetime1">
              <a:rPr lang="en-US" smtClean="0"/>
              <a:t>5/26/2024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38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1E1EAD-812A-4236-9F79-679D72C2B82D}"/>
              </a:ext>
            </a:extLst>
          </p:cNvPr>
          <p:cNvSpPr>
            <a:spLocks noGrp="1"/>
          </p:cNvSpPr>
          <p:nvPr>
            <p:ph type="ftr" sz="quarter" idx="3"/>
          </p:nvPr>
        </p:nvSpPr>
        <p:spPr>
          <a:xfrm>
            <a:off x="614873" y="6187538"/>
            <a:ext cx="3256673" cy="365125"/>
          </a:xfrm>
          <a:prstGeom prst="rect">
            <a:avLst/>
          </a:prstGeom>
        </p:spPr>
        <p:txBody>
          <a:bodyPr vert="horz" lIns="91440" tIns="45720" rIns="91440" bIns="45720" rtlCol="0" anchor="ctr"/>
          <a:lstStyle>
            <a:lvl1pPr algn="l">
              <a:defRPr sz="1200" i="1">
                <a:solidFill>
                  <a:schemeClr val="tx2"/>
                </a:solidFill>
              </a:defRPr>
            </a:lvl1pPr>
          </a:lstStyle>
          <a:p>
            <a:r>
              <a:rPr lang="en-US" dirty="0"/>
              <a:t>Presentation Title</a:t>
            </a:r>
          </a:p>
        </p:txBody>
      </p:sp>
      <p:sp>
        <p:nvSpPr>
          <p:cNvPr id="2" name="Title Placeholder 1">
            <a:extLst>
              <a:ext uri="{FF2B5EF4-FFF2-40B4-BE49-F238E27FC236}">
                <a16:creationId xmlns:a16="http://schemas.microsoft.com/office/drawing/2014/main" id="{65A38A25-0817-41BC-96A5-5012FE15C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A28A22-3D06-43EE-BD32-97F90FEA19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AC635-0473-40DB-A82D-46D5F635BC1B}"/>
              </a:ext>
            </a:extLst>
          </p:cNvPr>
          <p:cNvSpPr>
            <a:spLocks noGrp="1"/>
          </p:cNvSpPr>
          <p:nvPr>
            <p:ph type="dt" sz="half" idx="2"/>
          </p:nvPr>
        </p:nvSpPr>
        <p:spPr>
          <a:xfrm>
            <a:off x="4724400" y="6187538"/>
            <a:ext cx="2743200" cy="365125"/>
          </a:xfrm>
          <a:prstGeom prst="rect">
            <a:avLst/>
          </a:prstGeom>
        </p:spPr>
        <p:txBody>
          <a:bodyPr vert="horz" lIns="91440" tIns="45720" rIns="91440" bIns="45720" rtlCol="0" anchor="ctr"/>
          <a:lstStyle>
            <a:lvl1pPr algn="l">
              <a:defRPr sz="1200" i="1">
                <a:solidFill>
                  <a:schemeClr val="tx2"/>
                </a:solidFill>
              </a:defRPr>
            </a:lvl1pPr>
          </a:lstStyle>
          <a:p>
            <a:fld id="{7E5F88F2-B164-4B6F-A4D1-FF377EA65B7F}" type="datetime1">
              <a:rPr lang="en-US" smtClean="0"/>
              <a:t>5/26/2024</a:t>
            </a:fld>
            <a:endParaRPr lang="en-US" dirty="0"/>
          </a:p>
        </p:txBody>
      </p:sp>
      <p:sp>
        <p:nvSpPr>
          <p:cNvPr id="6" name="Slide Number Placeholder 5">
            <a:extLst>
              <a:ext uri="{FF2B5EF4-FFF2-40B4-BE49-F238E27FC236}">
                <a16:creationId xmlns:a16="http://schemas.microsoft.com/office/drawing/2014/main" id="{2FBD12B9-96FA-4883-88FA-2071321A4391}"/>
              </a:ext>
            </a:extLst>
          </p:cNvPr>
          <p:cNvSpPr>
            <a:spLocks noGrp="1"/>
          </p:cNvSpPr>
          <p:nvPr>
            <p:ph type="sldNum" sz="quarter" idx="4"/>
          </p:nvPr>
        </p:nvSpPr>
        <p:spPr>
          <a:xfrm>
            <a:off x="8849751" y="6187538"/>
            <a:ext cx="2743200" cy="365125"/>
          </a:xfrm>
          <a:prstGeom prst="rect">
            <a:avLst/>
          </a:prstGeom>
        </p:spPr>
        <p:txBody>
          <a:bodyPr vert="horz" lIns="91440" tIns="45720" rIns="91440" bIns="45720" rtlCol="0" anchor="ctr"/>
          <a:lstStyle>
            <a:lvl1pPr algn="r">
              <a:defRPr sz="1200" i="1">
                <a:solidFill>
                  <a:schemeClr val="tx2"/>
                </a:solidFill>
              </a:defRPr>
            </a:lvl1pPr>
          </a:lstStyle>
          <a:p>
            <a:fld id="{95CBEC59-7FF9-4688-98DF-89832A0C9025}" type="slidenum">
              <a:rPr lang="en-US" smtClean="0"/>
              <a:pPr/>
              <a:t>‹#›</a:t>
            </a:fld>
            <a:endParaRPr lang="en-US" dirty="0"/>
          </a:p>
        </p:txBody>
      </p:sp>
    </p:spTree>
    <p:extLst>
      <p:ext uri="{BB962C8B-B14F-4D97-AF65-F5344CB8AC3E}">
        <p14:creationId xmlns:p14="http://schemas.microsoft.com/office/powerpoint/2010/main" val="3435978353"/>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62" r:id="rId5"/>
    <p:sldLayoutId id="2147483650" r:id="rId6"/>
    <p:sldLayoutId id="2147483663" r:id="rId7"/>
    <p:sldLayoutId id="2147483664" r:id="rId8"/>
    <p:sldLayoutId id="2147483665" r:id="rId9"/>
    <p:sldLayoutId id="2147483666" r:id="rId10"/>
    <p:sldLayoutId id="2147483651" r:id="rId11"/>
    <p:sldLayoutId id="2147483670" r:id="rId12"/>
    <p:sldLayoutId id="2147483667" r:id="rId13"/>
    <p:sldLayoutId id="2147483668" r:id="rId14"/>
    <p:sldLayoutId id="2147483671" r:id="rId15"/>
    <p:sldLayoutId id="2147483669" r:id="rId16"/>
    <p:sldLayoutId id="2147483653" r:id="rId17"/>
    <p:sldLayoutId id="2147483672" r:id="rId18"/>
    <p:sldLayoutId id="2147483673" r:id="rId19"/>
    <p:sldLayoutId id="2147483674" r:id="rId20"/>
    <p:sldLayoutId id="2147483676" r:id="rId21"/>
    <p:sldLayoutId id="2147483652" r:id="rId22"/>
    <p:sldLayoutId id="2147483677" r:id="rId23"/>
    <p:sldLayoutId id="2147483678" r:id="rId24"/>
    <p:sldLayoutId id="2147483679" r:id="rId25"/>
    <p:sldLayoutId id="2147483681" r:id="rId26"/>
    <p:sldLayoutId id="2147483654" r:id="rId27"/>
    <p:sldLayoutId id="2147483682" r:id="rId28"/>
    <p:sldLayoutId id="2147483683" r:id="rId29"/>
    <p:sldLayoutId id="2147483684" r:id="rId30"/>
    <p:sldLayoutId id="2147483685" r:id="rId31"/>
    <p:sldLayoutId id="2147483657" r:id="rId32"/>
    <p:sldLayoutId id="2147483686" r:id="rId33"/>
    <p:sldLayoutId id="2147483687" r:id="rId34"/>
    <p:sldLayoutId id="2147483688" r:id="rId35"/>
    <p:sldLayoutId id="2147483689" r:id="rId36"/>
    <p:sldLayoutId id="2147483656" r:id="rId37"/>
    <p:sldLayoutId id="2147483690" r:id="rId38"/>
    <p:sldLayoutId id="2147483691" r:id="rId39"/>
    <p:sldLayoutId id="2147483692" r:id="rId40"/>
    <p:sldLayoutId id="2147483697" r:id="rId41"/>
    <p:sldLayoutId id="2147483658" r:id="rId42"/>
    <p:sldLayoutId id="2147483693" r:id="rId43"/>
    <p:sldLayoutId id="2147483694" r:id="rId44"/>
    <p:sldLayoutId id="2147483695" r:id="rId45"/>
    <p:sldLayoutId id="2147483696" r:id="rId46"/>
  </p:sldLayoutIdLst>
  <p:hf hd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image" Target="../media/image23.svg"/><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37.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_rels/slide1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FA173-4917-43E5-B91C-3914C1A8D225}"/>
              </a:ext>
            </a:extLst>
          </p:cNvPr>
          <p:cNvSpPr>
            <a:spLocks noGrp="1"/>
          </p:cNvSpPr>
          <p:nvPr>
            <p:ph type="ctrTitle"/>
          </p:nvPr>
        </p:nvSpPr>
        <p:spPr/>
        <p:txBody>
          <a:bodyPr>
            <a:noAutofit/>
          </a:bodyPr>
          <a:lstStyle/>
          <a:p>
            <a:r>
              <a:rPr lang="en-US" sz="4000" dirty="0"/>
              <a:t>Introduction to Mental Health and Wellbeing </a:t>
            </a:r>
          </a:p>
        </p:txBody>
      </p:sp>
      <p:sp>
        <p:nvSpPr>
          <p:cNvPr id="3" name="Subtitle 2">
            <a:extLst>
              <a:ext uri="{FF2B5EF4-FFF2-40B4-BE49-F238E27FC236}">
                <a16:creationId xmlns:a16="http://schemas.microsoft.com/office/drawing/2014/main" id="{D099D82B-F86A-4C04-9207-B25F53939FB6}"/>
              </a:ext>
            </a:extLst>
          </p:cNvPr>
          <p:cNvSpPr>
            <a:spLocks noGrp="1"/>
          </p:cNvSpPr>
          <p:nvPr>
            <p:ph type="subTitle" idx="1"/>
          </p:nvPr>
        </p:nvSpPr>
        <p:spPr/>
        <p:txBody>
          <a:bodyPr/>
          <a:lstStyle/>
          <a:p>
            <a:r>
              <a:rPr lang="en-US" dirty="0"/>
              <a:t>What is mental health and why does it matter?</a:t>
            </a:r>
          </a:p>
        </p:txBody>
      </p:sp>
    </p:spTree>
    <p:extLst>
      <p:ext uri="{BB962C8B-B14F-4D97-AF65-F5344CB8AC3E}">
        <p14:creationId xmlns:p14="http://schemas.microsoft.com/office/powerpoint/2010/main" val="3013068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0A625-98F0-412D-BB6C-B1CBFBC612E1}"/>
              </a:ext>
            </a:extLst>
          </p:cNvPr>
          <p:cNvSpPr>
            <a:spLocks noGrp="1"/>
          </p:cNvSpPr>
          <p:nvPr>
            <p:ph type="title"/>
          </p:nvPr>
        </p:nvSpPr>
        <p:spPr/>
        <p:txBody>
          <a:bodyPr>
            <a:normAutofit fontScale="90000"/>
          </a:bodyPr>
          <a:lstStyle/>
          <a:p>
            <a:r>
              <a:rPr lang="en-GB" dirty="0"/>
              <a:t>Is it worth taking care of our mental health?</a:t>
            </a:r>
            <a:br>
              <a:rPr lang="en-GB" dirty="0"/>
            </a:br>
            <a:endParaRPr lang="en-GB" dirty="0"/>
          </a:p>
        </p:txBody>
      </p:sp>
      <p:sp>
        <p:nvSpPr>
          <p:cNvPr id="3" name="Content Placeholder 2">
            <a:extLst>
              <a:ext uri="{FF2B5EF4-FFF2-40B4-BE49-F238E27FC236}">
                <a16:creationId xmlns:a16="http://schemas.microsoft.com/office/drawing/2014/main" id="{3374AA99-556C-4305-87DE-60064E459013}"/>
              </a:ext>
            </a:extLst>
          </p:cNvPr>
          <p:cNvSpPr>
            <a:spLocks noGrp="1"/>
          </p:cNvSpPr>
          <p:nvPr>
            <p:ph idx="1"/>
          </p:nvPr>
        </p:nvSpPr>
        <p:spPr>
          <a:xfrm>
            <a:off x="188536" y="2215038"/>
            <a:ext cx="11256705" cy="2427923"/>
          </a:xfrm>
        </p:spPr>
        <p:txBody>
          <a:bodyPr>
            <a:normAutofit/>
          </a:bodyPr>
          <a:lstStyle/>
          <a:p>
            <a:pPr marL="342900" indent="-342900">
              <a:buFont typeface="Arial" panose="020B0604020202020204" pitchFamily="34" charset="0"/>
              <a:buChar char="•"/>
            </a:pPr>
            <a:r>
              <a:rPr lang="en-GB" sz="2000" dirty="0"/>
              <a:t>Our perception on mental wellbeing can include how important we think it is to take care of our mind. </a:t>
            </a:r>
          </a:p>
          <a:p>
            <a:pPr marL="342900" indent="-342900">
              <a:buFont typeface="Arial" panose="020B0604020202020204" pitchFamily="34" charset="0"/>
              <a:buChar char="•"/>
            </a:pPr>
            <a:r>
              <a:rPr lang="en-GB" sz="2000" dirty="0"/>
              <a:t>Our perception on mental health might include the way we view it, how we perceive those who are experiencing mental health distress; this sadly can lead to discrimination or stereotypical views for those battling with mental health. </a:t>
            </a:r>
          </a:p>
          <a:p>
            <a:pPr marL="342900" indent="-342900">
              <a:buFont typeface="Arial" panose="020B0604020202020204" pitchFamily="34" charset="0"/>
              <a:buChar char="•"/>
            </a:pPr>
            <a:endParaRPr lang="en-GB" sz="2000" dirty="0"/>
          </a:p>
          <a:p>
            <a:endParaRPr lang="en-GB" sz="2000" dirty="0"/>
          </a:p>
          <a:p>
            <a:endParaRPr lang="en-GB" dirty="0"/>
          </a:p>
        </p:txBody>
      </p:sp>
      <p:sp>
        <p:nvSpPr>
          <p:cNvPr id="4" name="Footer Placeholder 3">
            <a:extLst>
              <a:ext uri="{FF2B5EF4-FFF2-40B4-BE49-F238E27FC236}">
                <a16:creationId xmlns:a16="http://schemas.microsoft.com/office/drawing/2014/main" id="{9052166A-C7B3-40E0-B065-133D65A93A28}"/>
              </a:ext>
            </a:extLst>
          </p:cNvPr>
          <p:cNvSpPr>
            <a:spLocks noGrp="1"/>
          </p:cNvSpPr>
          <p:nvPr>
            <p:ph type="ftr" sz="quarter" idx="11"/>
          </p:nvPr>
        </p:nvSpPr>
        <p:spPr/>
        <p:txBody>
          <a:bodyPr/>
          <a:lstStyle/>
          <a:p>
            <a:r>
              <a:rPr lang="en-GB" dirty="0"/>
              <a:t>Introduction to Mental Health and Wellbeing </a:t>
            </a:r>
          </a:p>
          <a:p>
            <a:endParaRPr lang="en-US" dirty="0"/>
          </a:p>
        </p:txBody>
      </p:sp>
      <p:sp>
        <p:nvSpPr>
          <p:cNvPr id="5" name="Slide Number Placeholder 4">
            <a:extLst>
              <a:ext uri="{FF2B5EF4-FFF2-40B4-BE49-F238E27FC236}">
                <a16:creationId xmlns:a16="http://schemas.microsoft.com/office/drawing/2014/main" id="{636AFF2F-3FA2-4F5D-9509-79176A841F08}"/>
              </a:ext>
            </a:extLst>
          </p:cNvPr>
          <p:cNvSpPr>
            <a:spLocks noGrp="1"/>
          </p:cNvSpPr>
          <p:nvPr>
            <p:ph type="sldNum" sz="quarter" idx="12"/>
          </p:nvPr>
        </p:nvSpPr>
        <p:spPr/>
        <p:txBody>
          <a:bodyPr/>
          <a:lstStyle/>
          <a:p>
            <a:fld id="{95CBEC59-7FF9-4688-98DF-89832A0C9025}" type="slidenum">
              <a:rPr lang="en-US" smtClean="0"/>
              <a:t>10</a:t>
            </a:fld>
            <a:endParaRPr lang="en-US" dirty="0"/>
          </a:p>
        </p:txBody>
      </p:sp>
      <p:sp>
        <p:nvSpPr>
          <p:cNvPr id="6" name="Subtitle 5">
            <a:extLst>
              <a:ext uri="{FF2B5EF4-FFF2-40B4-BE49-F238E27FC236}">
                <a16:creationId xmlns:a16="http://schemas.microsoft.com/office/drawing/2014/main" id="{4CD903AB-1376-4DCC-8FAF-8CBC4B8AEEB3}"/>
              </a:ext>
            </a:extLst>
          </p:cNvPr>
          <p:cNvSpPr>
            <a:spLocks noGrp="1"/>
          </p:cNvSpPr>
          <p:nvPr>
            <p:ph type="subTitle" idx="13"/>
          </p:nvPr>
        </p:nvSpPr>
        <p:spPr/>
        <p:txBody>
          <a:bodyPr/>
          <a:lstStyle/>
          <a:p>
            <a:r>
              <a:rPr lang="en-GB" dirty="0"/>
              <a:t>Perceptions of Mental Health.</a:t>
            </a:r>
          </a:p>
        </p:txBody>
      </p:sp>
    </p:spTree>
    <p:extLst>
      <p:ext uri="{BB962C8B-B14F-4D97-AF65-F5344CB8AC3E}">
        <p14:creationId xmlns:p14="http://schemas.microsoft.com/office/powerpoint/2010/main" val="210258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0A625-98F0-412D-BB6C-B1CBFBC612E1}"/>
              </a:ext>
            </a:extLst>
          </p:cNvPr>
          <p:cNvSpPr>
            <a:spLocks noGrp="1"/>
          </p:cNvSpPr>
          <p:nvPr>
            <p:ph type="title"/>
          </p:nvPr>
        </p:nvSpPr>
        <p:spPr/>
        <p:txBody>
          <a:bodyPr>
            <a:normAutofit fontScale="90000"/>
          </a:bodyPr>
          <a:lstStyle/>
          <a:p>
            <a:r>
              <a:rPr lang="en-GB" dirty="0"/>
              <a:t>Is it worth taking care of our mental health?</a:t>
            </a:r>
            <a:br>
              <a:rPr lang="en-GB" dirty="0"/>
            </a:br>
            <a:endParaRPr lang="en-GB" dirty="0"/>
          </a:p>
        </p:txBody>
      </p:sp>
      <p:sp>
        <p:nvSpPr>
          <p:cNvPr id="3" name="Content Placeholder 2">
            <a:extLst>
              <a:ext uri="{FF2B5EF4-FFF2-40B4-BE49-F238E27FC236}">
                <a16:creationId xmlns:a16="http://schemas.microsoft.com/office/drawing/2014/main" id="{3374AA99-556C-4305-87DE-60064E459013}"/>
              </a:ext>
            </a:extLst>
          </p:cNvPr>
          <p:cNvSpPr>
            <a:spLocks noGrp="1"/>
          </p:cNvSpPr>
          <p:nvPr>
            <p:ph idx="1"/>
          </p:nvPr>
        </p:nvSpPr>
        <p:spPr>
          <a:xfrm>
            <a:off x="188536" y="2215038"/>
            <a:ext cx="11256705" cy="2427923"/>
          </a:xfrm>
        </p:spPr>
        <p:txBody>
          <a:bodyPr>
            <a:normAutofit lnSpcReduction="10000"/>
          </a:bodyPr>
          <a:lstStyle/>
          <a:p>
            <a:pPr marL="342900" indent="-342900">
              <a:buFont typeface="Arial" panose="020B0604020202020204" pitchFamily="34" charset="0"/>
              <a:buChar char="•"/>
            </a:pPr>
            <a:r>
              <a:rPr lang="en-GB" sz="2000" dirty="0"/>
              <a:t>Over a third of the public think people with a mental health issue are likely to be violent </a:t>
            </a:r>
          </a:p>
          <a:p>
            <a:pPr marL="342900" indent="-342900">
              <a:buFont typeface="Arial" panose="020B0604020202020204" pitchFamily="34" charset="0"/>
              <a:buChar char="•"/>
            </a:pPr>
            <a:r>
              <a:rPr lang="en-GB" sz="2000" dirty="0"/>
              <a:t>People with severe mental illness are more likely to be the victims, rather than the perpetrators, of violent crime </a:t>
            </a:r>
          </a:p>
          <a:p>
            <a:pPr marL="342900" indent="-342900">
              <a:buFont typeface="Arial" panose="020B0604020202020204" pitchFamily="34" charset="0"/>
              <a:buChar char="•"/>
            </a:pPr>
            <a:r>
              <a:rPr lang="en-GB" sz="2000" dirty="0"/>
              <a:t>People with mental ill health are more dangerous to themselves than to others: 80-90% of people who die by suicide are experiencing mental distress </a:t>
            </a:r>
          </a:p>
          <a:p>
            <a:pPr marL="342900" indent="-342900">
              <a:buFont typeface="Arial" panose="020B0604020202020204" pitchFamily="34" charset="0"/>
              <a:buChar char="•"/>
            </a:pPr>
            <a:r>
              <a:rPr lang="en-GB" sz="2000" dirty="0"/>
              <a:t>Poor mental health impacts on individuals and their families, in lost income, lower educational attainment, quality of life and a much shorter life span </a:t>
            </a:r>
          </a:p>
          <a:p>
            <a:endParaRPr lang="en-GB" sz="2000" dirty="0"/>
          </a:p>
          <a:p>
            <a:endParaRPr lang="en-GB" sz="2000" dirty="0"/>
          </a:p>
          <a:p>
            <a:endParaRPr lang="en-GB" dirty="0"/>
          </a:p>
        </p:txBody>
      </p:sp>
      <p:sp>
        <p:nvSpPr>
          <p:cNvPr id="4" name="Footer Placeholder 3">
            <a:extLst>
              <a:ext uri="{FF2B5EF4-FFF2-40B4-BE49-F238E27FC236}">
                <a16:creationId xmlns:a16="http://schemas.microsoft.com/office/drawing/2014/main" id="{9052166A-C7B3-40E0-B065-133D65A93A28}"/>
              </a:ext>
            </a:extLst>
          </p:cNvPr>
          <p:cNvSpPr>
            <a:spLocks noGrp="1"/>
          </p:cNvSpPr>
          <p:nvPr>
            <p:ph type="ftr" sz="quarter" idx="11"/>
          </p:nvPr>
        </p:nvSpPr>
        <p:spPr/>
        <p:txBody>
          <a:bodyPr/>
          <a:lstStyle/>
          <a:p>
            <a:r>
              <a:rPr lang="en-GB" dirty="0"/>
              <a:t>Introduction to Mental Health and Wellbeing </a:t>
            </a:r>
          </a:p>
          <a:p>
            <a:endParaRPr lang="en-US" dirty="0"/>
          </a:p>
        </p:txBody>
      </p:sp>
      <p:sp>
        <p:nvSpPr>
          <p:cNvPr id="5" name="Slide Number Placeholder 4">
            <a:extLst>
              <a:ext uri="{FF2B5EF4-FFF2-40B4-BE49-F238E27FC236}">
                <a16:creationId xmlns:a16="http://schemas.microsoft.com/office/drawing/2014/main" id="{636AFF2F-3FA2-4F5D-9509-79176A841F08}"/>
              </a:ext>
            </a:extLst>
          </p:cNvPr>
          <p:cNvSpPr>
            <a:spLocks noGrp="1"/>
          </p:cNvSpPr>
          <p:nvPr>
            <p:ph type="sldNum" sz="quarter" idx="12"/>
          </p:nvPr>
        </p:nvSpPr>
        <p:spPr/>
        <p:txBody>
          <a:bodyPr/>
          <a:lstStyle/>
          <a:p>
            <a:fld id="{95CBEC59-7FF9-4688-98DF-89832A0C9025}" type="slidenum">
              <a:rPr lang="en-US" smtClean="0"/>
              <a:t>11</a:t>
            </a:fld>
            <a:endParaRPr lang="en-US" dirty="0"/>
          </a:p>
        </p:txBody>
      </p:sp>
      <p:sp>
        <p:nvSpPr>
          <p:cNvPr id="6" name="Subtitle 5">
            <a:extLst>
              <a:ext uri="{FF2B5EF4-FFF2-40B4-BE49-F238E27FC236}">
                <a16:creationId xmlns:a16="http://schemas.microsoft.com/office/drawing/2014/main" id="{4CD903AB-1376-4DCC-8FAF-8CBC4B8AEEB3}"/>
              </a:ext>
            </a:extLst>
          </p:cNvPr>
          <p:cNvSpPr>
            <a:spLocks noGrp="1"/>
          </p:cNvSpPr>
          <p:nvPr>
            <p:ph type="subTitle" idx="13"/>
          </p:nvPr>
        </p:nvSpPr>
        <p:spPr/>
        <p:txBody>
          <a:bodyPr/>
          <a:lstStyle/>
          <a:p>
            <a:r>
              <a:rPr lang="en-GB" dirty="0"/>
              <a:t>Perceptions of Mental Health in the United Kingdom</a:t>
            </a:r>
          </a:p>
        </p:txBody>
      </p:sp>
    </p:spTree>
    <p:extLst>
      <p:ext uri="{BB962C8B-B14F-4D97-AF65-F5344CB8AC3E}">
        <p14:creationId xmlns:p14="http://schemas.microsoft.com/office/powerpoint/2010/main" val="1554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arn(inVertical)">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C75E2-C7E9-4CDE-A3E7-DB7E770B97E4}"/>
              </a:ext>
            </a:extLst>
          </p:cNvPr>
          <p:cNvSpPr>
            <a:spLocks noGrp="1"/>
          </p:cNvSpPr>
          <p:nvPr>
            <p:ph type="title"/>
          </p:nvPr>
        </p:nvSpPr>
        <p:spPr/>
        <p:txBody>
          <a:bodyPr>
            <a:normAutofit fontScale="90000"/>
          </a:bodyPr>
          <a:lstStyle/>
          <a:p>
            <a:r>
              <a:rPr lang="en-GB" dirty="0"/>
              <a:t>Why should we take care of our mental health?</a:t>
            </a:r>
            <a:endParaRPr lang="en-US" dirty="0"/>
          </a:p>
        </p:txBody>
      </p:sp>
      <p:sp>
        <p:nvSpPr>
          <p:cNvPr id="3" name="Content Placeholder 2">
            <a:extLst>
              <a:ext uri="{FF2B5EF4-FFF2-40B4-BE49-F238E27FC236}">
                <a16:creationId xmlns:a16="http://schemas.microsoft.com/office/drawing/2014/main" id="{D5F2D16A-183F-4A38-8872-766FA01EA75F}"/>
              </a:ext>
            </a:extLst>
          </p:cNvPr>
          <p:cNvSpPr>
            <a:spLocks noGrp="1"/>
          </p:cNvSpPr>
          <p:nvPr>
            <p:ph idx="1"/>
          </p:nvPr>
        </p:nvSpPr>
        <p:spPr>
          <a:xfrm>
            <a:off x="6664881" y="829559"/>
            <a:ext cx="4369739" cy="5817372"/>
          </a:xfrm>
        </p:spPr>
        <p:txBody>
          <a:bodyPr>
            <a:normAutofit lnSpcReduction="10000"/>
          </a:bodyPr>
          <a:lstStyle/>
          <a:p>
            <a:pPr marL="342900" indent="-342900">
              <a:buFont typeface="Arial" panose="020B0604020202020204" pitchFamily="34" charset="0"/>
              <a:buChar char="•"/>
            </a:pPr>
            <a:r>
              <a:rPr lang="en-GB" sz="2000" dirty="0"/>
              <a:t>Sustaining good mental health and seeking treatment for when our mental health feels unstable is crucial for constructive behaviours, emotions, and thoughts. </a:t>
            </a:r>
          </a:p>
          <a:p>
            <a:pPr marL="342900" indent="-342900">
              <a:buFont typeface="Arial" panose="020B0604020202020204" pitchFamily="34" charset="0"/>
              <a:buChar char="•"/>
            </a:pPr>
            <a:r>
              <a:rPr lang="en-GB" sz="2000" dirty="0"/>
              <a:t>Taking time to replenish our mental health can increase productivity, enhance our self-image, and improve relationships.</a:t>
            </a:r>
          </a:p>
          <a:p>
            <a:pPr marL="342900" indent="-342900">
              <a:buFont typeface="Arial" panose="020B0604020202020204" pitchFamily="34" charset="0"/>
              <a:buChar char="•"/>
            </a:pPr>
            <a:r>
              <a:rPr lang="en-GB" sz="2000" dirty="0"/>
              <a:t>There are benefits to our physical health problems when we nurture our mental health</a:t>
            </a:r>
          </a:p>
          <a:p>
            <a:pPr marL="342900" indent="-342900">
              <a:buFont typeface="Arial" panose="020B0604020202020204" pitchFamily="34" charset="0"/>
              <a:buChar char="•"/>
            </a:pPr>
            <a:r>
              <a:rPr lang="en-GB" sz="2000" dirty="0"/>
              <a:t>For example, severe mental health issues also report physical conditions including metabolic diseases, hypertension and respiratory complexities. </a:t>
            </a:r>
          </a:p>
          <a:p>
            <a:endParaRPr lang="en-GB" sz="1400" i="1" dirty="0"/>
          </a:p>
          <a:p>
            <a:r>
              <a:rPr lang="en-GB" sz="1400" i="1" dirty="0"/>
              <a:t>Ref: </a:t>
            </a:r>
            <a:r>
              <a:rPr lang="en-GB" sz="1400" i="1" dirty="0" err="1"/>
              <a:t>Pizzol</a:t>
            </a:r>
            <a:r>
              <a:rPr lang="en-GB" sz="1400" i="1" dirty="0"/>
              <a:t> et al., 2024</a:t>
            </a:r>
          </a:p>
        </p:txBody>
      </p:sp>
      <p:sp>
        <p:nvSpPr>
          <p:cNvPr id="4" name="Footer Placeholder 3">
            <a:extLst>
              <a:ext uri="{FF2B5EF4-FFF2-40B4-BE49-F238E27FC236}">
                <a16:creationId xmlns:a16="http://schemas.microsoft.com/office/drawing/2014/main" id="{16417046-E8D4-4851-862C-0BF84D8D122B}"/>
              </a:ext>
            </a:extLst>
          </p:cNvPr>
          <p:cNvSpPr>
            <a:spLocks noGrp="1"/>
          </p:cNvSpPr>
          <p:nvPr>
            <p:ph type="ftr" sz="quarter" idx="11"/>
          </p:nvPr>
        </p:nvSpPr>
        <p:spPr/>
        <p:txBody>
          <a:bodyPr/>
          <a:lstStyle/>
          <a:p>
            <a:r>
              <a:rPr lang="en-GB" dirty="0"/>
              <a:t>Introduction to Mental Health and Wellbeing </a:t>
            </a:r>
            <a:endParaRPr lang="en-US" dirty="0"/>
          </a:p>
        </p:txBody>
      </p:sp>
      <p:sp>
        <p:nvSpPr>
          <p:cNvPr id="5" name="Slide Number Placeholder 4">
            <a:extLst>
              <a:ext uri="{FF2B5EF4-FFF2-40B4-BE49-F238E27FC236}">
                <a16:creationId xmlns:a16="http://schemas.microsoft.com/office/drawing/2014/main" id="{37FC0AEA-646D-49DC-8618-CEFD70130E0C}"/>
              </a:ext>
            </a:extLst>
          </p:cNvPr>
          <p:cNvSpPr>
            <a:spLocks noGrp="1"/>
          </p:cNvSpPr>
          <p:nvPr>
            <p:ph type="sldNum" sz="quarter" idx="12"/>
          </p:nvPr>
        </p:nvSpPr>
        <p:spPr/>
        <p:txBody>
          <a:bodyPr/>
          <a:lstStyle/>
          <a:p>
            <a:fld id="{95CBEC59-7FF9-4688-98DF-89832A0C9025}" type="slidenum">
              <a:rPr lang="en-US" smtClean="0"/>
              <a:t>12</a:t>
            </a:fld>
            <a:endParaRPr lang="en-US" dirty="0"/>
          </a:p>
        </p:txBody>
      </p:sp>
    </p:spTree>
    <p:extLst>
      <p:ext uri="{BB962C8B-B14F-4D97-AF65-F5344CB8AC3E}">
        <p14:creationId xmlns:p14="http://schemas.microsoft.com/office/powerpoint/2010/main" val="35858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CD96C-ADDF-4D9F-B790-CF6E3E55A9DB}"/>
              </a:ext>
            </a:extLst>
          </p:cNvPr>
          <p:cNvSpPr>
            <a:spLocks noGrp="1"/>
          </p:cNvSpPr>
          <p:nvPr>
            <p:ph type="title"/>
          </p:nvPr>
        </p:nvSpPr>
        <p:spPr/>
        <p:txBody>
          <a:bodyPr/>
          <a:lstStyle/>
          <a:p>
            <a:r>
              <a:rPr lang="en-US" dirty="0"/>
              <a:t>Summary</a:t>
            </a:r>
          </a:p>
        </p:txBody>
      </p:sp>
      <p:sp>
        <p:nvSpPr>
          <p:cNvPr id="7" name="Text Placeholder 6">
            <a:extLst>
              <a:ext uri="{FF2B5EF4-FFF2-40B4-BE49-F238E27FC236}">
                <a16:creationId xmlns:a16="http://schemas.microsoft.com/office/drawing/2014/main" id="{109BBFAA-ECE3-46DC-A227-38CCA1EED110}"/>
              </a:ext>
            </a:extLst>
          </p:cNvPr>
          <p:cNvSpPr>
            <a:spLocks noGrp="1"/>
          </p:cNvSpPr>
          <p:nvPr>
            <p:ph type="body" sz="quarter" idx="2"/>
          </p:nvPr>
        </p:nvSpPr>
        <p:spPr/>
        <p:txBody>
          <a:bodyPr>
            <a:noAutofit/>
          </a:bodyPr>
          <a:lstStyle/>
          <a:p>
            <a:r>
              <a:rPr lang="en-US" sz="1600" dirty="0"/>
              <a:t>Mental health is part of our overall health</a:t>
            </a:r>
          </a:p>
        </p:txBody>
      </p:sp>
      <p:sp>
        <p:nvSpPr>
          <p:cNvPr id="4" name="Footer Placeholder 3">
            <a:extLst>
              <a:ext uri="{FF2B5EF4-FFF2-40B4-BE49-F238E27FC236}">
                <a16:creationId xmlns:a16="http://schemas.microsoft.com/office/drawing/2014/main" id="{4D0104A1-25DB-4A49-B257-40CF6B30A4BF}"/>
              </a:ext>
            </a:extLst>
          </p:cNvPr>
          <p:cNvSpPr>
            <a:spLocks noGrp="1"/>
          </p:cNvSpPr>
          <p:nvPr>
            <p:ph type="ftr" sz="quarter" idx="11"/>
          </p:nvPr>
        </p:nvSpPr>
        <p:spPr/>
        <p:txBody>
          <a:bodyPr/>
          <a:lstStyle/>
          <a:p>
            <a:r>
              <a:rPr lang="en-GB" dirty="0"/>
              <a:t>Introduction to Mental Health and Wellbeing </a:t>
            </a:r>
          </a:p>
        </p:txBody>
      </p:sp>
      <p:sp>
        <p:nvSpPr>
          <p:cNvPr id="5" name="Slide Number Placeholder 4">
            <a:extLst>
              <a:ext uri="{FF2B5EF4-FFF2-40B4-BE49-F238E27FC236}">
                <a16:creationId xmlns:a16="http://schemas.microsoft.com/office/drawing/2014/main" id="{3F040D52-4191-48B5-89BF-0F57F61C4487}"/>
              </a:ext>
            </a:extLst>
          </p:cNvPr>
          <p:cNvSpPr>
            <a:spLocks noGrp="1"/>
          </p:cNvSpPr>
          <p:nvPr>
            <p:ph type="sldNum" sz="quarter" idx="12"/>
          </p:nvPr>
        </p:nvSpPr>
        <p:spPr/>
        <p:txBody>
          <a:bodyPr/>
          <a:lstStyle/>
          <a:p>
            <a:fld id="{95CBEC59-7FF9-4688-98DF-89832A0C9025}" type="slidenum">
              <a:rPr lang="en-US" smtClean="0"/>
              <a:pPr/>
              <a:t>13</a:t>
            </a:fld>
            <a:endParaRPr lang="en-US" dirty="0"/>
          </a:p>
        </p:txBody>
      </p:sp>
      <p:sp>
        <p:nvSpPr>
          <p:cNvPr id="30" name="Text Placeholder 29">
            <a:extLst>
              <a:ext uri="{FF2B5EF4-FFF2-40B4-BE49-F238E27FC236}">
                <a16:creationId xmlns:a16="http://schemas.microsoft.com/office/drawing/2014/main" id="{0AC0E371-764C-41CA-9680-267350C7EE1C}"/>
              </a:ext>
            </a:extLst>
          </p:cNvPr>
          <p:cNvSpPr>
            <a:spLocks noGrp="1"/>
          </p:cNvSpPr>
          <p:nvPr>
            <p:ph type="body" sz="half" idx="16"/>
          </p:nvPr>
        </p:nvSpPr>
        <p:spPr/>
        <p:txBody>
          <a:bodyPr>
            <a:noAutofit/>
          </a:bodyPr>
          <a:lstStyle/>
          <a:p>
            <a:r>
              <a:rPr lang="en-US" sz="1600" dirty="0"/>
              <a:t>Our mental health encompasses the way we feel about ourselves along with our emotional and psychological wellbeing</a:t>
            </a:r>
          </a:p>
        </p:txBody>
      </p:sp>
      <p:sp>
        <p:nvSpPr>
          <p:cNvPr id="31" name="Text Placeholder 30">
            <a:extLst>
              <a:ext uri="{FF2B5EF4-FFF2-40B4-BE49-F238E27FC236}">
                <a16:creationId xmlns:a16="http://schemas.microsoft.com/office/drawing/2014/main" id="{95712C8D-157C-4EF1-B565-889F5684F1BA}"/>
              </a:ext>
            </a:extLst>
          </p:cNvPr>
          <p:cNvSpPr>
            <a:spLocks noGrp="1"/>
          </p:cNvSpPr>
          <p:nvPr>
            <p:ph type="body" sz="half" idx="17"/>
          </p:nvPr>
        </p:nvSpPr>
        <p:spPr/>
        <p:txBody>
          <a:bodyPr>
            <a:noAutofit/>
          </a:bodyPr>
          <a:lstStyle/>
          <a:p>
            <a:r>
              <a:rPr lang="en-US" sz="1600" dirty="0"/>
              <a:t>The way we define mental health can vary</a:t>
            </a:r>
          </a:p>
        </p:txBody>
      </p:sp>
      <p:sp>
        <p:nvSpPr>
          <p:cNvPr id="32" name="Text Placeholder 31">
            <a:extLst>
              <a:ext uri="{FF2B5EF4-FFF2-40B4-BE49-F238E27FC236}">
                <a16:creationId xmlns:a16="http://schemas.microsoft.com/office/drawing/2014/main" id="{188B3941-E817-44DE-8D5A-DCA0DAB61823}"/>
              </a:ext>
            </a:extLst>
          </p:cNvPr>
          <p:cNvSpPr>
            <a:spLocks noGrp="1"/>
          </p:cNvSpPr>
          <p:nvPr>
            <p:ph type="body" sz="half" idx="18"/>
          </p:nvPr>
        </p:nvSpPr>
        <p:spPr/>
        <p:txBody>
          <a:bodyPr>
            <a:noAutofit/>
          </a:bodyPr>
          <a:lstStyle/>
          <a:p>
            <a:r>
              <a:rPr lang="en-US" sz="1600" dirty="0"/>
              <a:t>Perceptions of mental health determine how significant it is to each of us to take care of it</a:t>
            </a:r>
          </a:p>
        </p:txBody>
      </p:sp>
      <p:sp>
        <p:nvSpPr>
          <p:cNvPr id="33" name="Text Placeholder 32">
            <a:extLst>
              <a:ext uri="{FF2B5EF4-FFF2-40B4-BE49-F238E27FC236}">
                <a16:creationId xmlns:a16="http://schemas.microsoft.com/office/drawing/2014/main" id="{20613223-43E0-4B37-AFB8-C0C5F47750A5}"/>
              </a:ext>
            </a:extLst>
          </p:cNvPr>
          <p:cNvSpPr>
            <a:spLocks noGrp="1"/>
          </p:cNvSpPr>
          <p:nvPr>
            <p:ph type="body" sz="half" idx="19"/>
          </p:nvPr>
        </p:nvSpPr>
        <p:spPr/>
        <p:txBody>
          <a:bodyPr>
            <a:noAutofit/>
          </a:bodyPr>
          <a:lstStyle/>
          <a:p>
            <a:r>
              <a:rPr lang="en-US" sz="1600" dirty="0"/>
              <a:t>By 2030 depression will be the leading cause of mortality and morbidity globally </a:t>
            </a:r>
          </a:p>
        </p:txBody>
      </p:sp>
      <p:sp>
        <p:nvSpPr>
          <p:cNvPr id="34" name="Text Placeholder 33">
            <a:extLst>
              <a:ext uri="{FF2B5EF4-FFF2-40B4-BE49-F238E27FC236}">
                <a16:creationId xmlns:a16="http://schemas.microsoft.com/office/drawing/2014/main" id="{3C4E060E-0CFB-411A-B226-CDA349703288}"/>
              </a:ext>
            </a:extLst>
          </p:cNvPr>
          <p:cNvSpPr>
            <a:spLocks noGrp="1"/>
          </p:cNvSpPr>
          <p:nvPr>
            <p:ph type="body" sz="half" idx="20"/>
          </p:nvPr>
        </p:nvSpPr>
        <p:spPr/>
        <p:txBody>
          <a:bodyPr>
            <a:noAutofit/>
          </a:bodyPr>
          <a:lstStyle/>
          <a:p>
            <a:r>
              <a:rPr lang="en-US" sz="1600" dirty="0"/>
              <a:t>Our mental health influences our physical health conditions</a:t>
            </a:r>
          </a:p>
        </p:txBody>
      </p:sp>
      <p:pic>
        <p:nvPicPr>
          <p:cNvPr id="51" name="Picture Placeholder 50" descr="Paper">
            <a:extLst>
              <a:ext uri="{FF2B5EF4-FFF2-40B4-BE49-F238E27FC236}">
                <a16:creationId xmlns:a16="http://schemas.microsoft.com/office/drawing/2014/main" id="{FFC09231-9C4D-4246-A535-C36907194980}"/>
              </a:ext>
            </a:extLst>
          </p:cNvPr>
          <p:cNvPicPr>
            <a:picLocks noGrp="1" noChangeAspect="1"/>
          </p:cNvPicPr>
          <p:nvPr>
            <p:ph type="pic" sz="quarter" idx="27"/>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28940" y="1757980"/>
            <a:ext cx="862926" cy="864000"/>
          </a:xfrm>
        </p:spPr>
      </p:pic>
      <p:pic>
        <p:nvPicPr>
          <p:cNvPr id="59" name="Picture Placeholder 58" descr="Stopwatch">
            <a:extLst>
              <a:ext uri="{FF2B5EF4-FFF2-40B4-BE49-F238E27FC236}">
                <a16:creationId xmlns:a16="http://schemas.microsoft.com/office/drawing/2014/main" id="{254CDD44-0160-47AE-934F-2D936D20C7FF}"/>
              </a:ext>
            </a:extLst>
          </p:cNvPr>
          <p:cNvPicPr>
            <a:picLocks noGrp="1" noChangeAspect="1"/>
          </p:cNvPicPr>
          <p:nvPr>
            <p:ph type="pic" sz="quarter" idx="3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p:pic>
      <p:pic>
        <p:nvPicPr>
          <p:cNvPr id="61" name="Picture Placeholder 60" descr="Target">
            <a:extLst>
              <a:ext uri="{FF2B5EF4-FFF2-40B4-BE49-F238E27FC236}">
                <a16:creationId xmlns:a16="http://schemas.microsoft.com/office/drawing/2014/main" id="{ED39021A-AD0E-4A23-A73D-402E0578804C}"/>
              </a:ext>
            </a:extLst>
          </p:cNvPr>
          <p:cNvPicPr>
            <a:picLocks noGrp="1" noChangeAspect="1"/>
          </p:cNvPicPr>
          <p:nvPr>
            <p:ph type="pic" sz="quarter" idx="32"/>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p:pic>
      <p:pic>
        <p:nvPicPr>
          <p:cNvPr id="71" name="Picture Placeholder 70" descr="Checklist RTL">
            <a:extLst>
              <a:ext uri="{FF2B5EF4-FFF2-40B4-BE49-F238E27FC236}">
                <a16:creationId xmlns:a16="http://schemas.microsoft.com/office/drawing/2014/main" id="{76E10F36-72C7-48D2-92C9-EB0F25D8477E}"/>
              </a:ext>
            </a:extLst>
          </p:cNvPr>
          <p:cNvPicPr>
            <a:picLocks noGrp="1" noChangeAspect="1"/>
          </p:cNvPicPr>
          <p:nvPr>
            <p:ph type="pic" sz="quarter" idx="28"/>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432166" y="1757980"/>
            <a:ext cx="867600" cy="868680"/>
          </a:xfrm>
        </p:spPr>
      </p:pic>
      <p:pic>
        <p:nvPicPr>
          <p:cNvPr id="73" name="Picture Placeholder 72" descr="List">
            <a:extLst>
              <a:ext uri="{FF2B5EF4-FFF2-40B4-BE49-F238E27FC236}">
                <a16:creationId xmlns:a16="http://schemas.microsoft.com/office/drawing/2014/main" id="{840D31A1-AED1-47FF-A23F-DF37F6745DEF}"/>
              </a:ext>
            </a:extLst>
          </p:cNvPr>
          <p:cNvPicPr>
            <a:picLocks noGrp="1" noChangeAspect="1"/>
          </p:cNvPicPr>
          <p:nvPr>
            <p:ph type="pic" sz="quarter" idx="29"/>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967476" y="1757980"/>
            <a:ext cx="867600" cy="868680"/>
          </a:xfrm>
        </p:spPr>
      </p:pic>
      <p:pic>
        <p:nvPicPr>
          <p:cNvPr id="77" name="Picture Placeholder 76" descr="Bullseye">
            <a:extLst>
              <a:ext uri="{FF2B5EF4-FFF2-40B4-BE49-F238E27FC236}">
                <a16:creationId xmlns:a16="http://schemas.microsoft.com/office/drawing/2014/main" id="{97C0FBD8-CC2C-4B3C-BEA4-C0AF2C3DED1B}"/>
              </a:ext>
            </a:extLst>
          </p:cNvPr>
          <p:cNvPicPr>
            <a:picLocks noGrp="1" noChangeAspect="1"/>
          </p:cNvPicPr>
          <p:nvPr>
            <p:ph type="pic" sz="quarter" idx="30"/>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p:pic>
    </p:spTree>
    <p:extLst>
      <p:ext uri="{BB962C8B-B14F-4D97-AF65-F5344CB8AC3E}">
        <p14:creationId xmlns:p14="http://schemas.microsoft.com/office/powerpoint/2010/main" val="643801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5BCE0-C492-45D1-B14B-D698228DC08F}"/>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29B0ECBC-01F6-45D4-9F4C-FD7E8B5B96A4}"/>
              </a:ext>
            </a:extLst>
          </p:cNvPr>
          <p:cNvSpPr>
            <a:spLocks noGrp="1"/>
          </p:cNvSpPr>
          <p:nvPr>
            <p:ph type="subTitle" idx="1"/>
          </p:nvPr>
        </p:nvSpPr>
        <p:spPr/>
        <p:txBody>
          <a:bodyPr>
            <a:normAutofit fontScale="77500" lnSpcReduction="20000"/>
          </a:bodyPr>
          <a:lstStyle/>
          <a:p>
            <a:r>
              <a:rPr lang="en-US" dirty="0"/>
              <a:t>Next session: Exploring the concept of mental wellbeing in the 21</a:t>
            </a:r>
            <a:r>
              <a:rPr lang="en-US" baseline="30000" dirty="0"/>
              <a:t>st</a:t>
            </a:r>
            <a:r>
              <a:rPr lang="en-US" dirty="0"/>
              <a:t> century. </a:t>
            </a:r>
          </a:p>
        </p:txBody>
      </p:sp>
    </p:spTree>
    <p:extLst>
      <p:ext uri="{BB962C8B-B14F-4D97-AF65-F5344CB8AC3E}">
        <p14:creationId xmlns:p14="http://schemas.microsoft.com/office/powerpoint/2010/main" val="363015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71DD-D1ED-4494-BAB0-E44D84460558}"/>
              </a:ext>
            </a:extLst>
          </p:cNvPr>
          <p:cNvSpPr>
            <a:spLocks noGrp="1"/>
          </p:cNvSpPr>
          <p:nvPr>
            <p:ph type="title"/>
          </p:nvPr>
        </p:nvSpPr>
        <p:spPr/>
        <p:txBody>
          <a:bodyPr/>
          <a:lstStyle/>
          <a:p>
            <a:r>
              <a:rPr lang="en-US" dirty="0"/>
              <a:t>Objectives for this lesson</a:t>
            </a:r>
          </a:p>
        </p:txBody>
      </p:sp>
      <p:sp>
        <p:nvSpPr>
          <p:cNvPr id="3" name="Text Placeholder 2">
            <a:extLst>
              <a:ext uri="{FF2B5EF4-FFF2-40B4-BE49-F238E27FC236}">
                <a16:creationId xmlns:a16="http://schemas.microsoft.com/office/drawing/2014/main" id="{FFD046CD-889C-4A2E-8DC3-BED5C7901EA2}"/>
              </a:ext>
            </a:extLst>
          </p:cNvPr>
          <p:cNvSpPr>
            <a:spLocks noGrp="1"/>
          </p:cNvSpPr>
          <p:nvPr>
            <p:ph type="body" idx="1"/>
          </p:nvPr>
        </p:nvSpPr>
        <p:spPr>
          <a:xfrm>
            <a:off x="928799" y="1894038"/>
            <a:ext cx="5157787" cy="823912"/>
          </a:xfrm>
        </p:spPr>
        <p:txBody>
          <a:bodyPr/>
          <a:lstStyle/>
          <a:p>
            <a:r>
              <a:rPr lang="en-US" dirty="0"/>
              <a:t>1. Define the concept mental health</a:t>
            </a:r>
          </a:p>
        </p:txBody>
      </p:sp>
      <p:sp>
        <p:nvSpPr>
          <p:cNvPr id="5" name="Text Placeholder 4">
            <a:extLst>
              <a:ext uri="{FF2B5EF4-FFF2-40B4-BE49-F238E27FC236}">
                <a16:creationId xmlns:a16="http://schemas.microsoft.com/office/drawing/2014/main" id="{33C7831C-5C8A-4D10-8B69-B54C753E23A1}"/>
              </a:ext>
            </a:extLst>
          </p:cNvPr>
          <p:cNvSpPr>
            <a:spLocks noGrp="1"/>
          </p:cNvSpPr>
          <p:nvPr>
            <p:ph type="body" sz="quarter" idx="3"/>
          </p:nvPr>
        </p:nvSpPr>
        <p:spPr>
          <a:xfrm>
            <a:off x="6012726" y="2167677"/>
            <a:ext cx="5183188" cy="823912"/>
          </a:xfrm>
        </p:spPr>
        <p:txBody>
          <a:bodyPr/>
          <a:lstStyle/>
          <a:p>
            <a:r>
              <a:rPr lang="en-US" dirty="0"/>
              <a:t>2. Consider the ways in which mental health matters</a:t>
            </a:r>
          </a:p>
        </p:txBody>
      </p:sp>
      <p:sp>
        <p:nvSpPr>
          <p:cNvPr id="7" name="Footer Placeholder 6">
            <a:extLst>
              <a:ext uri="{FF2B5EF4-FFF2-40B4-BE49-F238E27FC236}">
                <a16:creationId xmlns:a16="http://schemas.microsoft.com/office/drawing/2014/main" id="{01088409-0EAA-441A-9E25-8CC3324ED156}"/>
              </a:ext>
            </a:extLst>
          </p:cNvPr>
          <p:cNvSpPr>
            <a:spLocks noGrp="1"/>
          </p:cNvSpPr>
          <p:nvPr>
            <p:ph type="ftr" sz="quarter" idx="11"/>
          </p:nvPr>
        </p:nvSpPr>
        <p:spPr/>
        <p:txBody>
          <a:bodyPr/>
          <a:lstStyle/>
          <a:p>
            <a:r>
              <a:rPr lang="en-GB" dirty="0"/>
              <a:t>Introduction to Mental Health and Wellbeing </a:t>
            </a:r>
            <a:endParaRPr lang="en-US" dirty="0"/>
          </a:p>
        </p:txBody>
      </p:sp>
      <p:sp>
        <p:nvSpPr>
          <p:cNvPr id="8" name="Slide Number Placeholder 7">
            <a:extLst>
              <a:ext uri="{FF2B5EF4-FFF2-40B4-BE49-F238E27FC236}">
                <a16:creationId xmlns:a16="http://schemas.microsoft.com/office/drawing/2014/main" id="{B3B47294-B529-4908-976B-4F8ECE7A45B3}"/>
              </a:ext>
            </a:extLst>
          </p:cNvPr>
          <p:cNvSpPr>
            <a:spLocks noGrp="1"/>
          </p:cNvSpPr>
          <p:nvPr>
            <p:ph type="sldNum" sz="quarter" idx="12"/>
          </p:nvPr>
        </p:nvSpPr>
        <p:spPr/>
        <p:txBody>
          <a:bodyPr/>
          <a:lstStyle/>
          <a:p>
            <a:fld id="{95CBEC59-7FF9-4688-98DF-89832A0C9025}" type="slidenum">
              <a:rPr lang="en-US" smtClean="0"/>
              <a:pPr/>
              <a:t>2</a:t>
            </a:fld>
            <a:endParaRPr lang="en-US" dirty="0"/>
          </a:p>
        </p:txBody>
      </p:sp>
    </p:spTree>
    <p:extLst>
      <p:ext uri="{BB962C8B-B14F-4D97-AF65-F5344CB8AC3E}">
        <p14:creationId xmlns:p14="http://schemas.microsoft.com/office/powerpoint/2010/main" val="263795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C75E2-C7E9-4CDE-A3E7-DB7E770B97E4}"/>
              </a:ext>
            </a:extLst>
          </p:cNvPr>
          <p:cNvSpPr>
            <a:spLocks noGrp="1"/>
          </p:cNvSpPr>
          <p:nvPr>
            <p:ph type="title"/>
          </p:nvPr>
        </p:nvSpPr>
        <p:spPr/>
        <p:txBody>
          <a:bodyPr>
            <a:normAutofit fontScale="90000"/>
          </a:bodyPr>
          <a:lstStyle/>
          <a:p>
            <a:r>
              <a:rPr lang="en-US" dirty="0"/>
              <a:t>Our mental health is part of our overall health</a:t>
            </a:r>
          </a:p>
        </p:txBody>
      </p:sp>
      <p:sp>
        <p:nvSpPr>
          <p:cNvPr id="3" name="Content Placeholder 2">
            <a:extLst>
              <a:ext uri="{FF2B5EF4-FFF2-40B4-BE49-F238E27FC236}">
                <a16:creationId xmlns:a16="http://schemas.microsoft.com/office/drawing/2014/main" id="{D5F2D16A-183F-4A38-8872-766FA01EA75F}"/>
              </a:ext>
            </a:extLst>
          </p:cNvPr>
          <p:cNvSpPr>
            <a:spLocks noGrp="1"/>
          </p:cNvSpPr>
          <p:nvPr>
            <p:ph idx="1"/>
          </p:nvPr>
        </p:nvSpPr>
        <p:spPr>
          <a:xfrm>
            <a:off x="6664881" y="829559"/>
            <a:ext cx="4369739" cy="5817372"/>
          </a:xfrm>
        </p:spPr>
        <p:txBody>
          <a:bodyPr>
            <a:normAutofit/>
          </a:bodyPr>
          <a:lstStyle/>
          <a:p>
            <a:pPr marL="342900" indent="-342900">
              <a:buFont typeface="Arial" panose="020B0604020202020204" pitchFamily="34" charset="0"/>
              <a:buChar char="•"/>
            </a:pPr>
            <a:r>
              <a:rPr lang="en-GB" sz="2000" dirty="0"/>
              <a:t>Mental health forms part of our emotional, psychological, and social well-being which can have an impact on how we think, feel, and behave.</a:t>
            </a:r>
          </a:p>
          <a:p>
            <a:pPr marL="342900" indent="-342900">
              <a:buFont typeface="Arial" panose="020B0604020202020204" pitchFamily="34" charset="0"/>
              <a:buChar char="•"/>
            </a:pPr>
            <a:r>
              <a:rPr lang="en-GB" sz="2000" dirty="0"/>
              <a:t>Our mental health helps to determine how we handle stress, relate to others, and make healthy choices. </a:t>
            </a:r>
          </a:p>
          <a:p>
            <a:pPr marL="342900" indent="-342900">
              <a:buFont typeface="Arial" panose="020B0604020202020204" pitchFamily="34" charset="0"/>
              <a:buChar char="•"/>
            </a:pPr>
            <a:r>
              <a:rPr lang="en-GB" sz="2000" dirty="0"/>
              <a:t>Across the lifespan, from early years to later adulthood our mental health is important; as important as our physical health. </a:t>
            </a:r>
          </a:p>
          <a:p>
            <a:pPr marL="342900" indent="-342900">
              <a:buFont typeface="Arial" panose="020B0604020202020204" pitchFamily="34" charset="0"/>
              <a:buChar char="•"/>
            </a:pPr>
            <a:r>
              <a:rPr lang="en-US" sz="2000" dirty="0"/>
              <a:t>Since many individuals can struggle with poor mental health which is usually derived from some form of distress, it could be argued that taking care of our mental health is as important as our physical.</a:t>
            </a:r>
          </a:p>
        </p:txBody>
      </p:sp>
      <p:sp>
        <p:nvSpPr>
          <p:cNvPr id="4" name="Footer Placeholder 3">
            <a:extLst>
              <a:ext uri="{FF2B5EF4-FFF2-40B4-BE49-F238E27FC236}">
                <a16:creationId xmlns:a16="http://schemas.microsoft.com/office/drawing/2014/main" id="{16417046-E8D4-4851-862C-0BF84D8D122B}"/>
              </a:ext>
            </a:extLst>
          </p:cNvPr>
          <p:cNvSpPr>
            <a:spLocks noGrp="1"/>
          </p:cNvSpPr>
          <p:nvPr>
            <p:ph type="ftr" sz="quarter" idx="11"/>
          </p:nvPr>
        </p:nvSpPr>
        <p:spPr/>
        <p:txBody>
          <a:bodyPr/>
          <a:lstStyle/>
          <a:p>
            <a:r>
              <a:rPr lang="en-GB" dirty="0"/>
              <a:t>Introduction to Mental Health and Wellbeing </a:t>
            </a:r>
            <a:endParaRPr lang="en-US" dirty="0"/>
          </a:p>
        </p:txBody>
      </p:sp>
      <p:sp>
        <p:nvSpPr>
          <p:cNvPr id="5" name="Slide Number Placeholder 4">
            <a:extLst>
              <a:ext uri="{FF2B5EF4-FFF2-40B4-BE49-F238E27FC236}">
                <a16:creationId xmlns:a16="http://schemas.microsoft.com/office/drawing/2014/main" id="{37FC0AEA-646D-49DC-8618-CEFD70130E0C}"/>
              </a:ext>
            </a:extLst>
          </p:cNvPr>
          <p:cNvSpPr>
            <a:spLocks noGrp="1"/>
          </p:cNvSpPr>
          <p:nvPr>
            <p:ph type="sldNum" sz="quarter" idx="12"/>
          </p:nvPr>
        </p:nvSpPr>
        <p:spPr/>
        <p:txBody>
          <a:bodyPr/>
          <a:lstStyle/>
          <a:p>
            <a:fld id="{95CBEC59-7FF9-4688-98DF-89832A0C9025}" type="slidenum">
              <a:rPr lang="en-US" smtClean="0"/>
              <a:t>3</a:t>
            </a:fld>
            <a:endParaRPr lang="en-US" dirty="0"/>
          </a:p>
        </p:txBody>
      </p:sp>
    </p:spTree>
    <p:extLst>
      <p:ext uri="{BB962C8B-B14F-4D97-AF65-F5344CB8AC3E}">
        <p14:creationId xmlns:p14="http://schemas.microsoft.com/office/powerpoint/2010/main" val="137292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C75E2-C7E9-4CDE-A3E7-DB7E770B97E4}"/>
              </a:ext>
            </a:extLst>
          </p:cNvPr>
          <p:cNvSpPr>
            <a:spLocks noGrp="1"/>
          </p:cNvSpPr>
          <p:nvPr>
            <p:ph type="title"/>
          </p:nvPr>
        </p:nvSpPr>
        <p:spPr/>
        <p:txBody>
          <a:bodyPr>
            <a:normAutofit fontScale="90000"/>
          </a:bodyPr>
          <a:lstStyle/>
          <a:p>
            <a:r>
              <a:rPr lang="en-GB" dirty="0"/>
              <a:t>Why is Mental Health Important?</a:t>
            </a:r>
            <a:endParaRPr lang="en-US" dirty="0"/>
          </a:p>
        </p:txBody>
      </p:sp>
      <p:sp>
        <p:nvSpPr>
          <p:cNvPr id="3" name="Content Placeholder 2">
            <a:extLst>
              <a:ext uri="{FF2B5EF4-FFF2-40B4-BE49-F238E27FC236}">
                <a16:creationId xmlns:a16="http://schemas.microsoft.com/office/drawing/2014/main" id="{D5F2D16A-183F-4A38-8872-766FA01EA75F}"/>
              </a:ext>
            </a:extLst>
          </p:cNvPr>
          <p:cNvSpPr>
            <a:spLocks noGrp="1"/>
          </p:cNvSpPr>
          <p:nvPr>
            <p:ph idx="1"/>
          </p:nvPr>
        </p:nvSpPr>
        <p:spPr>
          <a:xfrm>
            <a:off x="6664881" y="829559"/>
            <a:ext cx="4369739" cy="5817372"/>
          </a:xfrm>
        </p:spPr>
        <p:txBody>
          <a:bodyPr>
            <a:normAutofit/>
          </a:bodyPr>
          <a:lstStyle/>
          <a:p>
            <a:pPr marL="342900" indent="-342900">
              <a:buFont typeface="Arial" panose="020B0604020202020204" pitchFamily="34" charset="0"/>
              <a:buChar char="•"/>
            </a:pPr>
            <a:r>
              <a:rPr lang="en-GB" sz="2000" dirty="0"/>
              <a:t>Mental health is essential to our overall well-being, greatly influencing how we think, act, and interact in our daily lives.</a:t>
            </a:r>
          </a:p>
          <a:p>
            <a:pPr marL="342900" indent="-342900">
              <a:buFont typeface="Arial" panose="020B0604020202020204" pitchFamily="34" charset="0"/>
              <a:buChar char="•"/>
            </a:pPr>
            <a:r>
              <a:rPr lang="en-GB" sz="2000" dirty="0"/>
              <a:t>Good mental health enables us to face life’s challenges with resilience and strengthens our ability to create meaningful relationships, and make decisions that shape a positive future for ourselves and our communities. </a:t>
            </a:r>
          </a:p>
          <a:p>
            <a:pPr marL="342900" indent="-342900">
              <a:buFont typeface="Arial" panose="020B0604020202020204" pitchFamily="34" charset="0"/>
              <a:buChar char="•"/>
            </a:pPr>
            <a:r>
              <a:rPr lang="en-GB" sz="2000" dirty="0"/>
              <a:t>When we are aware of the importance good mental health can bring to societies, it can lay the foundation for individual resilience and collective well-being.</a:t>
            </a:r>
          </a:p>
        </p:txBody>
      </p:sp>
      <p:sp>
        <p:nvSpPr>
          <p:cNvPr id="4" name="Footer Placeholder 3">
            <a:extLst>
              <a:ext uri="{FF2B5EF4-FFF2-40B4-BE49-F238E27FC236}">
                <a16:creationId xmlns:a16="http://schemas.microsoft.com/office/drawing/2014/main" id="{16417046-E8D4-4851-862C-0BF84D8D122B}"/>
              </a:ext>
            </a:extLst>
          </p:cNvPr>
          <p:cNvSpPr>
            <a:spLocks noGrp="1"/>
          </p:cNvSpPr>
          <p:nvPr>
            <p:ph type="ftr" sz="quarter" idx="11"/>
          </p:nvPr>
        </p:nvSpPr>
        <p:spPr/>
        <p:txBody>
          <a:bodyPr/>
          <a:lstStyle/>
          <a:p>
            <a:r>
              <a:rPr lang="en-GB" dirty="0"/>
              <a:t>Introduction to Mental Health and Wellbeing </a:t>
            </a:r>
            <a:endParaRPr lang="en-US" dirty="0"/>
          </a:p>
        </p:txBody>
      </p:sp>
      <p:sp>
        <p:nvSpPr>
          <p:cNvPr id="5" name="Slide Number Placeholder 4">
            <a:extLst>
              <a:ext uri="{FF2B5EF4-FFF2-40B4-BE49-F238E27FC236}">
                <a16:creationId xmlns:a16="http://schemas.microsoft.com/office/drawing/2014/main" id="{37FC0AEA-646D-49DC-8618-CEFD70130E0C}"/>
              </a:ext>
            </a:extLst>
          </p:cNvPr>
          <p:cNvSpPr>
            <a:spLocks noGrp="1"/>
          </p:cNvSpPr>
          <p:nvPr>
            <p:ph type="sldNum" sz="quarter" idx="12"/>
          </p:nvPr>
        </p:nvSpPr>
        <p:spPr/>
        <p:txBody>
          <a:bodyPr/>
          <a:lstStyle/>
          <a:p>
            <a:fld id="{95CBEC59-7FF9-4688-98DF-89832A0C9025}" type="slidenum">
              <a:rPr lang="en-US" smtClean="0"/>
              <a:t>4</a:t>
            </a:fld>
            <a:endParaRPr lang="en-US" dirty="0"/>
          </a:p>
        </p:txBody>
      </p:sp>
    </p:spTree>
    <p:extLst>
      <p:ext uri="{BB962C8B-B14F-4D97-AF65-F5344CB8AC3E}">
        <p14:creationId xmlns:p14="http://schemas.microsoft.com/office/powerpoint/2010/main" val="299431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9A437-8B14-44F3-9CD4-350A04C1CA8C}"/>
              </a:ext>
            </a:extLst>
          </p:cNvPr>
          <p:cNvSpPr>
            <a:spLocks noGrp="1"/>
          </p:cNvSpPr>
          <p:nvPr>
            <p:ph type="title"/>
          </p:nvPr>
        </p:nvSpPr>
        <p:spPr/>
        <p:txBody>
          <a:bodyPr/>
          <a:lstStyle/>
          <a:p>
            <a:r>
              <a:rPr lang="en-US" dirty="0"/>
              <a:t>Mental Health Trajectory </a:t>
            </a:r>
          </a:p>
        </p:txBody>
      </p:sp>
      <p:sp>
        <p:nvSpPr>
          <p:cNvPr id="3" name="Footer Placeholder 2">
            <a:extLst>
              <a:ext uri="{FF2B5EF4-FFF2-40B4-BE49-F238E27FC236}">
                <a16:creationId xmlns:a16="http://schemas.microsoft.com/office/drawing/2014/main" id="{585E8062-5491-4788-A35F-8BEF6FC48888}"/>
              </a:ext>
            </a:extLst>
          </p:cNvPr>
          <p:cNvSpPr>
            <a:spLocks noGrp="1"/>
          </p:cNvSpPr>
          <p:nvPr>
            <p:ph type="ftr" sz="quarter" idx="11"/>
          </p:nvPr>
        </p:nvSpPr>
        <p:spPr/>
        <p:txBody>
          <a:bodyPr/>
          <a:lstStyle/>
          <a:p>
            <a:r>
              <a:rPr lang="en-US" dirty="0"/>
              <a:t>Introduction to Mental Health and Wellbeing</a:t>
            </a:r>
          </a:p>
        </p:txBody>
      </p:sp>
      <p:sp>
        <p:nvSpPr>
          <p:cNvPr id="4" name="Slide Number Placeholder 3">
            <a:extLst>
              <a:ext uri="{FF2B5EF4-FFF2-40B4-BE49-F238E27FC236}">
                <a16:creationId xmlns:a16="http://schemas.microsoft.com/office/drawing/2014/main" id="{73488701-5FB3-46AF-AA79-5DFBF04494AD}"/>
              </a:ext>
            </a:extLst>
          </p:cNvPr>
          <p:cNvSpPr>
            <a:spLocks noGrp="1"/>
          </p:cNvSpPr>
          <p:nvPr>
            <p:ph type="sldNum" sz="quarter" idx="12"/>
          </p:nvPr>
        </p:nvSpPr>
        <p:spPr/>
        <p:txBody>
          <a:bodyPr/>
          <a:lstStyle/>
          <a:p>
            <a:fld id="{95CBEC59-7FF9-4688-98DF-89832A0C9025}" type="slidenum">
              <a:rPr lang="en-US" smtClean="0"/>
              <a:t>5</a:t>
            </a:fld>
            <a:endParaRPr lang="en-US" dirty="0"/>
          </a:p>
        </p:txBody>
      </p:sp>
      <p:sp>
        <p:nvSpPr>
          <p:cNvPr id="5" name="Text Placeholder 4">
            <a:extLst>
              <a:ext uri="{FF2B5EF4-FFF2-40B4-BE49-F238E27FC236}">
                <a16:creationId xmlns:a16="http://schemas.microsoft.com/office/drawing/2014/main" id="{A8B52AA4-2DB7-4C7A-99AA-093B615C386A}"/>
              </a:ext>
            </a:extLst>
          </p:cNvPr>
          <p:cNvSpPr>
            <a:spLocks noGrp="1"/>
          </p:cNvSpPr>
          <p:nvPr>
            <p:ph type="body" idx="1"/>
          </p:nvPr>
        </p:nvSpPr>
        <p:spPr>
          <a:xfrm>
            <a:off x="938213" y="2302589"/>
            <a:ext cx="5157787" cy="823912"/>
          </a:xfrm>
        </p:spPr>
        <p:txBody>
          <a:bodyPr/>
          <a:lstStyle/>
          <a:p>
            <a:r>
              <a:rPr lang="en-US" dirty="0"/>
              <a:t>By 2030</a:t>
            </a:r>
          </a:p>
        </p:txBody>
      </p:sp>
      <p:sp>
        <p:nvSpPr>
          <p:cNvPr id="6" name="Content Placeholder 5">
            <a:extLst>
              <a:ext uri="{FF2B5EF4-FFF2-40B4-BE49-F238E27FC236}">
                <a16:creationId xmlns:a16="http://schemas.microsoft.com/office/drawing/2014/main" id="{DC9CBA16-FC20-442F-ADE3-E8D745590243}"/>
              </a:ext>
            </a:extLst>
          </p:cNvPr>
          <p:cNvSpPr>
            <a:spLocks noGrp="1"/>
          </p:cNvSpPr>
          <p:nvPr>
            <p:ph sz="half" idx="2"/>
          </p:nvPr>
        </p:nvSpPr>
        <p:spPr>
          <a:xfrm>
            <a:off x="809428" y="3327416"/>
            <a:ext cx="5054043" cy="2790579"/>
          </a:xfrm>
        </p:spPr>
        <p:txBody>
          <a:bodyPr>
            <a:normAutofit fontScale="92500" lnSpcReduction="20000"/>
          </a:bodyPr>
          <a:lstStyle/>
          <a:p>
            <a:pPr marL="285750" indent="-285750">
              <a:buFont typeface="Arial" panose="020B0604020202020204" pitchFamily="34" charset="0"/>
              <a:buChar char="•"/>
            </a:pPr>
            <a:r>
              <a:rPr lang="en-GB" sz="1800" dirty="0"/>
              <a:t>It is projected that by 2030 mental health problems (particularly depression) will be the leading cause of mortality (death) and morbidity (sickness) globally.</a:t>
            </a:r>
          </a:p>
          <a:p>
            <a:pPr marL="285750" indent="-285750">
              <a:buFont typeface="Arial" panose="020B0604020202020204" pitchFamily="34" charset="0"/>
              <a:buChar char="•"/>
            </a:pPr>
            <a:r>
              <a:rPr lang="en-GB" sz="1800" dirty="0"/>
              <a:t>The primary drivers of disability globally include depression, anxiety and substance misuse. </a:t>
            </a:r>
          </a:p>
          <a:p>
            <a:pPr marL="285750" indent="-285750">
              <a:buFont typeface="Arial" panose="020B0604020202020204" pitchFamily="34" charset="0"/>
              <a:buChar char="•"/>
            </a:pPr>
            <a:r>
              <a:rPr lang="en-GB" sz="1800" dirty="0"/>
              <a:t>Major depression is thought to be the second leading cause of disability worldwide and a major contributor to the burden of suicide and heart disease </a:t>
            </a:r>
          </a:p>
          <a:p>
            <a:r>
              <a:rPr lang="en-GB" sz="1200" i="1" dirty="0"/>
              <a:t>Ref: mentalhealth.org.uk </a:t>
            </a:r>
          </a:p>
          <a:p>
            <a:endParaRPr lang="en-US" dirty="0"/>
          </a:p>
        </p:txBody>
      </p:sp>
      <p:graphicFrame>
        <p:nvGraphicFramePr>
          <p:cNvPr id="12" name="Content Placeholder 11" descr="Chart">
            <a:extLst>
              <a:ext uri="{FF2B5EF4-FFF2-40B4-BE49-F238E27FC236}">
                <a16:creationId xmlns:a16="http://schemas.microsoft.com/office/drawing/2014/main" id="{17331FE7-F462-4B22-B38A-2DC8F54AB0BA}"/>
              </a:ext>
            </a:extLst>
          </p:cNvPr>
          <p:cNvGraphicFramePr>
            <a:graphicFrameLocks noGrp="1"/>
          </p:cNvGraphicFramePr>
          <p:nvPr>
            <p:ph sz="quarter" idx="4"/>
            <p:extLst>
              <p:ext uri="{D42A27DB-BD31-4B8C-83A1-F6EECF244321}">
                <p14:modId xmlns:p14="http://schemas.microsoft.com/office/powerpoint/2010/main" val="3034883256"/>
              </p:ext>
            </p:extLst>
          </p:nvPr>
        </p:nvGraphicFramePr>
        <p:xfrm>
          <a:off x="6224784" y="2179306"/>
          <a:ext cx="5157787" cy="3687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048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950A-F236-4AE1-B402-E9CC3F82CCB7}"/>
              </a:ext>
            </a:extLst>
          </p:cNvPr>
          <p:cNvSpPr>
            <a:spLocks noGrp="1"/>
          </p:cNvSpPr>
          <p:nvPr>
            <p:ph type="title"/>
          </p:nvPr>
        </p:nvSpPr>
        <p:spPr>
          <a:xfrm>
            <a:off x="873369" y="0"/>
            <a:ext cx="10515600" cy="1325563"/>
          </a:xfrm>
        </p:spPr>
        <p:txBody>
          <a:bodyPr>
            <a:normAutofit/>
          </a:bodyPr>
          <a:lstStyle/>
          <a:p>
            <a:r>
              <a:rPr lang="en-US" sz="3200" dirty="0"/>
              <a:t>Why mental health matters:</a:t>
            </a:r>
          </a:p>
        </p:txBody>
      </p:sp>
      <p:sp>
        <p:nvSpPr>
          <p:cNvPr id="3" name="Footer Placeholder 2">
            <a:extLst>
              <a:ext uri="{FF2B5EF4-FFF2-40B4-BE49-F238E27FC236}">
                <a16:creationId xmlns:a16="http://schemas.microsoft.com/office/drawing/2014/main" id="{5ABACD58-C3EC-4488-A3DB-D29386D20C75}"/>
              </a:ext>
            </a:extLst>
          </p:cNvPr>
          <p:cNvSpPr>
            <a:spLocks noGrp="1"/>
          </p:cNvSpPr>
          <p:nvPr>
            <p:ph type="ftr" sz="quarter" idx="11"/>
          </p:nvPr>
        </p:nvSpPr>
        <p:spPr>
          <a:xfrm>
            <a:off x="599049" y="6280749"/>
            <a:ext cx="3256673" cy="365125"/>
          </a:xfrm>
        </p:spPr>
        <p:txBody>
          <a:bodyPr/>
          <a:lstStyle/>
          <a:p>
            <a:r>
              <a:rPr lang="en-GB" dirty="0"/>
              <a:t>Introduction to Mental Health and Wellbeing </a:t>
            </a:r>
            <a:endParaRPr lang="en-US" dirty="0"/>
          </a:p>
        </p:txBody>
      </p:sp>
      <p:sp>
        <p:nvSpPr>
          <p:cNvPr id="4" name="Slide Number Placeholder 3">
            <a:extLst>
              <a:ext uri="{FF2B5EF4-FFF2-40B4-BE49-F238E27FC236}">
                <a16:creationId xmlns:a16="http://schemas.microsoft.com/office/drawing/2014/main" id="{DAFF36DD-94F6-49D4-8CCC-8C8BD062C04E}"/>
              </a:ext>
            </a:extLst>
          </p:cNvPr>
          <p:cNvSpPr>
            <a:spLocks noGrp="1"/>
          </p:cNvSpPr>
          <p:nvPr>
            <p:ph type="sldNum" sz="quarter" idx="12"/>
          </p:nvPr>
        </p:nvSpPr>
        <p:spPr/>
        <p:txBody>
          <a:bodyPr/>
          <a:lstStyle/>
          <a:p>
            <a:fld id="{95CBEC59-7FF9-4688-98DF-89832A0C9025}" type="slidenum">
              <a:rPr lang="en-US" smtClean="0"/>
              <a:t>6</a:t>
            </a:fld>
            <a:endParaRPr lang="en-US" dirty="0"/>
          </a:p>
        </p:txBody>
      </p:sp>
      <p:pic>
        <p:nvPicPr>
          <p:cNvPr id="8" name="Picture Placeholder 7">
            <a:extLst>
              <a:ext uri="{FF2B5EF4-FFF2-40B4-BE49-F238E27FC236}">
                <a16:creationId xmlns:a16="http://schemas.microsoft.com/office/drawing/2014/main" id="{C74EA6E3-94A6-4C0D-9240-C6228DA036D4}"/>
              </a:ext>
            </a:extLst>
          </p:cNvPr>
          <p:cNvPicPr>
            <a:picLocks noGrp="1" noChangeAspect="1"/>
          </p:cNvPicPr>
          <p:nvPr>
            <p:ph type="pic" sz="quarter" idx="15"/>
          </p:nvPr>
        </p:nvPicPr>
        <p:blipFill rotWithShape="1">
          <a:blip r:embed="rId2"/>
          <a:srcRect t="19523" b="9716"/>
          <a:stretch/>
        </p:blipFill>
        <p:spPr>
          <a:xfrm>
            <a:off x="0" y="1001779"/>
            <a:ext cx="12192000" cy="5256562"/>
          </a:xfrm>
          <a:prstGeom prst="rect">
            <a:avLst/>
          </a:prstGeom>
        </p:spPr>
      </p:pic>
    </p:spTree>
    <p:extLst>
      <p:ext uri="{BB962C8B-B14F-4D97-AF65-F5344CB8AC3E}">
        <p14:creationId xmlns:p14="http://schemas.microsoft.com/office/powerpoint/2010/main" val="3324330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C75E2-C7E9-4CDE-A3E7-DB7E770B97E4}"/>
              </a:ext>
            </a:extLst>
          </p:cNvPr>
          <p:cNvSpPr>
            <a:spLocks noGrp="1"/>
          </p:cNvSpPr>
          <p:nvPr>
            <p:ph type="title"/>
          </p:nvPr>
        </p:nvSpPr>
        <p:spPr/>
        <p:txBody>
          <a:bodyPr>
            <a:normAutofit fontScale="90000"/>
          </a:bodyPr>
          <a:lstStyle/>
          <a:p>
            <a:r>
              <a:rPr lang="en-US" dirty="0"/>
              <a:t>How do we define mental health?</a:t>
            </a:r>
          </a:p>
        </p:txBody>
      </p:sp>
      <p:sp>
        <p:nvSpPr>
          <p:cNvPr id="3" name="Content Placeholder 2">
            <a:extLst>
              <a:ext uri="{FF2B5EF4-FFF2-40B4-BE49-F238E27FC236}">
                <a16:creationId xmlns:a16="http://schemas.microsoft.com/office/drawing/2014/main" id="{D5F2D16A-183F-4A38-8872-766FA01EA75F}"/>
              </a:ext>
            </a:extLst>
          </p:cNvPr>
          <p:cNvSpPr>
            <a:spLocks noGrp="1"/>
          </p:cNvSpPr>
          <p:nvPr>
            <p:ph idx="1"/>
          </p:nvPr>
        </p:nvSpPr>
        <p:spPr>
          <a:xfrm>
            <a:off x="6664881" y="829559"/>
            <a:ext cx="4732125" cy="5817372"/>
          </a:xfrm>
        </p:spPr>
        <p:txBody>
          <a:bodyPr>
            <a:normAutofit fontScale="85000" lnSpcReduction="10000"/>
          </a:bodyPr>
          <a:lstStyle/>
          <a:p>
            <a:r>
              <a:rPr lang="en-GB" sz="2000" dirty="0"/>
              <a:t>The World Mental Health Organisation (WHO) defines mental health as not just in terms of the absence of mental disorder, but as a state of wellbeing in which every individual realises their own potential, can cope with the normal stresses of life, can work productively and fruitfully, and is able to make a contribution to their community.</a:t>
            </a:r>
          </a:p>
          <a:p>
            <a:endParaRPr lang="en-GB" sz="2000" dirty="0"/>
          </a:p>
          <a:p>
            <a:r>
              <a:rPr lang="en-GB" sz="2000" dirty="0"/>
              <a:t>Good mental health is thought to be characterised by a person’s ability to fulfil a number of key functions and activities, including: </a:t>
            </a:r>
          </a:p>
          <a:p>
            <a:endParaRPr lang="en-GB" sz="2000" dirty="0"/>
          </a:p>
          <a:p>
            <a:pPr marL="342900" indent="-342900">
              <a:buFont typeface="Arial" panose="020B0604020202020204" pitchFamily="34" charset="0"/>
              <a:buChar char="•"/>
            </a:pPr>
            <a:r>
              <a:rPr lang="en-GB" sz="2000" dirty="0"/>
              <a:t>The ability to learn</a:t>
            </a:r>
          </a:p>
          <a:p>
            <a:pPr marL="342900" indent="-342900">
              <a:buFont typeface="Arial" panose="020B0604020202020204" pitchFamily="34" charset="0"/>
              <a:buChar char="•"/>
            </a:pPr>
            <a:r>
              <a:rPr lang="en-GB" sz="2000" dirty="0"/>
              <a:t>The ability to feel, express and manage a range of positive and negative emotions</a:t>
            </a:r>
          </a:p>
          <a:p>
            <a:pPr marL="342900" indent="-342900">
              <a:buFont typeface="Arial" panose="020B0604020202020204" pitchFamily="34" charset="0"/>
              <a:buChar char="•"/>
            </a:pPr>
            <a:r>
              <a:rPr lang="en-GB" sz="2000" dirty="0"/>
              <a:t>The ability to form and maintain good relationships with others</a:t>
            </a:r>
          </a:p>
          <a:p>
            <a:pPr marL="342900" indent="-342900">
              <a:buFont typeface="Arial" panose="020B0604020202020204" pitchFamily="34" charset="0"/>
              <a:buChar char="•"/>
            </a:pPr>
            <a:r>
              <a:rPr lang="en-GB" sz="2000" dirty="0"/>
              <a:t>The ability to cope with and manage change and uncertainty</a:t>
            </a:r>
          </a:p>
          <a:p>
            <a:pPr marL="342900" indent="-342900">
              <a:buFont typeface="Arial" panose="020B0604020202020204" pitchFamily="34" charset="0"/>
              <a:buChar char="•"/>
            </a:pPr>
            <a:endParaRPr lang="en-GB" sz="2000" dirty="0"/>
          </a:p>
          <a:p>
            <a:r>
              <a:rPr lang="en-GB" i="1" dirty="0"/>
              <a:t>Ref: imperial.ac.uk </a:t>
            </a:r>
            <a:endParaRPr lang="en-US" i="1" dirty="0"/>
          </a:p>
        </p:txBody>
      </p:sp>
      <p:sp>
        <p:nvSpPr>
          <p:cNvPr id="4" name="Footer Placeholder 3">
            <a:extLst>
              <a:ext uri="{FF2B5EF4-FFF2-40B4-BE49-F238E27FC236}">
                <a16:creationId xmlns:a16="http://schemas.microsoft.com/office/drawing/2014/main" id="{16417046-E8D4-4851-862C-0BF84D8D122B}"/>
              </a:ext>
            </a:extLst>
          </p:cNvPr>
          <p:cNvSpPr>
            <a:spLocks noGrp="1"/>
          </p:cNvSpPr>
          <p:nvPr>
            <p:ph type="ftr" sz="quarter" idx="11"/>
          </p:nvPr>
        </p:nvSpPr>
        <p:spPr/>
        <p:txBody>
          <a:bodyPr/>
          <a:lstStyle/>
          <a:p>
            <a:r>
              <a:rPr lang="en-GB" dirty="0"/>
              <a:t>Introduction to Mental Health and Wellbeing </a:t>
            </a:r>
            <a:endParaRPr lang="en-US" dirty="0"/>
          </a:p>
        </p:txBody>
      </p:sp>
      <p:sp>
        <p:nvSpPr>
          <p:cNvPr id="5" name="Slide Number Placeholder 4">
            <a:extLst>
              <a:ext uri="{FF2B5EF4-FFF2-40B4-BE49-F238E27FC236}">
                <a16:creationId xmlns:a16="http://schemas.microsoft.com/office/drawing/2014/main" id="{37FC0AEA-646D-49DC-8618-CEFD70130E0C}"/>
              </a:ext>
            </a:extLst>
          </p:cNvPr>
          <p:cNvSpPr>
            <a:spLocks noGrp="1"/>
          </p:cNvSpPr>
          <p:nvPr>
            <p:ph type="sldNum" sz="quarter" idx="12"/>
          </p:nvPr>
        </p:nvSpPr>
        <p:spPr/>
        <p:txBody>
          <a:bodyPr/>
          <a:lstStyle/>
          <a:p>
            <a:fld id="{95CBEC59-7FF9-4688-98DF-89832A0C9025}" type="slidenum">
              <a:rPr lang="en-US" smtClean="0"/>
              <a:t>7</a:t>
            </a:fld>
            <a:endParaRPr lang="en-US" dirty="0"/>
          </a:p>
        </p:txBody>
      </p:sp>
    </p:spTree>
    <p:extLst>
      <p:ext uri="{BB962C8B-B14F-4D97-AF65-F5344CB8AC3E}">
        <p14:creationId xmlns:p14="http://schemas.microsoft.com/office/powerpoint/2010/main" val="125598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C75E2-C7E9-4CDE-A3E7-DB7E770B97E4}"/>
              </a:ext>
            </a:extLst>
          </p:cNvPr>
          <p:cNvSpPr>
            <a:spLocks noGrp="1"/>
          </p:cNvSpPr>
          <p:nvPr>
            <p:ph type="title"/>
          </p:nvPr>
        </p:nvSpPr>
        <p:spPr/>
        <p:txBody>
          <a:bodyPr>
            <a:normAutofit fontScale="90000"/>
          </a:bodyPr>
          <a:lstStyle/>
          <a:p>
            <a:r>
              <a:rPr lang="en-US" dirty="0"/>
              <a:t>How do we define mental health?</a:t>
            </a:r>
          </a:p>
        </p:txBody>
      </p:sp>
      <p:sp>
        <p:nvSpPr>
          <p:cNvPr id="3" name="Content Placeholder 2">
            <a:extLst>
              <a:ext uri="{FF2B5EF4-FFF2-40B4-BE49-F238E27FC236}">
                <a16:creationId xmlns:a16="http://schemas.microsoft.com/office/drawing/2014/main" id="{D5F2D16A-183F-4A38-8872-766FA01EA75F}"/>
              </a:ext>
            </a:extLst>
          </p:cNvPr>
          <p:cNvSpPr>
            <a:spLocks noGrp="1"/>
          </p:cNvSpPr>
          <p:nvPr>
            <p:ph idx="1"/>
          </p:nvPr>
        </p:nvSpPr>
        <p:spPr>
          <a:xfrm>
            <a:off x="6438507" y="650449"/>
            <a:ext cx="4958499" cy="5996482"/>
          </a:xfrm>
        </p:spPr>
        <p:txBody>
          <a:bodyPr>
            <a:normAutofit/>
          </a:bodyPr>
          <a:lstStyle/>
          <a:p>
            <a:endParaRPr lang="en-GB" sz="2000" dirty="0"/>
          </a:p>
          <a:p>
            <a:pPr marL="342900" indent="-342900">
              <a:buFont typeface="Arial" panose="020B0604020202020204" pitchFamily="34" charset="0"/>
              <a:buChar char="•"/>
            </a:pPr>
            <a:r>
              <a:rPr lang="en-GB" sz="2000" dirty="0"/>
              <a:t>John Cromby (2013) is a senior psychologist at Loughborough University and has conducted research in intellectual disability, mental health and drug addiction settings.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Cromby encourages individuals to consider mental illness as a subjective experience, that is expressed according to the individual life events of the sufferer rather than the rigidity of diagnostic categories; it is for this reason Cromby suggests we use the term “mental health distress” instead since poor mental health is often as a result of a distressing experience.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Do you agree with this?</a:t>
            </a:r>
          </a:p>
          <a:p>
            <a:endParaRPr lang="en-GB" sz="2000" dirty="0"/>
          </a:p>
        </p:txBody>
      </p:sp>
      <p:sp>
        <p:nvSpPr>
          <p:cNvPr id="4" name="Footer Placeholder 3">
            <a:extLst>
              <a:ext uri="{FF2B5EF4-FFF2-40B4-BE49-F238E27FC236}">
                <a16:creationId xmlns:a16="http://schemas.microsoft.com/office/drawing/2014/main" id="{16417046-E8D4-4851-862C-0BF84D8D122B}"/>
              </a:ext>
            </a:extLst>
          </p:cNvPr>
          <p:cNvSpPr>
            <a:spLocks noGrp="1"/>
          </p:cNvSpPr>
          <p:nvPr>
            <p:ph type="ftr" sz="quarter" idx="11"/>
          </p:nvPr>
        </p:nvSpPr>
        <p:spPr/>
        <p:txBody>
          <a:bodyPr/>
          <a:lstStyle/>
          <a:p>
            <a:r>
              <a:rPr lang="en-GB" dirty="0"/>
              <a:t>Introduction to Mental Health and Wellbeing </a:t>
            </a:r>
            <a:endParaRPr lang="en-US" dirty="0"/>
          </a:p>
        </p:txBody>
      </p:sp>
      <p:sp>
        <p:nvSpPr>
          <p:cNvPr id="5" name="Slide Number Placeholder 4">
            <a:extLst>
              <a:ext uri="{FF2B5EF4-FFF2-40B4-BE49-F238E27FC236}">
                <a16:creationId xmlns:a16="http://schemas.microsoft.com/office/drawing/2014/main" id="{37FC0AEA-646D-49DC-8618-CEFD70130E0C}"/>
              </a:ext>
            </a:extLst>
          </p:cNvPr>
          <p:cNvSpPr>
            <a:spLocks noGrp="1"/>
          </p:cNvSpPr>
          <p:nvPr>
            <p:ph type="sldNum" sz="quarter" idx="12"/>
          </p:nvPr>
        </p:nvSpPr>
        <p:spPr/>
        <p:txBody>
          <a:bodyPr/>
          <a:lstStyle/>
          <a:p>
            <a:fld id="{95CBEC59-7FF9-4688-98DF-89832A0C9025}" type="slidenum">
              <a:rPr lang="en-US" smtClean="0"/>
              <a:t>8</a:t>
            </a:fld>
            <a:endParaRPr lang="en-US" dirty="0"/>
          </a:p>
        </p:txBody>
      </p:sp>
    </p:spTree>
    <p:extLst>
      <p:ext uri="{BB962C8B-B14F-4D97-AF65-F5344CB8AC3E}">
        <p14:creationId xmlns:p14="http://schemas.microsoft.com/office/powerpoint/2010/main" val="296957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additive="base">
                                        <p:cTn id="2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62DDF-99AB-4170-8496-1D2BE64A8F77}"/>
              </a:ext>
            </a:extLst>
          </p:cNvPr>
          <p:cNvSpPr>
            <a:spLocks noGrp="1"/>
          </p:cNvSpPr>
          <p:nvPr>
            <p:ph type="title"/>
          </p:nvPr>
        </p:nvSpPr>
        <p:spPr/>
        <p:txBody>
          <a:bodyPr/>
          <a:lstStyle/>
          <a:p>
            <a:r>
              <a:rPr lang="en-GB" dirty="0"/>
              <a:t>Is it normal for our mental health to change?</a:t>
            </a:r>
          </a:p>
        </p:txBody>
      </p:sp>
      <p:sp>
        <p:nvSpPr>
          <p:cNvPr id="3" name="Text Placeholder 2">
            <a:extLst>
              <a:ext uri="{FF2B5EF4-FFF2-40B4-BE49-F238E27FC236}">
                <a16:creationId xmlns:a16="http://schemas.microsoft.com/office/drawing/2014/main" id="{949A7B07-4C92-4D30-8C82-1451F074FECE}"/>
              </a:ext>
            </a:extLst>
          </p:cNvPr>
          <p:cNvSpPr>
            <a:spLocks noGrp="1"/>
          </p:cNvSpPr>
          <p:nvPr>
            <p:ph type="body" idx="1"/>
          </p:nvPr>
        </p:nvSpPr>
        <p:spPr>
          <a:xfrm>
            <a:off x="165228" y="2272009"/>
            <a:ext cx="5157787" cy="823912"/>
          </a:xfrm>
        </p:spPr>
        <p:txBody>
          <a:bodyPr/>
          <a:lstStyle/>
          <a:p>
            <a:r>
              <a:rPr lang="en-GB" dirty="0"/>
              <a:t>Good Mental Health can look like:</a:t>
            </a:r>
          </a:p>
        </p:txBody>
      </p:sp>
      <p:sp>
        <p:nvSpPr>
          <p:cNvPr id="4" name="Content Placeholder 3">
            <a:extLst>
              <a:ext uri="{FF2B5EF4-FFF2-40B4-BE49-F238E27FC236}">
                <a16:creationId xmlns:a16="http://schemas.microsoft.com/office/drawing/2014/main" id="{39D905D2-388B-4246-9F49-F93EFDC7EB9C}"/>
              </a:ext>
            </a:extLst>
          </p:cNvPr>
          <p:cNvSpPr>
            <a:spLocks noGrp="1"/>
          </p:cNvSpPr>
          <p:nvPr>
            <p:ph sz="half" idx="2"/>
          </p:nvPr>
        </p:nvSpPr>
        <p:spPr>
          <a:xfrm>
            <a:off x="282804" y="3205114"/>
            <a:ext cx="5803783" cy="2196276"/>
          </a:xfrm>
        </p:spPr>
        <p:txBody>
          <a:bodyPr>
            <a:normAutofit fontScale="77500" lnSpcReduction="20000"/>
          </a:bodyPr>
          <a:lstStyle/>
          <a:p>
            <a:pPr marL="0" indent="0">
              <a:buNone/>
            </a:pPr>
            <a:endParaRPr lang="en-GB" dirty="0"/>
          </a:p>
          <a:p>
            <a:r>
              <a:rPr lang="en-GB" sz="1900" dirty="0"/>
              <a:t>you are confident when you come across new situations or stresses</a:t>
            </a:r>
          </a:p>
          <a:p>
            <a:r>
              <a:rPr lang="en-GB" sz="1900" dirty="0"/>
              <a:t>you feel optimistic</a:t>
            </a:r>
          </a:p>
          <a:p>
            <a:r>
              <a:rPr lang="en-GB" sz="1900" dirty="0"/>
              <a:t>you do not always blame yourself</a:t>
            </a:r>
          </a:p>
          <a:p>
            <a:r>
              <a:rPr lang="en-GB" sz="1900" dirty="0"/>
              <a:t>you can set and achieve your goals</a:t>
            </a:r>
          </a:p>
          <a:p>
            <a:r>
              <a:rPr lang="en-GB" sz="1900" dirty="0"/>
              <a:t>you can stick to routines that are good for you, such as eating and sleeping well</a:t>
            </a:r>
          </a:p>
          <a:p>
            <a:r>
              <a:rPr lang="en-GB" sz="1900" dirty="0"/>
              <a:t>you can enjoy life even though you've had difficult experiences</a:t>
            </a:r>
          </a:p>
        </p:txBody>
      </p:sp>
      <p:sp>
        <p:nvSpPr>
          <p:cNvPr id="5" name="Text Placeholder 4">
            <a:extLst>
              <a:ext uri="{FF2B5EF4-FFF2-40B4-BE49-F238E27FC236}">
                <a16:creationId xmlns:a16="http://schemas.microsoft.com/office/drawing/2014/main" id="{7ED1A2E9-9F0C-473F-8ECA-DC6BF27F5DC1}"/>
              </a:ext>
            </a:extLst>
          </p:cNvPr>
          <p:cNvSpPr>
            <a:spLocks noGrp="1"/>
          </p:cNvSpPr>
          <p:nvPr>
            <p:ph type="body" sz="quarter" idx="3"/>
          </p:nvPr>
        </p:nvSpPr>
        <p:spPr/>
        <p:txBody>
          <a:bodyPr/>
          <a:lstStyle/>
          <a:p>
            <a:r>
              <a:rPr lang="en-GB" dirty="0"/>
              <a:t>Poor Mental Health can look like:</a:t>
            </a:r>
          </a:p>
        </p:txBody>
      </p:sp>
      <p:sp>
        <p:nvSpPr>
          <p:cNvPr id="6" name="Content Placeholder 5">
            <a:extLst>
              <a:ext uri="{FF2B5EF4-FFF2-40B4-BE49-F238E27FC236}">
                <a16:creationId xmlns:a16="http://schemas.microsoft.com/office/drawing/2014/main" id="{A03B75F1-279D-4E37-A477-F9BCE5B40752}"/>
              </a:ext>
            </a:extLst>
          </p:cNvPr>
          <p:cNvSpPr>
            <a:spLocks noGrp="1"/>
          </p:cNvSpPr>
          <p:nvPr>
            <p:ph sz="quarter" idx="4"/>
          </p:nvPr>
        </p:nvSpPr>
        <p:spPr/>
        <p:txBody>
          <a:bodyPr/>
          <a:lstStyle/>
          <a:p>
            <a:r>
              <a:rPr lang="en-GB" dirty="0"/>
              <a:t>Feeling sad or down.</a:t>
            </a:r>
          </a:p>
          <a:p>
            <a:r>
              <a:rPr lang="en-GB" dirty="0"/>
              <a:t>Confused thinking or reduced ability to concentrate.</a:t>
            </a:r>
          </a:p>
          <a:p>
            <a:r>
              <a:rPr lang="en-GB" dirty="0"/>
              <a:t>Excessive fears or worries, or extreme feelings of guilt.</a:t>
            </a:r>
          </a:p>
          <a:p>
            <a:r>
              <a:rPr lang="en-GB" dirty="0"/>
              <a:t>Extreme mood changes of highs and lows.</a:t>
            </a:r>
          </a:p>
          <a:p>
            <a:r>
              <a:rPr lang="en-GB" dirty="0"/>
              <a:t>Withdrawal from friends and activities.</a:t>
            </a:r>
          </a:p>
          <a:p>
            <a:r>
              <a:rPr lang="en-GB" dirty="0"/>
              <a:t>Significant tiredness, low energy or problems sleeping.</a:t>
            </a:r>
          </a:p>
        </p:txBody>
      </p:sp>
      <p:sp>
        <p:nvSpPr>
          <p:cNvPr id="7" name="Footer Placeholder 6">
            <a:extLst>
              <a:ext uri="{FF2B5EF4-FFF2-40B4-BE49-F238E27FC236}">
                <a16:creationId xmlns:a16="http://schemas.microsoft.com/office/drawing/2014/main" id="{CB8425A2-8033-4D26-9DB8-4D437170711B}"/>
              </a:ext>
            </a:extLst>
          </p:cNvPr>
          <p:cNvSpPr>
            <a:spLocks noGrp="1"/>
          </p:cNvSpPr>
          <p:nvPr>
            <p:ph type="ftr" sz="quarter" idx="11"/>
          </p:nvPr>
        </p:nvSpPr>
        <p:spPr/>
        <p:txBody>
          <a:bodyPr/>
          <a:lstStyle/>
          <a:p>
            <a:r>
              <a:rPr lang="en-GB" dirty="0"/>
              <a:t>Introduction to Mental Health and Wellbeing </a:t>
            </a:r>
          </a:p>
        </p:txBody>
      </p:sp>
      <p:sp>
        <p:nvSpPr>
          <p:cNvPr id="8" name="Slide Number Placeholder 7">
            <a:extLst>
              <a:ext uri="{FF2B5EF4-FFF2-40B4-BE49-F238E27FC236}">
                <a16:creationId xmlns:a16="http://schemas.microsoft.com/office/drawing/2014/main" id="{E2B2F640-13E8-43B0-85D4-FB284195CD90}"/>
              </a:ext>
            </a:extLst>
          </p:cNvPr>
          <p:cNvSpPr>
            <a:spLocks noGrp="1"/>
          </p:cNvSpPr>
          <p:nvPr>
            <p:ph type="sldNum" sz="quarter" idx="12"/>
          </p:nvPr>
        </p:nvSpPr>
        <p:spPr/>
        <p:txBody>
          <a:bodyPr/>
          <a:lstStyle/>
          <a:p>
            <a:fld id="{95CBEC59-7FF9-4688-98DF-89832A0C9025}" type="slidenum">
              <a:rPr lang="en-US" smtClean="0"/>
              <a:t>9</a:t>
            </a:fld>
            <a:endParaRPr lang="en-US" dirty="0"/>
          </a:p>
        </p:txBody>
      </p:sp>
      <p:sp>
        <p:nvSpPr>
          <p:cNvPr id="9" name="Text Placeholder 8">
            <a:extLst>
              <a:ext uri="{FF2B5EF4-FFF2-40B4-BE49-F238E27FC236}">
                <a16:creationId xmlns:a16="http://schemas.microsoft.com/office/drawing/2014/main" id="{5DED7C95-C016-4185-BD02-97E19B350F50}"/>
              </a:ext>
            </a:extLst>
          </p:cNvPr>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17231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fade">
                                      <p:cBhvr>
                                        <p:cTn id="42" dur="5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Effect transition="in" filter="fade">
                                      <p:cBhvr>
                                        <p:cTn id="47" dur="500"/>
                                        <p:tgtEl>
                                          <p:spTgt spid="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2" end="2"/>
                                            </p:txEl>
                                          </p:spTgt>
                                        </p:tgtEl>
                                        <p:attrNameLst>
                                          <p:attrName>style.visibility</p:attrName>
                                        </p:attrNameLst>
                                      </p:cBhvr>
                                      <p:to>
                                        <p:strVal val="visible"/>
                                      </p:to>
                                    </p:set>
                                    <p:animEffect transition="in" filter="fade">
                                      <p:cBhvr>
                                        <p:cTn id="52" dur="500"/>
                                        <p:tgtEl>
                                          <p:spTgt spid="6">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3" end="3"/>
                                            </p:txEl>
                                          </p:spTgt>
                                        </p:tgtEl>
                                        <p:attrNameLst>
                                          <p:attrName>style.visibility</p:attrName>
                                        </p:attrNameLst>
                                      </p:cBhvr>
                                      <p:to>
                                        <p:strVal val="visible"/>
                                      </p:to>
                                    </p:set>
                                    <p:animEffect transition="in" filter="fade">
                                      <p:cBhvr>
                                        <p:cTn id="57" dur="500"/>
                                        <p:tgtEl>
                                          <p:spTgt spid="6">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4" end="4"/>
                                            </p:txEl>
                                          </p:spTgt>
                                        </p:tgtEl>
                                        <p:attrNameLst>
                                          <p:attrName>style.visibility</p:attrName>
                                        </p:attrNameLst>
                                      </p:cBhvr>
                                      <p:to>
                                        <p:strVal val="visible"/>
                                      </p:to>
                                    </p:set>
                                    <p:animEffect transition="in" filter="fade">
                                      <p:cBhvr>
                                        <p:cTn id="62" dur="500"/>
                                        <p:tgtEl>
                                          <p:spTgt spid="6">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5" end="5"/>
                                            </p:txEl>
                                          </p:spTgt>
                                        </p:tgtEl>
                                        <p:attrNameLst>
                                          <p:attrName>style.visibility</p:attrName>
                                        </p:attrNameLst>
                                      </p:cBhvr>
                                      <p:to>
                                        <p:strVal val="visible"/>
                                      </p:to>
                                    </p:set>
                                    <p:animEffect transition="in" filter="fade">
                                      <p:cBhvr>
                                        <p:cTn id="6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ELT">
      <a:dk1>
        <a:sysClr val="windowText" lastClr="000000"/>
      </a:dk1>
      <a:lt1>
        <a:sysClr val="window" lastClr="FFFFFF"/>
      </a:lt1>
      <a:dk2>
        <a:srgbClr val="FFCD6B"/>
      </a:dk2>
      <a:lt2>
        <a:srgbClr val="BE005A"/>
      </a:lt2>
      <a:accent1>
        <a:srgbClr val="3B2CAC"/>
      </a:accent1>
      <a:accent2>
        <a:srgbClr val="0062FF"/>
      </a:accent2>
      <a:accent3>
        <a:srgbClr val="007A00"/>
      </a:accent3>
      <a:accent4>
        <a:srgbClr val="DE6600"/>
      </a:accent4>
      <a:accent5>
        <a:srgbClr val="AC0037"/>
      </a:accent5>
      <a:accent6>
        <a:srgbClr val="FFFF00"/>
      </a:accent6>
      <a:hlink>
        <a:srgbClr val="FFFFFF"/>
      </a:hlink>
      <a:folHlink>
        <a:srgbClr val="FFFFFF"/>
      </a:folHlink>
    </a:clrScheme>
    <a:fontScheme name="Custom 2">
      <a:majorFont>
        <a:latin typeface="Avenir Next LT Pro"/>
        <a:ea typeface=""/>
        <a:cs typeface=""/>
      </a:majorFont>
      <a:minorFont>
        <a:latin typeface="Speak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bg2">
                <a:alpha val="85000"/>
              </a:schemeClr>
            </a:gs>
            <a:gs pos="100000">
              <a:schemeClr val="accent1">
                <a:alpha val="85000"/>
              </a:schemeClr>
            </a:gs>
          </a:gsLst>
          <a:lin ang="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LT_Template_ModernBoldSophisticated_MO -v5" id="{DF46818F-9661-49C4-BAE8-F3223317B502}" vid="{463BCE77-CCA7-43EE-ABCB-1B1D536A66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42AFFF-C96F-4C05-9045-3240A5329ECA}">
  <ds:schemaRefs>
    <ds:schemaRef ds:uri="http://purl.org/dc/elements/1.1/"/>
    <ds:schemaRef ds:uri="http://schemas.microsoft.com/office/2006/metadata/properties"/>
    <ds:schemaRef ds:uri="http://schemas.microsoft.com/office/infopath/2007/PartnerControls"/>
    <ds:schemaRef ds:uri="http://purl.org/dc/terms/"/>
    <ds:schemaRef ds:uri="16c05727-aa75-4e4a-9b5f-8a80a1165891"/>
    <ds:schemaRef ds:uri="http://schemas.openxmlformats.org/package/2006/metadata/core-properties"/>
    <ds:schemaRef ds:uri="http://schemas.microsoft.com/office/2006/documentManagement/types"/>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504F5DC0-7B0F-411B-A0C5-A1B1D5EB33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7F9CC6-F7CA-41EA-81DA-97EFF19429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Modern bold sophisticated presentation</Template>
  <TotalTime>0</TotalTime>
  <Words>1156</Words>
  <Application>Microsoft Office PowerPoint</Application>
  <PresentationFormat>Widescreen</PresentationFormat>
  <Paragraphs>107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Avenir Next LT Pro</vt:lpstr>
      <vt:lpstr>Arial</vt:lpstr>
      <vt:lpstr>Speak Pro</vt:lpstr>
      <vt:lpstr>Office Theme</vt:lpstr>
      <vt:lpstr>Introduction to Mental Health and Wellbeing </vt:lpstr>
      <vt:lpstr>Objectives for this lesson</vt:lpstr>
      <vt:lpstr>Our mental health is part of our overall health</vt:lpstr>
      <vt:lpstr>Why is Mental Health Important?</vt:lpstr>
      <vt:lpstr>Mental Health Trajectory </vt:lpstr>
      <vt:lpstr>Why mental health matters:</vt:lpstr>
      <vt:lpstr>How do we define mental health?</vt:lpstr>
      <vt:lpstr>How do we define mental health?</vt:lpstr>
      <vt:lpstr>Is it normal for our mental health to change?</vt:lpstr>
      <vt:lpstr>Is it worth taking care of our mental health? </vt:lpstr>
      <vt:lpstr>Is it worth taking care of our mental health? </vt:lpstr>
      <vt:lpstr>Why should we take care of our mental health?</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2024-05-26T12:04:09Z</dcterms:created>
  <dcterms:modified xsi:type="dcterms:W3CDTF">2024-05-27T13:43:31Z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