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30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0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0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40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96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14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1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61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1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48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E52F4-9789-459E-8E6A-F4BF23F8DD91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0541407-C9B7-49BC-A83B-3B0F3748CD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99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349052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need for subnetting</a:t>
            </a:r>
          </a:p>
          <a:p>
            <a:r>
              <a:rPr lang="en-US" dirty="0"/>
              <a:t>How do we subnet</a:t>
            </a:r>
          </a:p>
          <a:p>
            <a:r>
              <a:rPr lang="en-US" dirty="0"/>
              <a:t>Subnetting different IPv4 addresses</a:t>
            </a:r>
          </a:p>
          <a:p>
            <a:r>
              <a:rPr lang="en-US"/>
              <a:t>The magical line</a:t>
            </a:r>
          </a:p>
        </p:txBody>
      </p:sp>
    </p:spTree>
    <p:extLst>
      <p:ext uri="{BB962C8B-B14F-4D97-AF65-F5344CB8AC3E}">
        <p14:creationId xmlns:p14="http://schemas.microsoft.com/office/powerpoint/2010/main" val="26686526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23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Summary of Section</vt:lpstr>
      <vt:lpstr>Topics covered in the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Jarhead</dc:creator>
  <cp:lastModifiedBy>Jarhead</cp:lastModifiedBy>
  <cp:revision>1</cp:revision>
  <dcterms:created xsi:type="dcterms:W3CDTF">2017-04-07T14:35:18Z</dcterms:created>
  <dcterms:modified xsi:type="dcterms:W3CDTF">2017-04-07T14:37:07Z</dcterms:modified>
</cp:coreProperties>
</file>