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  <p:sldId id="273" r:id="rId13"/>
    <p:sldId id="26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B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5A42-038A-446B-8B60-411E93E42C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1CFE-0FD2-40E9-83F4-596F5DF99B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58303"/>
            <a:ext cx="9144000" cy="6073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1581150"/>
            <a:ext cx="5334000" cy="1981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62150"/>
            <a:ext cx="5181600" cy="1102519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B8FF"/>
                </a:solidFill>
                <a:latin typeface="Roboto Black" pitchFamily="2" charset="0"/>
                <a:ea typeface="Roboto Black" pitchFamily="2" charset="0"/>
              </a:rPr>
              <a:t>How to Stop Chasing People</a:t>
            </a:r>
            <a:endParaRPr lang="en-US" sz="6000" dirty="0">
              <a:solidFill>
                <a:srgbClr val="00B8FF"/>
              </a:solidFill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Picture 3" descr="Header_Whit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Confirm the time/appointment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“I hope you’re OK”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“Hope I didn’t offend you”</a:t>
            </a:r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742950"/>
            <a:ext cx="7315200" cy="365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PRO TIP!</a:t>
            </a:r>
            <a:br>
              <a:rPr lang="en-US" sz="88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</a:br>
            <a:r>
              <a:rPr lang="en-US" sz="88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/>
            </a:r>
            <a:br>
              <a:rPr lang="en-US" sz="88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</a:br>
            <a:endParaRPr lang="en-US" sz="8000" b="1" dirty="0">
              <a:solidFill>
                <a:srgbClr val="00B0F0"/>
              </a:solidFill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Picture 3" descr="Header_Whit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742950"/>
            <a:ext cx="7315200" cy="36576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PRO TIP!</a:t>
            </a:r>
            <a:br>
              <a:rPr lang="en-US" sz="88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</a:br>
            <a:r>
              <a:rPr lang="en-US" sz="8800" b="1" dirty="0" smtClean="0">
                <a:solidFill>
                  <a:srgbClr val="00B0F0"/>
                </a:solidFill>
                <a:latin typeface="Roboto Black" pitchFamily="2" charset="0"/>
                <a:ea typeface="Roboto Black" pitchFamily="2" charset="0"/>
              </a:rPr>
              <a:t>Stay in control.</a:t>
            </a:r>
            <a:endParaRPr lang="en-US" sz="8000" b="1" dirty="0">
              <a:solidFill>
                <a:srgbClr val="00B0F0"/>
              </a:solidFill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Picture 3" descr="Header_Whit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1123950"/>
            <a:ext cx="6781800" cy="2895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Always get a positive result</a:t>
            </a:r>
            <a:endParaRPr lang="en-US" sz="6000" b="1" dirty="0">
              <a:solidFill>
                <a:srgbClr val="00B0F0"/>
              </a:solidFill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Picture 3" descr="Header_Whit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No one likes to chase/be chased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No one likes to chase/be chased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Follow up at specific times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No one likes to chase/be chased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Follow up at specific times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Set the next appointment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No one likes to chase/be chased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Follow up at specific times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Set the next appointment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Don’t leave it up to them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No one likes to chase/be chased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Follow up at specific times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Set the next appointment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Don’t leave it up to them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When they avoid you…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People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Confirm the time/appointment</a:t>
            </a:r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C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hasing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 People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5750"/>
            <a:ext cx="5257800" cy="42672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B8FF"/>
                </a:solidFill>
                <a:latin typeface="Roboto" pitchFamily="2" charset="0"/>
                <a:ea typeface="Roboto" pitchFamily="2" charset="0"/>
              </a:rPr>
              <a:t>AVOID THE FRUSTRATION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Confirm the time/appointment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“I hope you’re OK”</a:t>
            </a:r>
            <a:endParaRPr lang="en-US" sz="28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7" name="Picture 6" descr="Header_Whit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01539"/>
            <a:ext cx="2209801" cy="441961"/>
          </a:xfrm>
          <a:prstGeom prst="rect">
            <a:avLst/>
          </a:prstGeom>
          <a:effectLst>
            <a:outerShdw blurRad="50800" dist="38100" dir="8100000" algn="tr" rotWithShape="0">
              <a:prstClr val="black"/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43600" y="438150"/>
            <a:ext cx="3048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Stop Chasing </a:t>
            </a:r>
            <a:r>
              <a:rPr lang="en-US" sz="4400" dirty="0" smtClean="0">
                <a:latin typeface="Roboto Black" pitchFamily="2" charset="0"/>
                <a:ea typeface="Roboto Black" pitchFamily="2" charset="0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itchFamily="2" charset="0"/>
                <a:ea typeface="Roboto Black" pitchFamily="2" charset="0"/>
                <a:cs typeface="+mj-cs"/>
              </a:rPr>
              <a:t>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Black" pitchFamily="2" charset="0"/>
              <a:ea typeface="Roboto Black" pitchFamily="2" charset="0"/>
              <a:cs typeface="+mj-cs"/>
            </a:endParaRPr>
          </a:p>
        </p:txBody>
      </p:sp>
      <p:pic>
        <p:nvPicPr>
          <p:cNvPr id="8" name="Picture 7" descr="ChasingPeop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916640"/>
            <a:ext cx="3352799" cy="2226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198</Words>
  <Application>Microsoft Office PowerPoint</Application>
  <PresentationFormat>On-screen Show (16:9)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How to Stop Chasing People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 TIP!  </vt:lpstr>
      <vt:lpstr>PRO TIP! Stay in control.</vt:lpstr>
      <vt:lpstr>Always get a positive result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the Invitation</dc:title>
  <dc:creator>davidlee60@verizon.net</dc:creator>
  <cp:lastModifiedBy>davidlee60@verizon.net</cp:lastModifiedBy>
  <cp:revision>44</cp:revision>
  <dcterms:created xsi:type="dcterms:W3CDTF">2016-11-22T04:28:13Z</dcterms:created>
  <dcterms:modified xsi:type="dcterms:W3CDTF">2017-02-22T18:36:15Z</dcterms:modified>
</cp:coreProperties>
</file>