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74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B8EE-9AC2-4793-916C-2390E383E972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34F2-3EDD-49CD-AF5D-08B2BA9B0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827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B8EE-9AC2-4793-916C-2390E383E972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34F2-3EDD-49CD-AF5D-08B2BA9B0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457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B8EE-9AC2-4793-916C-2390E383E972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34F2-3EDD-49CD-AF5D-08B2BA9B0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3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B8EE-9AC2-4793-916C-2390E383E972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34F2-3EDD-49CD-AF5D-08B2BA9B0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77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B8EE-9AC2-4793-916C-2390E383E972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34F2-3EDD-49CD-AF5D-08B2BA9B0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73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B8EE-9AC2-4793-916C-2390E383E972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34F2-3EDD-49CD-AF5D-08B2BA9B0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26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B8EE-9AC2-4793-916C-2390E383E972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34F2-3EDD-49CD-AF5D-08B2BA9B0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734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B8EE-9AC2-4793-916C-2390E383E972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34F2-3EDD-49CD-AF5D-08B2BA9B0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85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B8EE-9AC2-4793-916C-2390E383E972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34F2-3EDD-49CD-AF5D-08B2BA9B0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41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B8EE-9AC2-4793-916C-2390E383E972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34F2-3EDD-49CD-AF5D-08B2BA9B0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27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FB8EE-9AC2-4793-916C-2390E383E972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C34F2-3EDD-49CD-AF5D-08B2BA9B0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976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FB8EE-9AC2-4793-916C-2390E383E972}" type="datetimeFigureOut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C34F2-3EDD-49CD-AF5D-08B2BA9B0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52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9239417" y="1224500"/>
            <a:ext cx="1733384" cy="173338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EG" sz="2000" dirty="0" smtClean="0">
                <a:latin typeface="GE SS TV Bold" panose="020A0503020102020204" pitchFamily="18" charset="-78"/>
                <a:ea typeface="GE SS TV Bold" panose="020A0503020102020204" pitchFamily="18" charset="-78"/>
                <a:cs typeface="GE SS TV Bold" panose="020A0503020102020204" pitchFamily="18" charset="-78"/>
              </a:rPr>
              <a:t>تصميم</a:t>
            </a:r>
            <a:endParaRPr lang="en-US" sz="2000" dirty="0">
              <a:latin typeface="GE SS TV Bold" panose="020A0503020102020204" pitchFamily="18" charset="-78"/>
              <a:ea typeface="GE SS TV Bold" panose="020A0503020102020204" pitchFamily="18" charset="-78"/>
              <a:cs typeface="GE SS TV Bold" panose="020A0503020102020204" pitchFamily="18" charset="-78"/>
            </a:endParaRPr>
          </a:p>
        </p:txBody>
      </p:sp>
      <p:sp>
        <p:nvSpPr>
          <p:cNvPr id="7" name="Oval 6"/>
          <p:cNvSpPr/>
          <p:nvPr/>
        </p:nvSpPr>
        <p:spPr>
          <a:xfrm>
            <a:off x="3853735" y="1224500"/>
            <a:ext cx="1733384" cy="173338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EG" sz="2000" dirty="0" smtClean="0">
                <a:latin typeface="GE SS TV Bold" panose="020A0503020102020204" pitchFamily="18" charset="-78"/>
                <a:ea typeface="GE SS TV Bold" panose="020A0503020102020204" pitchFamily="18" charset="-78"/>
                <a:cs typeface="GE SS TV Bold" panose="020A0503020102020204" pitchFamily="18" charset="-78"/>
              </a:rPr>
              <a:t>زنكات طباعية</a:t>
            </a:r>
            <a:endParaRPr lang="en-US" sz="2000" dirty="0">
              <a:latin typeface="GE SS TV Bold" panose="020A0503020102020204" pitchFamily="18" charset="-78"/>
              <a:ea typeface="GE SS TV Bold" panose="020A0503020102020204" pitchFamily="18" charset="-78"/>
              <a:cs typeface="GE SS TV Bold" panose="020A0503020102020204" pitchFamily="18" charset="-78"/>
            </a:endParaRPr>
          </a:p>
        </p:txBody>
      </p:sp>
      <p:sp>
        <p:nvSpPr>
          <p:cNvPr id="8" name="Oval 7"/>
          <p:cNvSpPr/>
          <p:nvPr/>
        </p:nvSpPr>
        <p:spPr>
          <a:xfrm>
            <a:off x="6546576" y="1224500"/>
            <a:ext cx="1733384" cy="173338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EG" sz="2000" dirty="0" smtClean="0">
                <a:latin typeface="GE SS TV Bold" panose="020A0503020102020204" pitchFamily="18" charset="-78"/>
                <a:ea typeface="GE SS TV Bold" panose="020A0503020102020204" pitchFamily="18" charset="-78"/>
                <a:cs typeface="GE SS TV Bold" panose="020A0503020102020204" pitchFamily="18" charset="-78"/>
              </a:rPr>
              <a:t>أفلام طباعية</a:t>
            </a:r>
            <a:endParaRPr lang="en-US" sz="2000" dirty="0">
              <a:latin typeface="GE SS TV Bold" panose="020A0503020102020204" pitchFamily="18" charset="-78"/>
              <a:ea typeface="GE SS TV Bold" panose="020A0503020102020204" pitchFamily="18" charset="-78"/>
              <a:cs typeface="GE SS TV Bold" panose="020A0503020102020204" pitchFamily="18" charset="-78"/>
            </a:endParaRPr>
          </a:p>
        </p:txBody>
      </p:sp>
      <p:sp>
        <p:nvSpPr>
          <p:cNvPr id="9" name="Oval 8"/>
          <p:cNvSpPr/>
          <p:nvPr/>
        </p:nvSpPr>
        <p:spPr>
          <a:xfrm>
            <a:off x="1160894" y="1224500"/>
            <a:ext cx="1733384" cy="173338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EG" sz="2000" dirty="0" smtClean="0">
                <a:latin typeface="GE SS TV Bold" panose="020A0503020102020204" pitchFamily="18" charset="-78"/>
                <a:ea typeface="GE SS TV Bold" panose="020A0503020102020204" pitchFamily="18" charset="-78"/>
                <a:cs typeface="GE SS TV Bold" panose="020A0503020102020204" pitchFamily="18" charset="-78"/>
              </a:rPr>
              <a:t>الورق</a:t>
            </a:r>
            <a:endParaRPr lang="en-US" sz="2000" dirty="0">
              <a:latin typeface="GE SS TV Bold" panose="020A0503020102020204" pitchFamily="18" charset="-78"/>
              <a:ea typeface="GE SS TV Bold" panose="020A0503020102020204" pitchFamily="18" charset="-78"/>
              <a:cs typeface="GE SS TV Bold" panose="020A0503020102020204" pitchFamily="18" charset="-78"/>
            </a:endParaRPr>
          </a:p>
        </p:txBody>
      </p:sp>
      <p:cxnSp>
        <p:nvCxnSpPr>
          <p:cNvPr id="11" name="Straight Arrow Connector 10"/>
          <p:cNvCxnSpPr>
            <a:stCxn id="6" idx="2"/>
            <a:endCxn id="8" idx="6"/>
          </p:cNvCxnSpPr>
          <p:nvPr/>
        </p:nvCxnSpPr>
        <p:spPr>
          <a:xfrm flipH="1">
            <a:off x="8279960" y="2091192"/>
            <a:ext cx="959457" cy="0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2"/>
            <a:endCxn id="7" idx="6"/>
          </p:cNvCxnSpPr>
          <p:nvPr/>
        </p:nvCxnSpPr>
        <p:spPr>
          <a:xfrm flipH="1">
            <a:off x="5587119" y="2091192"/>
            <a:ext cx="959457" cy="0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2"/>
            <a:endCxn id="9" idx="6"/>
          </p:cNvCxnSpPr>
          <p:nvPr/>
        </p:nvCxnSpPr>
        <p:spPr>
          <a:xfrm flipH="1">
            <a:off x="2894278" y="2091192"/>
            <a:ext cx="959457" cy="0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6" idx="4"/>
          </p:cNvCxnSpPr>
          <p:nvPr/>
        </p:nvCxnSpPr>
        <p:spPr>
          <a:xfrm flipH="1">
            <a:off x="10106108" y="2957884"/>
            <a:ext cx="1" cy="540690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549516" y="3649649"/>
            <a:ext cx="11131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CMYK</a:t>
            </a:r>
            <a:endParaRPr lang="en-US" sz="200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8786191" y="2091192"/>
            <a:ext cx="0" cy="2138902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940703" y="4381169"/>
            <a:ext cx="1690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EG" dirty="0" smtClean="0">
                <a:latin typeface="AbdoMaster-Book" panose="02000500030000020004" pitchFamily="50" charset="-78"/>
                <a:ea typeface="GE SS TV Bold" panose="020A0503020102020204" pitchFamily="18" charset="-78"/>
                <a:cs typeface="AbdoMaster-Book" panose="02000500030000020004" pitchFamily="50" charset="-78"/>
              </a:rPr>
              <a:t>فصل ألوان</a:t>
            </a:r>
            <a:endParaRPr lang="en-US" dirty="0">
              <a:latin typeface="AbdoMaster-Book" panose="02000500030000020004" pitchFamily="50" charset="-78"/>
              <a:ea typeface="GE SS TV Bold" panose="020A0503020102020204" pitchFamily="18" charset="-78"/>
              <a:cs typeface="AbdoMaster-Book" panose="02000500030000020004" pitchFamily="50" charset="-78"/>
            </a:endParaRPr>
          </a:p>
        </p:txBody>
      </p:sp>
      <p:cxnSp>
        <p:nvCxnSpPr>
          <p:cNvPr id="29" name="Straight Arrow Connector 28"/>
          <p:cNvCxnSpPr>
            <a:stCxn id="8" idx="4"/>
          </p:cNvCxnSpPr>
          <p:nvPr/>
        </p:nvCxnSpPr>
        <p:spPr>
          <a:xfrm>
            <a:off x="7413268" y="2957884"/>
            <a:ext cx="0" cy="270345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45" name="Group 44"/>
          <p:cNvGrpSpPr/>
          <p:nvPr/>
        </p:nvGrpSpPr>
        <p:grpSpPr>
          <a:xfrm>
            <a:off x="6675784" y="3228229"/>
            <a:ext cx="1480272" cy="610061"/>
            <a:chOff x="6675784" y="3228229"/>
            <a:chExt cx="1480272" cy="610061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6804993" y="3228229"/>
              <a:ext cx="1216550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8022866" y="3228229"/>
              <a:ext cx="0" cy="190832"/>
            </a:xfrm>
            <a:prstGeom prst="straightConnector1">
              <a:avLst/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6804993" y="3228229"/>
              <a:ext cx="0" cy="190832"/>
            </a:xfrm>
            <a:prstGeom prst="straightConnector1">
              <a:avLst/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7634577" y="3228229"/>
              <a:ext cx="0" cy="190832"/>
            </a:xfrm>
            <a:prstGeom prst="straightConnector1">
              <a:avLst/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7237012" y="3228229"/>
              <a:ext cx="0" cy="190832"/>
            </a:xfrm>
            <a:prstGeom prst="straightConnector1">
              <a:avLst/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6675784" y="3464983"/>
              <a:ext cx="2584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107803" y="3468957"/>
              <a:ext cx="2584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M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501395" y="3468958"/>
              <a:ext cx="2584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Y</a:t>
              </a:r>
              <a:endParaRPr 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897639" y="3464983"/>
              <a:ext cx="2584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K</a:t>
              </a:r>
              <a:endParaRPr lang="en-US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980291" y="3236762"/>
            <a:ext cx="1480272" cy="610061"/>
            <a:chOff x="6675784" y="3228229"/>
            <a:chExt cx="1480272" cy="610061"/>
          </a:xfrm>
        </p:grpSpPr>
        <p:cxnSp>
          <p:nvCxnSpPr>
            <p:cNvPr id="47" name="Straight Connector 46"/>
            <p:cNvCxnSpPr/>
            <p:nvPr/>
          </p:nvCxnSpPr>
          <p:spPr>
            <a:xfrm>
              <a:off x="6804993" y="3228229"/>
              <a:ext cx="1216550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8022866" y="3228229"/>
              <a:ext cx="0" cy="190832"/>
            </a:xfrm>
            <a:prstGeom prst="straightConnector1">
              <a:avLst/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6804993" y="3228229"/>
              <a:ext cx="0" cy="190832"/>
            </a:xfrm>
            <a:prstGeom prst="straightConnector1">
              <a:avLst/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7634577" y="3228229"/>
              <a:ext cx="0" cy="190832"/>
            </a:xfrm>
            <a:prstGeom prst="straightConnector1">
              <a:avLst/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7237012" y="3228229"/>
              <a:ext cx="0" cy="190832"/>
            </a:xfrm>
            <a:prstGeom prst="straightConnector1">
              <a:avLst/>
            </a:prstGeom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6675784" y="3464983"/>
              <a:ext cx="2584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</a:t>
              </a:r>
              <a:endParaRPr lang="en-US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107803" y="3468957"/>
              <a:ext cx="2584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M</a:t>
              </a:r>
              <a:endParaRPr lang="en-US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501395" y="3468958"/>
              <a:ext cx="2584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Y</a:t>
              </a:r>
              <a:endParaRPr lang="en-US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897639" y="3464983"/>
              <a:ext cx="2584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K</a:t>
              </a:r>
              <a:endParaRPr lang="en-US" dirty="0"/>
            </a:p>
          </p:txBody>
        </p:sp>
      </p:grpSp>
      <p:cxnSp>
        <p:nvCxnSpPr>
          <p:cNvPr id="56" name="Straight Arrow Connector 55"/>
          <p:cNvCxnSpPr/>
          <p:nvPr/>
        </p:nvCxnSpPr>
        <p:spPr>
          <a:xfrm>
            <a:off x="4720427" y="2957884"/>
            <a:ext cx="0" cy="270345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7045516" y="3464983"/>
            <a:ext cx="755375" cy="369332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</a:t>
            </a:r>
            <a:endParaRPr lang="en-US" dirty="0"/>
          </a:p>
        </p:txBody>
      </p:sp>
      <p:cxnSp>
        <p:nvCxnSpPr>
          <p:cNvPr id="59" name="Elbow Connector 58"/>
          <p:cNvCxnSpPr>
            <a:stCxn id="57" idx="2"/>
          </p:cNvCxnSpPr>
          <p:nvPr/>
        </p:nvCxnSpPr>
        <p:spPr>
          <a:xfrm rot="5400000">
            <a:off x="6562046" y="3599523"/>
            <a:ext cx="626367" cy="1095950"/>
          </a:xfrm>
          <a:prstGeom prst="bentConnector2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991307" y="4252163"/>
            <a:ext cx="258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</a:t>
            </a:r>
            <a:endParaRPr lang="en-US" dirty="0"/>
          </a:p>
        </p:txBody>
      </p:sp>
      <p:cxnSp>
        <p:nvCxnSpPr>
          <p:cNvPr id="61" name="Straight Arrow Connector 60"/>
          <p:cNvCxnSpPr/>
          <p:nvPr/>
        </p:nvCxnSpPr>
        <p:spPr>
          <a:xfrm flipH="1">
            <a:off x="5286295" y="4454056"/>
            <a:ext cx="614242" cy="0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649526" y="4253948"/>
            <a:ext cx="61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98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2" grpId="0"/>
      <p:bldP spid="25" grpId="0"/>
      <p:bldP spid="57" grpId="0" animBg="1"/>
      <p:bldP spid="60" grpId="0"/>
      <p:bldP spid="6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20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AbdoMaster-Book</vt:lpstr>
      <vt:lpstr>Arial</vt:lpstr>
      <vt:lpstr>Calibri</vt:lpstr>
      <vt:lpstr>Calibri Light</vt:lpstr>
      <vt:lpstr>GE SS TV 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karim ali</dc:creator>
  <cp:lastModifiedBy>karim ali</cp:lastModifiedBy>
  <cp:revision>5</cp:revision>
  <dcterms:created xsi:type="dcterms:W3CDTF">2016-01-11T11:58:05Z</dcterms:created>
  <dcterms:modified xsi:type="dcterms:W3CDTF">2016-01-11T12:29:20Z</dcterms:modified>
</cp:coreProperties>
</file>