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/>
    <p:restoredTop sz="94592"/>
  </p:normalViewPr>
  <p:slideViewPr>
    <p:cSldViewPr snapToGrid="0" snapToObjects="1">
      <p:cViewPr varScale="1">
        <p:scale>
          <a:sx n="203" d="100"/>
          <a:sy n="203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183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24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342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1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928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86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68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8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873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543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879583-0876-7B45-9D5B-F08D6C8229A0}" type="datetimeFigureOut">
              <a:rPr lang="en-US" smtClean="0"/>
              <a:t>2/8/19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2B230E-6E0A-9F48-8031-8A886D2C02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88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9" r:id="rId1"/>
    <p:sldLayoutId id="2147483930" r:id="rId2"/>
    <p:sldLayoutId id="2147483931" r:id="rId3"/>
    <p:sldLayoutId id="2147483932" r:id="rId4"/>
    <p:sldLayoutId id="2147483933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Rainbow 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CEO/Lead Instructor: Brandon Dennis, OSCP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9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Rainbow Tables?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Large database of password hashes and their plaintext counterpart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Can be hundreds of Gigabytes in size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Reduces Memory requirement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Compromises memory requirement for runtime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13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Traditional Brute Forcing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Goes through each letter/digit/symbol in every order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Hashes each time a new string is generated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Very slow and hard to crack anything past 5-6 characters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2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Rainbow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Uses Reduction to create chains of hashes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Chains are also known as tables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Each chain will be looked at until the plaintext is found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Reduction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1800" dirty="0" smtClean="0"/>
              <a:t>We start with our initial MD5 Hash “</a:t>
            </a:r>
            <a:r>
              <a:rPr lang="is-IS" sz="1800" dirty="0" smtClean="0"/>
              <a:t>25d55ad283aa400af464c76d713c07ad”</a:t>
            </a:r>
          </a:p>
          <a:p>
            <a:pPr>
              <a:lnSpc>
                <a:spcPct val="200000"/>
              </a:lnSpc>
            </a:pPr>
            <a:r>
              <a:rPr lang="is-IS" sz="1800" dirty="0" smtClean="0"/>
              <a:t>Then we hit the first chain and grab the first 8 characters and rehash it</a:t>
            </a:r>
          </a:p>
          <a:p>
            <a:pPr>
              <a:lnSpc>
                <a:spcPct val="200000"/>
              </a:lnSpc>
            </a:pPr>
            <a:r>
              <a:rPr lang="en-US" sz="1800" dirty="0" smtClean="0"/>
              <a:t>M</a:t>
            </a:r>
            <a:r>
              <a:rPr lang="is-IS" sz="1800" dirty="0" smtClean="0"/>
              <a:t>d5(</a:t>
            </a:r>
            <a:r>
              <a:rPr lang="is-IS" sz="1800" dirty="0"/>
              <a:t>25d55ad2</a:t>
            </a:r>
            <a:r>
              <a:rPr lang="is-IS" sz="1800" dirty="0" smtClean="0"/>
              <a:t>) </a:t>
            </a:r>
            <a:r>
              <a:rPr lang="is-IS" sz="1800" dirty="0"/>
              <a:t>= “</a:t>
            </a:r>
            <a:r>
              <a:rPr lang="is-IS" sz="1800" dirty="0" smtClean="0"/>
              <a:t>5C41C6B3958E798662D8853ECE970F70”</a:t>
            </a:r>
          </a:p>
          <a:p>
            <a:pPr>
              <a:lnSpc>
                <a:spcPct val="200000"/>
              </a:lnSpc>
            </a:pPr>
            <a:r>
              <a:rPr lang="is-IS" sz="1800" dirty="0" smtClean="0"/>
              <a:t>This process will repeat until there are enough hashes</a:t>
            </a:r>
          </a:p>
          <a:p>
            <a:pPr>
              <a:lnSpc>
                <a:spcPct val="200000"/>
              </a:lnSpc>
            </a:pPr>
            <a:r>
              <a:rPr lang="is-IS" sz="1800" dirty="0" smtClean="0"/>
              <a:t>This will complete 1 chain or table</a:t>
            </a: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4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Level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en-US" sz="1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8384" y="133814"/>
            <a:ext cx="3278459" cy="1201694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926609" y="1402871"/>
            <a:ext cx="1828800" cy="84550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Hash Submitted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Diamond 5"/>
          <p:cNvSpPr/>
          <p:nvPr/>
        </p:nvSpPr>
        <p:spPr>
          <a:xfrm>
            <a:off x="2507974" y="2315853"/>
            <a:ext cx="2994992" cy="1550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Checks Hash Against Final Hash in each Chain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70583" y="4667164"/>
            <a:ext cx="1669774" cy="708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 Hash to Plain Text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1235" y="2736609"/>
            <a:ext cx="1669774" cy="708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ReHash</a:t>
            </a:r>
            <a:r>
              <a:rPr lang="en-US" dirty="0" smtClean="0">
                <a:solidFill>
                  <a:schemeClr val="tx1"/>
                </a:solidFill>
              </a:rPr>
              <a:t> New Plain Text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60753" y="1402871"/>
            <a:ext cx="2031894" cy="84550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Grab New Chain And </a:t>
            </a:r>
            <a:r>
              <a:rPr lang="en-US" smtClean="0">
                <a:solidFill>
                  <a:schemeClr val="tx1"/>
                </a:solidFill>
              </a:rPr>
              <a:t>Grab Plain Text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86430" y="2503248"/>
            <a:ext cx="1393066" cy="628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Hash </a:t>
            </a:r>
            <a:r>
              <a:rPr lang="en-US" smtClean="0">
                <a:solidFill>
                  <a:schemeClr val="tx1"/>
                </a:solidFill>
              </a:rPr>
              <a:t>Plain Text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Diamond 10"/>
          <p:cNvSpPr/>
          <p:nvPr/>
        </p:nvSpPr>
        <p:spPr>
          <a:xfrm>
            <a:off x="5979203" y="3397720"/>
            <a:ext cx="3120955" cy="1550504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Does Hash Match Original Starting Hash?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704793" y="5467972"/>
            <a:ext cx="1669774" cy="708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solidFill>
                  <a:schemeClr val="tx1"/>
                </a:solidFill>
              </a:rPr>
              <a:t>Plain Text Found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698118" y="3803727"/>
            <a:ext cx="1669774" cy="7089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Reduce Hash To Plain Text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5" name="Straight Arrow Connector 14"/>
          <p:cNvCxnSpPr>
            <a:stCxn id="4" idx="3"/>
            <a:endCxn id="6" idx="0"/>
          </p:cNvCxnSpPr>
          <p:nvPr/>
        </p:nvCxnSpPr>
        <p:spPr>
          <a:xfrm>
            <a:off x="2755409" y="1825625"/>
            <a:ext cx="1250061" cy="49022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6" idx="2"/>
            <a:endCxn id="7" idx="0"/>
          </p:cNvCxnSpPr>
          <p:nvPr/>
        </p:nvCxnSpPr>
        <p:spPr>
          <a:xfrm>
            <a:off x="4005470" y="3866357"/>
            <a:ext cx="0" cy="800807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7" idx="1"/>
          </p:cNvCxnSpPr>
          <p:nvPr/>
        </p:nvCxnSpPr>
        <p:spPr>
          <a:xfrm flipH="1" flipV="1">
            <a:off x="1006122" y="3445600"/>
            <a:ext cx="2164461" cy="157606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endCxn id="6" idx="1"/>
          </p:cNvCxnSpPr>
          <p:nvPr/>
        </p:nvCxnSpPr>
        <p:spPr>
          <a:xfrm>
            <a:off x="1841009" y="3091104"/>
            <a:ext cx="666965" cy="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>
            <a:endCxn id="9" idx="1"/>
          </p:cNvCxnSpPr>
          <p:nvPr/>
        </p:nvCxnSpPr>
        <p:spPr>
          <a:xfrm flipV="1">
            <a:off x="5502966" y="1825625"/>
            <a:ext cx="957787" cy="126547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9" idx="2"/>
            <a:endCxn id="10" idx="0"/>
          </p:cNvCxnSpPr>
          <p:nvPr/>
        </p:nvCxnSpPr>
        <p:spPr>
          <a:xfrm>
            <a:off x="7476700" y="2248378"/>
            <a:ext cx="6263" cy="25487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7539680" y="3131508"/>
            <a:ext cx="0" cy="29698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endCxn id="12" idx="0"/>
          </p:cNvCxnSpPr>
          <p:nvPr/>
        </p:nvCxnSpPr>
        <p:spPr>
          <a:xfrm>
            <a:off x="7539680" y="4948224"/>
            <a:ext cx="0" cy="5197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endCxn id="13" idx="1"/>
          </p:cNvCxnSpPr>
          <p:nvPr/>
        </p:nvCxnSpPr>
        <p:spPr>
          <a:xfrm flipV="1">
            <a:off x="9100158" y="4158223"/>
            <a:ext cx="597960" cy="684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3" idx="0"/>
            <a:endCxn id="10" idx="3"/>
          </p:cNvCxnSpPr>
          <p:nvPr/>
        </p:nvCxnSpPr>
        <p:spPr>
          <a:xfrm flipH="1" flipV="1">
            <a:off x="8179496" y="2817378"/>
            <a:ext cx="2353509" cy="986349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3963152" y="404896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52" name="TextBox 51"/>
          <p:cNvSpPr txBox="1"/>
          <p:nvPr/>
        </p:nvSpPr>
        <p:spPr>
          <a:xfrm>
            <a:off x="5548959" y="2218868"/>
            <a:ext cx="48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9171351" y="3821977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539680" y="5006823"/>
            <a:ext cx="4856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8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324</TotalTime>
  <Words>187</Words>
  <Application>Microsoft Macintosh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Rainbow Tables</vt:lpstr>
      <vt:lpstr>What are Rainbow Tables?</vt:lpstr>
      <vt:lpstr>Traditional Brute Forcing</vt:lpstr>
      <vt:lpstr>Rainbow Tables</vt:lpstr>
      <vt:lpstr>How Reduction Works</vt:lpstr>
      <vt:lpstr>High Level Overview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RedTeam Nation!</dc:title>
  <dc:creator>Microsoft Office User</dc:creator>
  <cp:lastModifiedBy>Microsoft Office User</cp:lastModifiedBy>
  <cp:revision>44</cp:revision>
  <dcterms:created xsi:type="dcterms:W3CDTF">2018-11-20T23:15:26Z</dcterms:created>
  <dcterms:modified xsi:type="dcterms:W3CDTF">2019-02-09T07:27:26Z</dcterms:modified>
</cp:coreProperties>
</file>