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D6E9DE-6E16-4F2B-8CAF-88D261A27C46}" v="1" dt="2023-10-03T09:38:54.719"/>
    <p1510:client id="{2BD82583-385F-4897-B88E-A5F868B5B034}" v="3" dt="2023-10-24T14:57:15.581"/>
    <p1510:client id="{73897F5E-1964-4537-86AD-B27107B69158}" v="3" dt="2023-10-19T11:54:44.794"/>
    <p1510:client id="{9612ACDF-ECB0-47C1-927B-217DCA55C102}" v="17" dt="2023-10-15T16:12:39.437"/>
    <p1510:client id="{F82469CF-EA00-434B-A48D-41E8A60E4C1F}" v="386" dt="2023-10-02T17:37:17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oyibo" userId="b7020460aa2529bd" providerId="Windows Live" clId="Web-{02D6E9DE-6E16-4F2B-8CAF-88D261A27C46}"/>
    <pc:docChg chg="modSld">
      <pc:chgData name="jude oyibo" userId="b7020460aa2529bd" providerId="Windows Live" clId="Web-{02D6E9DE-6E16-4F2B-8CAF-88D261A27C46}" dt="2023-10-03T11:37:50.300" v="23"/>
      <pc:docMkLst>
        <pc:docMk/>
      </pc:docMkLst>
      <pc:sldChg chg="addAnim">
        <pc:chgData name="jude oyibo" userId="b7020460aa2529bd" providerId="Windows Live" clId="Web-{02D6E9DE-6E16-4F2B-8CAF-88D261A27C46}" dt="2023-10-03T09:38:54.719" v="0"/>
        <pc:sldMkLst>
          <pc:docMk/>
          <pc:sldMk cId="1496468388" sldId="257"/>
        </pc:sldMkLst>
      </pc:sldChg>
      <pc:sldChg chg="modNotes">
        <pc:chgData name="jude oyibo" userId="b7020460aa2529bd" providerId="Windows Live" clId="Web-{02D6E9DE-6E16-4F2B-8CAF-88D261A27C46}" dt="2023-10-03T11:37:50.300" v="23"/>
        <pc:sldMkLst>
          <pc:docMk/>
          <pc:sldMk cId="2063530775" sldId="261"/>
        </pc:sldMkLst>
      </pc:sldChg>
    </pc:docChg>
  </pc:docChgLst>
  <pc:docChgLst>
    <pc:chgData name="jude oyibo" userId="b7020460aa2529bd" providerId="Windows Live" clId="Web-{73897F5E-1964-4537-86AD-B27107B69158}"/>
    <pc:docChg chg="modSld">
      <pc:chgData name="jude oyibo" userId="b7020460aa2529bd" providerId="Windows Live" clId="Web-{73897F5E-1964-4537-86AD-B27107B69158}" dt="2023-10-19T11:54:43.122" v="1" actId="20577"/>
      <pc:docMkLst>
        <pc:docMk/>
      </pc:docMkLst>
      <pc:sldChg chg="modSp">
        <pc:chgData name="jude oyibo" userId="b7020460aa2529bd" providerId="Windows Live" clId="Web-{73897F5E-1964-4537-86AD-B27107B69158}" dt="2023-10-19T11:54:43.122" v="1" actId="20577"/>
        <pc:sldMkLst>
          <pc:docMk/>
          <pc:sldMk cId="109857222" sldId="256"/>
        </pc:sldMkLst>
        <pc:spChg chg="mod">
          <ac:chgData name="jude oyibo" userId="b7020460aa2529bd" providerId="Windows Live" clId="Web-{73897F5E-1964-4537-86AD-B27107B69158}" dt="2023-10-19T11:54:43.122" v="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jude oyibo" userId="b7020460aa2529bd" providerId="Windows Live" clId="Web-{9612ACDF-ECB0-47C1-927B-217DCA55C102}"/>
    <pc:docChg chg="addSld delSld modSld">
      <pc:chgData name="jude oyibo" userId="b7020460aa2529bd" providerId="Windows Live" clId="Web-{9612ACDF-ECB0-47C1-927B-217DCA55C102}" dt="2023-10-15T16:12:50.843" v="20"/>
      <pc:docMkLst>
        <pc:docMk/>
      </pc:docMkLst>
      <pc:sldChg chg="add del">
        <pc:chgData name="jude oyibo" userId="b7020460aa2529bd" providerId="Windows Live" clId="Web-{9612ACDF-ECB0-47C1-927B-217DCA55C102}" dt="2023-10-15T16:12:39.437" v="13"/>
        <pc:sldMkLst>
          <pc:docMk/>
          <pc:sldMk cId="2063530775" sldId="261"/>
        </pc:sldMkLst>
      </pc:sldChg>
      <pc:sldChg chg="addSp delSp modSp add modNotes">
        <pc:chgData name="jude oyibo" userId="b7020460aa2529bd" providerId="Windows Live" clId="Web-{9612ACDF-ECB0-47C1-927B-217DCA55C102}" dt="2023-10-15T16:12:50.843" v="20"/>
        <pc:sldMkLst>
          <pc:docMk/>
          <pc:sldMk cId="162511200" sldId="262"/>
        </pc:sldMkLst>
        <pc:spChg chg="add del mod">
          <ac:chgData name="jude oyibo" userId="b7020460aa2529bd" providerId="Windows Live" clId="Web-{9612ACDF-ECB0-47C1-927B-217DCA55C102}" dt="2023-10-15T16:12:21.077" v="12"/>
          <ac:spMkLst>
            <pc:docMk/>
            <pc:sldMk cId="162511200" sldId="262"/>
            <ac:spMk id="6" creationId="{47C4AA9A-4A35-598D-2FA4-DDB74E8EB86A}"/>
          </ac:spMkLst>
        </pc:spChg>
        <pc:spChg chg="add del mod">
          <ac:chgData name="jude oyibo" userId="b7020460aa2529bd" providerId="Windows Live" clId="Web-{9612ACDF-ECB0-47C1-927B-217DCA55C102}" dt="2023-10-15T16:12:15.654" v="10"/>
          <ac:spMkLst>
            <pc:docMk/>
            <pc:sldMk cId="162511200" sldId="262"/>
            <ac:spMk id="9" creationId="{82B16625-6AAC-DA0E-3960-824A65A8EA99}"/>
          </ac:spMkLst>
        </pc:spChg>
        <pc:picChg chg="del">
          <ac:chgData name="jude oyibo" userId="b7020460aa2529bd" providerId="Windows Live" clId="Web-{9612ACDF-ECB0-47C1-927B-217DCA55C102}" dt="2023-10-15T16:12:05.404" v="6"/>
          <ac:picMkLst>
            <pc:docMk/>
            <pc:sldMk cId="162511200" sldId="262"/>
            <ac:picMk id="7" creationId="{0D5023E9-A313-DF37-B727-1CB6D7CEC1DD}"/>
          </ac:picMkLst>
        </pc:picChg>
      </pc:sldChg>
    </pc:docChg>
  </pc:docChgLst>
  <pc:docChgLst>
    <pc:chgData name="jude oyibo" userId="b7020460aa2529bd" providerId="Windows Live" clId="Web-{2BD82583-385F-4897-B88E-A5F868B5B034}"/>
    <pc:docChg chg="modSld">
      <pc:chgData name="jude oyibo" userId="b7020460aa2529bd" providerId="Windows Live" clId="Web-{2BD82583-385F-4897-B88E-A5F868B5B034}" dt="2023-10-24T14:57:15.581" v="3"/>
      <pc:docMkLst>
        <pc:docMk/>
      </pc:docMkLst>
      <pc:sldChg chg="addSp delSp modSp mod setBg">
        <pc:chgData name="jude oyibo" userId="b7020460aa2529bd" providerId="Windows Live" clId="Web-{2BD82583-385F-4897-B88E-A5F868B5B034}" dt="2023-10-24T14:57:15.581" v="3"/>
        <pc:sldMkLst>
          <pc:docMk/>
          <pc:sldMk cId="162511200" sldId="262"/>
        </pc:sldMkLst>
        <pc:spChg chg="mod">
          <ac:chgData name="jude oyibo" userId="b7020460aa2529bd" providerId="Windows Live" clId="Web-{2BD82583-385F-4897-B88E-A5F868B5B034}" dt="2023-10-24T14:57:15.581" v="3"/>
          <ac:spMkLst>
            <pc:docMk/>
            <pc:sldMk cId="162511200" sldId="262"/>
            <ac:spMk id="2" creationId="{B3F26A92-EF7E-9BD8-C882-8D802102C987}"/>
          </ac:spMkLst>
        </pc:spChg>
        <pc:spChg chg="mod">
          <ac:chgData name="jude oyibo" userId="b7020460aa2529bd" providerId="Windows Live" clId="Web-{2BD82583-385F-4897-B88E-A5F868B5B034}" dt="2023-10-24T14:57:15.581" v="3"/>
          <ac:spMkLst>
            <pc:docMk/>
            <pc:sldMk cId="162511200" sldId="262"/>
            <ac:spMk id="3" creationId="{5409B1FE-0C1C-9FA7-AB74-2E9E3AD83608}"/>
          </ac:spMkLst>
        </pc:spChg>
        <pc:spChg chg="add del">
          <ac:chgData name="jude oyibo" userId="b7020460aa2529bd" providerId="Windows Live" clId="Web-{2BD82583-385F-4897-B88E-A5F868B5B034}" dt="2023-10-24T14:57:15.581" v="3"/>
          <ac:spMkLst>
            <pc:docMk/>
            <pc:sldMk cId="162511200" sldId="262"/>
            <ac:spMk id="10" creationId="{99F1FFA9-D672-408C-9220-ADEEC6ABDD09}"/>
          </ac:spMkLst>
        </pc:spChg>
        <pc:picChg chg="mod">
          <ac:chgData name="jude oyibo" userId="b7020460aa2529bd" providerId="Windows Live" clId="Web-{2BD82583-385F-4897-B88E-A5F868B5B034}" dt="2023-10-24T14:57:15.581" v="3"/>
          <ac:picMkLst>
            <pc:docMk/>
            <pc:sldMk cId="162511200" sldId="262"/>
            <ac:picMk id="4" creationId="{75599D36-738F-2626-345E-FB909176FF6D}"/>
          </ac:picMkLst>
        </pc:picChg>
        <pc:picChg chg="add mod">
          <ac:chgData name="jude oyibo" userId="b7020460aa2529bd" providerId="Windows Live" clId="Web-{2BD82583-385F-4897-B88E-A5F868B5B034}" dt="2023-10-24T14:57:15.581" v="3"/>
          <ac:picMkLst>
            <pc:docMk/>
            <pc:sldMk cId="162511200" sldId="262"/>
            <ac:picMk id="5" creationId="{95973E82-A3AB-6D70-C32B-E06287431B6B}"/>
          </ac:picMkLst>
        </pc:picChg>
      </pc:sldChg>
    </pc:docChg>
  </pc:docChgLst>
  <pc:docChgLst>
    <pc:chgData name="jude oyibo" userId="b7020460aa2529bd" providerId="Windows Live" clId="Web-{629B99C3-44D8-4212-9E57-13CDB16455A0}"/>
    <pc:docChg chg="modSld">
      <pc:chgData name="jude oyibo" userId="b7020460aa2529bd" providerId="Windows Live" clId="Web-{629B99C3-44D8-4212-9E57-13CDB16455A0}" dt="2023-10-19T13:01:50.437" v="3"/>
      <pc:docMkLst>
        <pc:docMk/>
      </pc:docMkLst>
      <pc:sldChg chg="modNotes">
        <pc:chgData name="jude oyibo" userId="b7020460aa2529bd" providerId="Windows Live" clId="Web-{629B99C3-44D8-4212-9E57-13CDB16455A0}" dt="2023-10-19T13:01:50.437" v="3"/>
        <pc:sldMkLst>
          <pc:docMk/>
          <pc:sldMk cId="162511200" sldId="262"/>
        </pc:sldMkLst>
      </pc:sldChg>
    </pc:docChg>
  </pc:docChgLst>
  <pc:docChgLst>
    <pc:chgData name="jude oyibo" userId="b7020460aa2529bd" providerId="Windows Live" clId="Web-{F82469CF-EA00-434B-A48D-41E8A60E4C1F}"/>
    <pc:docChg chg="addSld delSld modSld sldOrd addMainMaster delMainMaster">
      <pc:chgData name="jude oyibo" userId="b7020460aa2529bd" providerId="Windows Live" clId="Web-{F82469CF-EA00-434B-A48D-41E8A60E4C1F}" dt="2023-10-02T17:37:17.173" v="1037" actId="1076"/>
      <pc:docMkLst>
        <pc:docMk/>
      </pc:docMkLst>
      <pc:sldChg chg="addSp delSp modSp mod setBg modClrScheme addAnim delAnim modAnim delDesignElem chgLayout modNotes">
        <pc:chgData name="jude oyibo" userId="b7020460aa2529bd" providerId="Windows Live" clId="Web-{F82469CF-EA00-434B-A48D-41E8A60E4C1F}" dt="2023-10-02T15:26:53.772" v="615"/>
        <pc:sldMkLst>
          <pc:docMk/>
          <pc:sldMk cId="109857222" sldId="256"/>
        </pc:sldMkLst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jude oyibo" userId="b7020460aa2529bd" providerId="Windows Live" clId="Web-{F82469CF-EA00-434B-A48D-41E8A60E4C1F}" dt="2023-10-02T14:53:58.536" v="84"/>
          <ac:spMkLst>
            <pc:docMk/>
            <pc:sldMk cId="109857222" sldId="256"/>
            <ac:spMk id="9" creationId="{FFD48BC7-DC40-47DE-87EE-9F4B6ECB9ABB}"/>
          </ac:spMkLst>
        </pc:spChg>
        <pc:spChg chg="add del">
          <ac:chgData name="jude oyibo" userId="b7020460aa2529bd" providerId="Windows Live" clId="Web-{F82469CF-EA00-434B-A48D-41E8A60E4C1F}" dt="2023-10-02T14:53:58.536" v="84"/>
          <ac:spMkLst>
            <pc:docMk/>
            <pc:sldMk cId="109857222" sldId="256"/>
            <ac:spMk id="11" creationId="{E502BBC7-2C76-46F3-BC24-5985BC13DB88}"/>
          </ac:spMkLst>
        </pc:spChg>
        <pc:spChg chg="add del">
          <ac:chgData name="jude oyibo" userId="b7020460aa2529bd" providerId="Windows Live" clId="Web-{F82469CF-EA00-434B-A48D-41E8A60E4C1F}" dt="2023-10-02T14:53:58.536" v="84"/>
          <ac:spMkLst>
            <pc:docMk/>
            <pc:sldMk cId="109857222" sldId="256"/>
            <ac:spMk id="13" creationId="{C7F28D52-2A5F-4D23-81AE-7CB8B591C7AF}"/>
          </ac:spMkLst>
        </pc:spChg>
        <pc:spChg chg="add del">
          <ac:chgData name="jude oyibo" userId="b7020460aa2529bd" providerId="Windows Live" clId="Web-{F82469CF-EA00-434B-A48D-41E8A60E4C1F}" dt="2023-10-02T14:53:58.536" v="84"/>
          <ac:spMkLst>
            <pc:docMk/>
            <pc:sldMk cId="109857222" sldId="256"/>
            <ac:spMk id="15" creationId="{3629484E-3792-4B3D-89AD-7C8A1ED0E0D4}"/>
          </ac:spMkLst>
        </pc:spChg>
        <pc:spChg chg="add del">
          <ac:chgData name="jude oyibo" userId="b7020460aa2529bd" providerId="Windows Live" clId="Web-{F82469CF-EA00-434B-A48D-41E8A60E4C1F}" dt="2023-10-02T14:56:06.400" v="106"/>
          <ac:spMkLst>
            <pc:docMk/>
            <pc:sldMk cId="109857222" sldId="256"/>
            <ac:spMk id="21" creationId="{1EADCAF8-8823-4E89-8612-21029831A4B2}"/>
          </ac:spMkLst>
        </pc:spChg>
        <pc:spChg chg="add del">
          <ac:chgData name="jude oyibo" userId="b7020460aa2529bd" providerId="Windows Live" clId="Web-{F82469CF-EA00-434B-A48D-41E8A60E4C1F}" dt="2023-10-02T14:56:06.400" v="106"/>
          <ac:spMkLst>
            <pc:docMk/>
            <pc:sldMk cId="109857222" sldId="256"/>
            <ac:spMk id="22" creationId="{28CA07B2-0819-4B62-9425-7A52BBDD7070}"/>
          </ac:spMkLst>
        </pc:spChg>
        <pc:spChg chg="add del">
          <ac:chgData name="jude oyibo" userId="b7020460aa2529bd" providerId="Windows Live" clId="Web-{F82469CF-EA00-434B-A48D-41E8A60E4C1F}" dt="2023-10-02T14:56:37.699" v="117"/>
          <ac:spMkLst>
            <pc:docMk/>
            <pc:sldMk cId="109857222" sldId="256"/>
            <ac:spMk id="29" creationId="{70105F5E-5B61-4F51-927C-5B28DB7DD9BB}"/>
          </ac:spMkLst>
        </pc:spChg>
        <pc:spChg chg="add del">
          <ac:chgData name="jude oyibo" userId="b7020460aa2529bd" providerId="Windows Live" clId="Web-{F82469CF-EA00-434B-A48D-41E8A60E4C1F}" dt="2023-10-02T14:56:37.699" v="117"/>
          <ac:spMkLst>
            <pc:docMk/>
            <pc:sldMk cId="109857222" sldId="256"/>
            <ac:spMk id="31" creationId="{713A5A79-79D2-4D9D-A36A-2291A248016B}"/>
          </ac:spMkLst>
        </pc:spChg>
        <pc:spChg chg="add del">
          <ac:chgData name="jude oyibo" userId="b7020460aa2529bd" providerId="Windows Live" clId="Web-{F82469CF-EA00-434B-A48D-41E8A60E4C1F}" dt="2023-10-02T14:56:33.011" v="114"/>
          <ac:spMkLst>
            <pc:docMk/>
            <pc:sldMk cId="109857222" sldId="256"/>
            <ac:spMk id="38" creationId="{8C448D53-ACA1-4CA4-B08A-09FB0780C79A}"/>
          </ac:spMkLst>
        </pc:spChg>
        <pc:spChg chg="add del">
          <ac:chgData name="jude oyibo" userId="b7020460aa2529bd" providerId="Windows Live" clId="Web-{F82469CF-EA00-434B-A48D-41E8A60E4C1F}" dt="2023-10-02T14:56:37.667" v="116"/>
          <ac:spMkLst>
            <pc:docMk/>
            <pc:sldMk cId="109857222" sldId="256"/>
            <ac:spMk id="67" creationId="{81BC67A1-175E-439E-85E2-88911C119814}"/>
          </ac:spMkLst>
        </pc:spChg>
        <pc:spChg chg="add del">
          <ac:chgData name="jude oyibo" userId="b7020460aa2529bd" providerId="Windows Live" clId="Web-{F82469CF-EA00-434B-A48D-41E8A60E4C1F}" dt="2023-10-02T14:56:37.667" v="116"/>
          <ac:spMkLst>
            <pc:docMk/>
            <pc:sldMk cId="109857222" sldId="256"/>
            <ac:spMk id="79" creationId="{94A7B82C-30F1-42B4-BE36-3DB42DD517D1}"/>
          </ac:spMkLst>
        </pc:spChg>
        <pc:spChg chg="add del">
          <ac:chgData name="jude oyibo" userId="b7020460aa2529bd" providerId="Windows Live" clId="Web-{F82469CF-EA00-434B-A48D-41E8A60E4C1F}" dt="2023-10-02T15:02:51.448" v="275"/>
          <ac:spMkLst>
            <pc:docMk/>
            <pc:sldMk cId="109857222" sldId="256"/>
            <ac:spMk id="84" creationId="{8C448D53-ACA1-4CA4-B08A-09FB0780C79A}"/>
          </ac:spMkLst>
        </pc:spChg>
        <pc:grpChg chg="add del">
          <ac:chgData name="jude oyibo" userId="b7020460aa2529bd" providerId="Windows Live" clId="Web-{F82469CF-EA00-434B-A48D-41E8A60E4C1F}" dt="2023-10-02T14:56:06.400" v="106"/>
          <ac:grpSpMkLst>
            <pc:docMk/>
            <pc:sldMk cId="109857222" sldId="256"/>
            <ac:grpSpMk id="23" creationId="{DA02BEE4-A5D4-40AF-882D-49D34B086FFF}"/>
          </ac:grpSpMkLst>
        </pc:grpChg>
        <pc:grpChg chg="add del">
          <ac:chgData name="jude oyibo" userId="b7020460aa2529bd" providerId="Windows Live" clId="Web-{F82469CF-EA00-434B-A48D-41E8A60E4C1F}" dt="2023-10-02T14:56:37.667" v="116"/>
          <ac:grpSpMkLst>
            <pc:docMk/>
            <pc:sldMk cId="109857222" sldId="256"/>
            <ac:grpSpMk id="42" creationId="{019E22E7-A14F-465E-A704-1E81AFD8DFA8}"/>
          </ac:grpSpMkLst>
        </pc:grpChg>
        <pc:grpChg chg="add del">
          <ac:chgData name="jude oyibo" userId="b7020460aa2529bd" providerId="Windows Live" clId="Web-{F82469CF-EA00-434B-A48D-41E8A60E4C1F}" dt="2023-10-02T14:56:37.667" v="116"/>
          <ac:grpSpMkLst>
            <pc:docMk/>
            <pc:sldMk cId="109857222" sldId="256"/>
            <ac:grpSpMk id="68" creationId="{44F880E8-D890-4B32-8082-A3337BF3D07B}"/>
          </ac:grpSpMkLst>
        </pc:grpChg>
        <pc:grpChg chg="add del">
          <ac:chgData name="jude oyibo" userId="b7020460aa2529bd" providerId="Windows Live" clId="Web-{F82469CF-EA00-434B-A48D-41E8A60E4C1F}" dt="2023-10-02T14:56:37.667" v="116"/>
          <ac:grpSpMkLst>
            <pc:docMk/>
            <pc:sldMk cId="109857222" sldId="256"/>
            <ac:grpSpMk id="80" creationId="{7EA2E9ED-9579-480C-8036-C3FE41274222}"/>
          </ac:grpSpMkLst>
        </pc:grpChg>
        <pc:picChg chg="add mod">
          <ac:chgData name="jude oyibo" userId="b7020460aa2529bd" providerId="Windows Live" clId="Web-{F82469CF-EA00-434B-A48D-41E8A60E4C1F}" dt="2023-10-02T14:51:20.670" v="67" actId="1076"/>
          <ac:picMkLst>
            <pc:docMk/>
            <pc:sldMk cId="109857222" sldId="256"/>
            <ac:picMk id="4" creationId="{0E90E7C6-A6FC-9463-E0D6-C2BC53174103}"/>
          </ac:picMkLst>
        </pc:picChg>
        <pc:cxnChg chg="add mod">
          <ac:chgData name="jude oyibo" userId="b7020460aa2529bd" providerId="Windows Live" clId="Web-{F82469CF-EA00-434B-A48D-41E8A60E4C1F}" dt="2023-10-02T14:58:35.719" v="131" actId="1076"/>
          <ac:cxnSpMkLst>
            <pc:docMk/>
            <pc:sldMk cId="109857222" sldId="256"/>
            <ac:cxnSpMk id="5" creationId="{E4CA0C20-0B23-D88C-2E4C-1EC115F89AD0}"/>
          </ac:cxnSpMkLst>
        </pc:cxnChg>
        <pc:cxnChg chg="add del">
          <ac:chgData name="jude oyibo" userId="b7020460aa2529bd" providerId="Windows Live" clId="Web-{F82469CF-EA00-434B-A48D-41E8A60E4C1F}" dt="2023-10-02T14:56:37.699" v="117"/>
          <ac:cxnSpMkLst>
            <pc:docMk/>
            <pc:sldMk cId="109857222" sldId="256"/>
            <ac:cxnSpMk id="33" creationId="{336FDCA7-0AF2-4082-9481-EF2C115F22A4}"/>
          </ac:cxnSpMkLst>
        </pc:cxnChg>
        <pc:cxnChg chg="add del">
          <ac:chgData name="jude oyibo" userId="b7020460aa2529bd" providerId="Windows Live" clId="Web-{F82469CF-EA00-434B-A48D-41E8A60E4C1F}" dt="2023-10-02T14:56:33.011" v="114"/>
          <ac:cxnSpMkLst>
            <pc:docMk/>
            <pc:sldMk cId="109857222" sldId="256"/>
            <ac:cxnSpMk id="40" creationId="{3B5719CE-F76F-4313-9A48-ADF79E67BB39}"/>
          </ac:cxnSpMkLst>
        </pc:cxnChg>
        <pc:cxnChg chg="add del">
          <ac:chgData name="jude oyibo" userId="b7020460aa2529bd" providerId="Windows Live" clId="Web-{F82469CF-EA00-434B-A48D-41E8A60E4C1F}" dt="2023-10-02T15:02:51.448" v="275"/>
          <ac:cxnSpMkLst>
            <pc:docMk/>
            <pc:sldMk cId="109857222" sldId="256"/>
            <ac:cxnSpMk id="85" creationId="{3B5719CE-F76F-4313-9A48-ADF79E67BB39}"/>
          </ac:cxnSpMkLst>
        </pc:cxnChg>
      </pc:sldChg>
      <pc:sldChg chg="addSp delSp modSp new mod setBg modClrScheme delDesignElem chgLayout modNotes">
        <pc:chgData name="jude oyibo" userId="b7020460aa2529bd" providerId="Windows Live" clId="Web-{F82469CF-EA00-434B-A48D-41E8A60E4C1F}" dt="2023-10-02T16:06:32.867" v="1035" actId="20577"/>
        <pc:sldMkLst>
          <pc:docMk/>
          <pc:sldMk cId="1496468388" sldId="257"/>
        </pc:sldMkLst>
        <pc:spChg chg="mod ord">
          <ac:chgData name="jude oyibo" userId="b7020460aa2529bd" providerId="Windows Live" clId="Web-{F82469CF-EA00-434B-A48D-41E8A60E4C1F}" dt="2023-10-02T16:06:32.867" v="1035" actId="20577"/>
          <ac:spMkLst>
            <pc:docMk/>
            <pc:sldMk cId="1496468388" sldId="257"/>
            <ac:spMk id="2" creationId="{4F1601B8-442B-AE32-225C-DB396177F432}"/>
          </ac:spMkLst>
        </pc:spChg>
        <pc:spChg chg="del mod">
          <ac:chgData name="jude oyibo" userId="b7020460aa2529bd" providerId="Windows Live" clId="Web-{F82469CF-EA00-434B-A48D-41E8A60E4C1F}" dt="2023-10-02T15:06:04.659" v="306"/>
          <ac:spMkLst>
            <pc:docMk/>
            <pc:sldMk cId="1496468388" sldId="257"/>
            <ac:spMk id="3" creationId="{7DA902A7-96BF-C9C5-23DD-47D70FF5607E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96468388" sldId="257"/>
            <ac:spMk id="9" creationId="{7517A47C-B2E5-4B79-8061-D74B1311AF6E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96468388" sldId="257"/>
            <ac:spMk id="11" creationId="{C505E780-2083-4CB5-A42A-5E0E2908ECC3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96468388" sldId="257"/>
            <ac:spMk id="13" creationId="{D2C0AE1C-0118-41AE-8A10-7CDCBF10E96F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96468388" sldId="257"/>
            <ac:spMk id="15" creationId="{463EEC44-1BA3-44ED-81FC-A644B04B2A44}"/>
          </ac:spMkLst>
        </pc:spChg>
        <pc:graphicFrameChg chg="add mod ord">
          <ac:chgData name="jude oyibo" userId="b7020460aa2529bd" providerId="Windows Live" clId="Web-{F82469CF-EA00-434B-A48D-41E8A60E4C1F}" dt="2023-10-02T15:26:53.772" v="615"/>
          <ac:graphicFrameMkLst>
            <pc:docMk/>
            <pc:sldMk cId="1496468388" sldId="257"/>
            <ac:graphicFrameMk id="5" creationId="{8D1F58F5-09D9-8965-EEA3-03ECDAAFD43D}"/>
          </ac:graphicFrameMkLst>
        </pc:graphicFrameChg>
      </pc:sldChg>
      <pc:sldChg chg="new del">
        <pc:chgData name="jude oyibo" userId="b7020460aa2529bd" providerId="Windows Live" clId="Web-{F82469CF-EA00-434B-A48D-41E8A60E4C1F}" dt="2023-10-02T14:45:12.812" v="2"/>
        <pc:sldMkLst>
          <pc:docMk/>
          <pc:sldMk cId="3186552243" sldId="257"/>
        </pc:sldMkLst>
      </pc:sldChg>
      <pc:sldChg chg="modSp new del mod modClrScheme chgLayout">
        <pc:chgData name="jude oyibo" userId="b7020460aa2529bd" providerId="Windows Live" clId="Web-{F82469CF-EA00-434B-A48D-41E8A60E4C1F}" dt="2023-10-02T15:04:42.312" v="292"/>
        <pc:sldMkLst>
          <pc:docMk/>
          <pc:sldMk cId="3297324733" sldId="257"/>
        </pc:sldMkLst>
        <pc:spChg chg="mod ord">
          <ac:chgData name="jude oyibo" userId="b7020460aa2529bd" providerId="Windows Live" clId="Web-{F82469CF-EA00-434B-A48D-41E8A60E4C1F}" dt="2023-10-02T15:04:41.952" v="291" actId="20577"/>
          <ac:spMkLst>
            <pc:docMk/>
            <pc:sldMk cId="3297324733" sldId="257"/>
            <ac:spMk id="2" creationId="{1C9AD732-38C1-0424-BFBD-07EA4A54861F}"/>
          </ac:spMkLst>
        </pc:spChg>
        <pc:spChg chg="mod ord">
          <ac:chgData name="jude oyibo" userId="b7020460aa2529bd" providerId="Windows Live" clId="Web-{F82469CF-EA00-434B-A48D-41E8A60E4C1F}" dt="2023-10-02T15:02:51.448" v="275"/>
          <ac:spMkLst>
            <pc:docMk/>
            <pc:sldMk cId="3297324733" sldId="257"/>
            <ac:spMk id="3" creationId="{13C3FA89-BD53-66A8-B2E4-B06A9E07AC7F}"/>
          </ac:spMkLst>
        </pc:spChg>
      </pc:sldChg>
      <pc:sldChg chg="new del ord">
        <pc:chgData name="jude oyibo" userId="b7020460aa2529bd" providerId="Windows Live" clId="Web-{F82469CF-EA00-434B-A48D-41E8A60E4C1F}" dt="2023-10-02T14:51:06.248" v="64"/>
        <pc:sldMkLst>
          <pc:docMk/>
          <pc:sldMk cId="4172865554" sldId="257"/>
        </pc:sldMkLst>
      </pc:sldChg>
      <pc:sldChg chg="new del">
        <pc:chgData name="jude oyibo" userId="b7020460aa2529bd" providerId="Windows Live" clId="Web-{F82469CF-EA00-434B-A48D-41E8A60E4C1F}" dt="2023-10-02T14:54:04.349" v="87"/>
        <pc:sldMkLst>
          <pc:docMk/>
          <pc:sldMk cId="4184906700" sldId="257"/>
        </pc:sldMkLst>
      </pc:sldChg>
      <pc:sldChg chg="addSp delSp modSp new mod setBg modClrScheme delDesignElem chgLayout modNotes">
        <pc:chgData name="jude oyibo" userId="b7020460aa2529bd" providerId="Windows Live" clId="Web-{F82469CF-EA00-434B-A48D-41E8A60E4C1F}" dt="2023-10-02T15:26:53.772" v="615"/>
        <pc:sldMkLst>
          <pc:docMk/>
          <pc:sldMk cId="1429971831" sldId="258"/>
        </pc:sldMkLst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1429971831" sldId="258"/>
            <ac:spMk id="2" creationId="{69F15853-50CC-CBAC-FE5B-58DD80E2E780}"/>
          </ac:spMkLst>
        </pc:spChg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1429971831" sldId="258"/>
            <ac:spMk id="3" creationId="{87BE43BD-2AC3-533F-430B-B6B126C12214}"/>
          </ac:spMkLst>
        </pc:spChg>
        <pc:spChg chg="add mod ord">
          <ac:chgData name="jude oyibo" userId="b7020460aa2529bd" providerId="Windows Live" clId="Web-{F82469CF-EA00-434B-A48D-41E8A60E4C1F}" dt="2023-10-02T15:19:18.378" v="437"/>
          <ac:spMkLst>
            <pc:docMk/>
            <pc:sldMk cId="1429971831" sldId="258"/>
            <ac:spMk id="4" creationId="{1EA2AC17-5D67-1B16-7D2E-FC3A31F783E2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29971831" sldId="258"/>
            <ac:spMk id="8" creationId="{CBB2B1F0-0DD6-4744-9A46-7A344FB48E40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29971831" sldId="258"/>
            <ac:spMk id="10" creationId="{52D502E5-F6B4-4D58-B4AE-FC466FF15EE8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1429971831" sldId="258"/>
            <ac:spMk id="12" creationId="{9DECDBF4-02B6-4BB4-B65B-B8107AD6A9E8}"/>
          </ac:spMkLst>
        </pc:spChg>
      </pc:sldChg>
      <pc:sldChg chg="addSp delSp modSp new del mod setBg modClrScheme delDesignElem chgLayout">
        <pc:chgData name="jude oyibo" userId="b7020460aa2529bd" providerId="Windows Live" clId="Web-{F82469CF-EA00-434B-A48D-41E8A60E4C1F}" dt="2023-10-02T15:27:46.461" v="625"/>
        <pc:sldMkLst>
          <pc:docMk/>
          <pc:sldMk cId="3800951058" sldId="259"/>
        </pc:sldMkLst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3800951058" sldId="259"/>
            <ac:spMk id="2" creationId="{7105E5A0-40EE-4E45-2012-4F506F8AD4F3}"/>
          </ac:spMkLst>
        </pc:spChg>
        <pc:spChg chg="mod ord">
          <ac:chgData name="jude oyibo" userId="b7020460aa2529bd" providerId="Windows Live" clId="Web-{F82469CF-EA00-434B-A48D-41E8A60E4C1F}" dt="2023-10-02T15:26:53.772" v="615"/>
          <ac:spMkLst>
            <pc:docMk/>
            <pc:sldMk cId="3800951058" sldId="259"/>
            <ac:spMk id="3" creationId="{F646988A-223B-D881-14E3-B48CD72D7A5D}"/>
          </ac:spMkLst>
        </pc:spChg>
        <pc:spChg chg="add mod">
          <ac:chgData name="jude oyibo" userId="b7020460aa2529bd" providerId="Windows Live" clId="Web-{F82469CF-EA00-434B-A48D-41E8A60E4C1F}" dt="2023-10-02T15:26:19.192" v="611"/>
          <ac:spMkLst>
            <pc:docMk/>
            <pc:sldMk cId="3800951058" sldId="259"/>
            <ac:spMk id="4" creationId="{13E45987-545E-6AA7-9540-95376FF2BAB5}"/>
          </ac:spMkLst>
        </pc:spChg>
        <pc:spChg chg="add del">
          <ac:chgData name="jude oyibo" userId="b7020460aa2529bd" providerId="Windows Live" clId="Web-{F82469CF-EA00-434B-A48D-41E8A60E4C1F}" dt="2023-10-02T15:26:03.973" v="606"/>
          <ac:spMkLst>
            <pc:docMk/>
            <pc:sldMk cId="3800951058" sldId="259"/>
            <ac:spMk id="9" creationId="{4C608BEB-860E-4094-8511-78603564A75E}"/>
          </ac:spMkLst>
        </pc:spChg>
        <pc:spChg chg="add del">
          <ac:chgData name="jude oyibo" userId="b7020460aa2529bd" providerId="Windows Live" clId="Web-{F82469CF-EA00-434B-A48D-41E8A60E4C1F}" dt="2023-10-02T15:26:11.332" v="608"/>
          <ac:spMkLst>
            <pc:docMk/>
            <pc:sldMk cId="3800951058" sldId="259"/>
            <ac:spMk id="13" creationId="{58DEA6A1-FC5C-4E6E-BBBF-7E472949B394}"/>
          </ac:spMkLst>
        </pc:spChg>
        <pc:spChg chg="add del">
          <ac:chgData name="jude oyibo" userId="b7020460aa2529bd" providerId="Windows Live" clId="Web-{F82469CF-EA00-434B-A48D-41E8A60E4C1F}" dt="2023-10-02T15:26:11.332" v="608"/>
          <ac:spMkLst>
            <pc:docMk/>
            <pc:sldMk cId="3800951058" sldId="259"/>
            <ac:spMk id="14" creationId="{9F7D788E-2C1B-4EF4-8719-12613771FF98}"/>
          </ac:spMkLst>
        </pc:spChg>
        <pc:spChg chg="add del">
          <ac:chgData name="jude oyibo" userId="b7020460aa2529bd" providerId="Windows Live" clId="Web-{F82469CF-EA00-434B-A48D-41E8A60E4C1F}" dt="2023-10-02T15:26:11.332" v="608"/>
          <ac:spMkLst>
            <pc:docMk/>
            <pc:sldMk cId="3800951058" sldId="259"/>
            <ac:spMk id="15" creationId="{96AAAC3B-1954-46B7-BBAC-27DFF5B5295F}"/>
          </ac:spMkLst>
        </pc:spChg>
        <pc:spChg chg="add del">
          <ac:chgData name="jude oyibo" userId="b7020460aa2529bd" providerId="Windows Live" clId="Web-{F82469CF-EA00-434B-A48D-41E8A60E4C1F}" dt="2023-10-02T15:26:11.332" v="608"/>
          <ac:spMkLst>
            <pc:docMk/>
            <pc:sldMk cId="3800951058" sldId="259"/>
            <ac:spMk id="16" creationId="{7C54E824-C0F4-480B-BC88-689F50C45FBD}"/>
          </ac:spMkLst>
        </pc:spChg>
        <pc:spChg chg="add del">
          <ac:chgData name="jude oyibo" userId="b7020460aa2529bd" providerId="Windows Live" clId="Web-{F82469CF-EA00-434B-A48D-41E8A60E4C1F}" dt="2023-10-02T15:26:11.332" v="608"/>
          <ac:spMkLst>
            <pc:docMk/>
            <pc:sldMk cId="3800951058" sldId="259"/>
            <ac:spMk id="17" creationId="{A5AD6500-BB62-4AAC-9D2F-C10DDC90CBB1}"/>
          </ac:spMkLst>
        </pc:spChg>
        <pc:spChg chg="add del">
          <ac:chgData name="jude oyibo" userId="b7020460aa2529bd" providerId="Windows Live" clId="Web-{F82469CF-EA00-434B-A48D-41E8A60E4C1F}" dt="2023-10-02T15:26:19.176" v="610"/>
          <ac:spMkLst>
            <pc:docMk/>
            <pc:sldMk cId="3800951058" sldId="259"/>
            <ac:spMk id="19" creationId="{B36F400F-DF28-43BC-8D8E-4929793B392A}"/>
          </ac:spMkLst>
        </pc:spChg>
        <pc:spChg chg="add del">
          <ac:chgData name="jude oyibo" userId="b7020460aa2529bd" providerId="Windows Live" clId="Web-{F82469CF-EA00-434B-A48D-41E8A60E4C1F}" dt="2023-10-02T15:26:53.772" v="615"/>
          <ac:spMkLst>
            <pc:docMk/>
            <pc:sldMk cId="3800951058" sldId="259"/>
            <ac:spMk id="21" creationId="{4C608BEB-860E-4094-8511-78603564A75E}"/>
          </ac:spMkLst>
        </pc:spChg>
        <pc:cxnChg chg="add del">
          <ac:chgData name="jude oyibo" userId="b7020460aa2529bd" providerId="Windows Live" clId="Web-{F82469CF-EA00-434B-A48D-41E8A60E4C1F}" dt="2023-10-02T15:26:03.973" v="606"/>
          <ac:cxnSpMkLst>
            <pc:docMk/>
            <pc:sldMk cId="3800951058" sldId="259"/>
            <ac:cxnSpMk id="11" creationId="{1F16A8D4-FE87-4604-88B2-394B5D1EB437}"/>
          </ac:cxnSpMkLst>
        </pc:cxnChg>
        <pc:cxnChg chg="add del">
          <ac:chgData name="jude oyibo" userId="b7020460aa2529bd" providerId="Windows Live" clId="Web-{F82469CF-EA00-434B-A48D-41E8A60E4C1F}" dt="2023-10-02T15:26:53.772" v="615"/>
          <ac:cxnSpMkLst>
            <pc:docMk/>
            <pc:sldMk cId="3800951058" sldId="259"/>
            <ac:cxnSpMk id="22" creationId="{1F16A8D4-FE87-4604-88B2-394B5D1EB437}"/>
          </ac:cxnSpMkLst>
        </pc:cxnChg>
      </pc:sldChg>
      <pc:sldChg chg="addSp delSp modSp add replId modNotes">
        <pc:chgData name="jude oyibo" userId="b7020460aa2529bd" providerId="Windows Live" clId="Web-{F82469CF-EA00-434B-A48D-41E8A60E4C1F}" dt="2023-10-02T15:38:32.659" v="889"/>
        <pc:sldMkLst>
          <pc:docMk/>
          <pc:sldMk cId="4001794513" sldId="260"/>
        </pc:sldMkLst>
        <pc:spChg chg="mod">
          <ac:chgData name="jude oyibo" userId="b7020460aa2529bd" providerId="Windows Live" clId="Web-{F82469CF-EA00-434B-A48D-41E8A60E4C1F}" dt="2023-10-02T15:34:17.305" v="687" actId="20577"/>
          <ac:spMkLst>
            <pc:docMk/>
            <pc:sldMk cId="4001794513" sldId="260"/>
            <ac:spMk id="2" creationId="{69F15853-50CC-CBAC-FE5B-58DD80E2E780}"/>
          </ac:spMkLst>
        </pc:spChg>
        <pc:spChg chg="del">
          <ac:chgData name="jude oyibo" userId="b7020460aa2529bd" providerId="Windows Live" clId="Web-{F82469CF-EA00-434B-A48D-41E8A60E4C1F}" dt="2023-10-02T15:27:27.288" v="617"/>
          <ac:spMkLst>
            <pc:docMk/>
            <pc:sldMk cId="4001794513" sldId="260"/>
            <ac:spMk id="3" creationId="{87BE43BD-2AC3-533F-430B-B6B126C12214}"/>
          </ac:spMkLst>
        </pc:spChg>
        <pc:spChg chg="del">
          <ac:chgData name="jude oyibo" userId="b7020460aa2529bd" providerId="Windows Live" clId="Web-{F82469CF-EA00-434B-A48D-41E8A60E4C1F}" dt="2023-10-02T15:27:29.554" v="619"/>
          <ac:spMkLst>
            <pc:docMk/>
            <pc:sldMk cId="4001794513" sldId="260"/>
            <ac:spMk id="4" creationId="{1EA2AC17-5D67-1B16-7D2E-FC3A31F783E2}"/>
          </ac:spMkLst>
        </pc:spChg>
        <pc:spChg chg="add del mod">
          <ac:chgData name="jude oyibo" userId="b7020460aa2529bd" providerId="Windows Live" clId="Web-{F82469CF-EA00-434B-A48D-41E8A60E4C1F}" dt="2023-10-02T15:27:27.976" v="618"/>
          <ac:spMkLst>
            <pc:docMk/>
            <pc:sldMk cId="4001794513" sldId="260"/>
            <ac:spMk id="6" creationId="{C54A11D0-9607-0611-971C-C2CB5D7BCAB7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8" creationId="{CBB2B1F0-0DD6-4744-9A46-7A344FB48E40}"/>
          </ac:spMkLst>
        </pc:spChg>
        <pc:spChg chg="add mod">
          <ac:chgData name="jude oyibo" userId="b7020460aa2529bd" providerId="Windows Live" clId="Web-{F82469CF-EA00-434B-A48D-41E8A60E4C1F}" dt="2023-10-02T15:32:55.005" v="672" actId="20577"/>
          <ac:spMkLst>
            <pc:docMk/>
            <pc:sldMk cId="4001794513" sldId="260"/>
            <ac:spMk id="9" creationId="{7078A1EF-E46C-A515-71B8-92843D236947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10" creationId="{52D502E5-F6B4-4D58-B4AE-FC466FF15EE8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12" creationId="{9DECDBF4-02B6-4BB4-B65B-B8107AD6A9E8}"/>
          </ac:spMkLst>
        </pc:spChg>
        <pc:spChg chg="add del mod">
          <ac:chgData name="jude oyibo" userId="b7020460aa2529bd" providerId="Windows Live" clId="Web-{F82469CF-EA00-434B-A48D-41E8A60E4C1F}" dt="2023-10-02T15:33:04.880" v="675" actId="20577"/>
          <ac:spMkLst>
            <pc:docMk/>
            <pc:sldMk cId="4001794513" sldId="260"/>
            <ac:spMk id="13" creationId="{4C2E1F73-6ADA-4D14-444E-123EFA46360D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18" creationId="{9F7D788E-2C1B-4EF4-8719-12613771FF98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20" creationId="{7C54E824-C0F4-480B-BC88-689F50C45FBD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22" creationId="{58DEA6A1-FC5C-4E6E-BBBF-7E472949B394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24" creationId="{96AAAC3B-1954-46B7-BBAC-27DFF5B5295F}"/>
          </ac:spMkLst>
        </pc:spChg>
        <pc:spChg chg="add del">
          <ac:chgData name="jude oyibo" userId="b7020460aa2529bd" providerId="Windows Live" clId="Web-{F82469CF-EA00-434B-A48D-41E8A60E4C1F}" dt="2023-10-02T15:28:10.821" v="627"/>
          <ac:spMkLst>
            <pc:docMk/>
            <pc:sldMk cId="4001794513" sldId="260"/>
            <ac:spMk id="26" creationId="{A5AD6500-BB62-4AAC-9D2F-C10DDC90CBB1}"/>
          </ac:spMkLst>
        </pc:spChg>
      </pc:sldChg>
      <pc:sldChg chg="addSp delSp modSp new mod setBg addAnim delAnim modNotes">
        <pc:chgData name="jude oyibo" userId="b7020460aa2529bd" providerId="Windows Live" clId="Web-{F82469CF-EA00-434B-A48D-41E8A60E4C1F}" dt="2023-10-02T17:37:17.173" v="1037" actId="1076"/>
        <pc:sldMkLst>
          <pc:docMk/>
          <pc:sldMk cId="2063530775" sldId="261"/>
        </pc:sldMkLst>
        <pc:spChg chg="mod">
          <ac:chgData name="jude oyibo" userId="b7020460aa2529bd" providerId="Windows Live" clId="Web-{F82469CF-EA00-434B-A48D-41E8A60E4C1F}" dt="2023-10-02T15:58:02.440" v="986"/>
          <ac:spMkLst>
            <pc:docMk/>
            <pc:sldMk cId="2063530775" sldId="261"/>
            <ac:spMk id="2" creationId="{B3F26A92-EF7E-9BD8-C882-8D802102C987}"/>
          </ac:spMkLst>
        </pc:spChg>
        <pc:spChg chg="del">
          <ac:chgData name="jude oyibo" userId="b7020460aa2529bd" providerId="Windows Live" clId="Web-{F82469CF-EA00-434B-A48D-41E8A60E4C1F}" dt="2023-10-02T15:54:44.260" v="921"/>
          <ac:spMkLst>
            <pc:docMk/>
            <pc:sldMk cId="2063530775" sldId="261"/>
            <ac:spMk id="3" creationId="{3A56B323-C434-68C4-1BDA-4607CFD3E5D0}"/>
          </ac:spMkLst>
        </pc:spChg>
        <pc:spChg chg="add mod">
          <ac:chgData name="jude oyibo" userId="b7020460aa2529bd" providerId="Windows Live" clId="Web-{F82469CF-EA00-434B-A48D-41E8A60E4C1F}" dt="2023-10-02T17:37:17.173" v="1037" actId="1076"/>
          <ac:spMkLst>
            <pc:docMk/>
            <pc:sldMk cId="2063530775" sldId="261"/>
            <ac:spMk id="4" creationId="{137B542E-8659-08F4-3489-95610F986851}"/>
          </ac:spMkLst>
        </pc:spChg>
        <pc:spChg chg="add del">
          <ac:chgData name="jude oyibo" userId="b7020460aa2529bd" providerId="Windows Live" clId="Web-{F82469CF-EA00-434B-A48D-41E8A60E4C1F}" dt="2023-10-02T15:58:02.440" v="986"/>
          <ac:spMkLst>
            <pc:docMk/>
            <pc:sldMk cId="2063530775" sldId="261"/>
            <ac:spMk id="11" creationId="{D2B783EE-0239-4717-BBEA-8C9EAC61C824}"/>
          </ac:spMkLst>
        </pc:spChg>
        <pc:spChg chg="add del">
          <ac:chgData name="jude oyibo" userId="b7020460aa2529bd" providerId="Windows Live" clId="Web-{F82469CF-EA00-434B-A48D-41E8A60E4C1F}" dt="2023-10-02T15:58:02.440" v="986"/>
          <ac:spMkLst>
            <pc:docMk/>
            <pc:sldMk cId="2063530775" sldId="261"/>
            <ac:spMk id="13" creationId="{A7B99495-F43F-4D80-A44F-2CB4764EB90B}"/>
          </ac:spMkLst>
        </pc:spChg>
        <pc:spChg chg="add del">
          <ac:chgData name="jude oyibo" userId="b7020460aa2529bd" providerId="Windows Live" clId="Web-{F82469CF-EA00-434B-A48D-41E8A60E4C1F}" dt="2023-10-02T15:58:02.440" v="986"/>
          <ac:spMkLst>
            <pc:docMk/>
            <pc:sldMk cId="2063530775" sldId="261"/>
            <ac:spMk id="15" creationId="{70BEB1E7-2F88-40BC-B73D-42E5B6F80BFC}"/>
          </ac:spMkLst>
        </pc:spChg>
        <pc:picChg chg="add mod ord">
          <ac:chgData name="jude oyibo" userId="b7020460aa2529bd" providerId="Windows Live" clId="Web-{F82469CF-EA00-434B-A48D-41E8A60E4C1F}" dt="2023-10-02T15:58:28.816" v="995" actId="1076"/>
          <ac:picMkLst>
            <pc:docMk/>
            <pc:sldMk cId="2063530775" sldId="261"/>
            <ac:picMk id="5" creationId="{196BF2FC-6A87-9E06-DBA8-4D3FDDA46E0D}"/>
          </ac:picMkLst>
        </pc:picChg>
        <pc:picChg chg="add del mod">
          <ac:chgData name="jude oyibo" userId="b7020460aa2529bd" providerId="Windows Live" clId="Web-{F82469CF-EA00-434B-A48D-41E8A60E4C1F}" dt="2023-10-02T15:58:33.723" v="997"/>
          <ac:picMkLst>
            <pc:docMk/>
            <pc:sldMk cId="2063530775" sldId="261"/>
            <ac:picMk id="6" creationId="{0180EF9E-7BBF-2C74-146C-68177DBCDEF7}"/>
          </ac:picMkLst>
        </pc:picChg>
      </pc:sldChg>
      <pc:sldMasterChg chg="del delSldLayout">
        <pc:chgData name="jude oyibo" userId="b7020460aa2529bd" providerId="Windows Live" clId="Web-{F82469CF-EA00-434B-A48D-41E8A60E4C1F}" dt="2023-10-02T14:44:57.749" v="0"/>
        <pc:sldMasterMkLst>
          <pc:docMk/>
          <pc:sldMasterMk cId="2460954070" sldId="2147483660"/>
        </pc:sldMasterMkLst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jude oyibo" userId="b7020460aa2529bd" providerId="Windows Live" clId="Web-{F82469CF-EA00-434B-A48D-41E8A60E4C1F}" dt="2023-10-02T14:44:57.749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48:38.617" v="49"/>
        <pc:sldMasterMkLst>
          <pc:docMk/>
          <pc:sldMasterMk cId="3134664205" sldId="2147483672"/>
        </pc:sldMasterMkLst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328010688" sldId="2147483673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4080900088" sldId="2147483674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2755117943" sldId="2147483675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4251421805" sldId="2147483676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323970916" sldId="2147483677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2676277607" sldId="2147483678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107405362" sldId="2147483679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3086243007" sldId="2147483680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2959957153" sldId="2147483681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2630498172" sldId="2147483682"/>
          </pc:sldLayoutMkLst>
        </pc:sldLayoutChg>
        <pc:sldLayoutChg chg="add del mod replId">
          <pc:chgData name="jude oyibo" userId="b7020460aa2529bd" providerId="Windows Live" clId="Web-{F82469CF-EA00-434B-A48D-41E8A60E4C1F}" dt="2023-10-02T14:48:38.617" v="49"/>
          <pc:sldLayoutMkLst>
            <pc:docMk/>
            <pc:sldMasterMk cId="3134664205" sldId="2147483672"/>
            <pc:sldLayoutMk cId="1813670161" sldId="2147483683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48:40.273" v="50"/>
        <pc:sldMasterMkLst>
          <pc:docMk/>
          <pc:sldMasterMk cId="2997922320" sldId="2147483684"/>
        </pc:sldMasterMkLst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4290525092" sldId="2147483685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616487591" sldId="2147483686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132689229" sldId="2147483687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2788074315" sldId="2147483688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2180329801" sldId="2147483689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3725857825" sldId="2147483690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360635820" sldId="2147483691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1641020852" sldId="2147483692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1088161390" sldId="2147483693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2969263326" sldId="2147483694"/>
          </pc:sldLayoutMkLst>
        </pc:sldLayoutChg>
        <pc:sldLayoutChg chg="add del mod replId">
          <pc:chgData name="jude oyibo" userId="b7020460aa2529bd" providerId="Windows Live" clId="Web-{F82469CF-EA00-434B-A48D-41E8A60E4C1F}" dt="2023-10-02T14:48:40.273" v="50"/>
          <pc:sldLayoutMkLst>
            <pc:docMk/>
            <pc:sldMasterMk cId="2997922320" sldId="2147483684"/>
            <pc:sldLayoutMk cId="149289012" sldId="2147483695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48:44.476" v="51"/>
        <pc:sldMasterMkLst>
          <pc:docMk/>
          <pc:sldMasterMk cId="1327523626" sldId="2147483696"/>
        </pc:sldMasterMkLst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2562240224" sldId="2147483697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1069437943" sldId="2147483698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4132052180" sldId="2147483699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827193637" sldId="2147483700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2343994598" sldId="2147483701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2157693777" sldId="2147483702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2620633818" sldId="2147483703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3059030639" sldId="2147483704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1414459330" sldId="2147483705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965819902" sldId="2147483706"/>
          </pc:sldLayoutMkLst>
        </pc:sldLayoutChg>
        <pc:sldLayoutChg chg="add del mod replId">
          <pc:chgData name="jude oyibo" userId="b7020460aa2529bd" providerId="Windows Live" clId="Web-{F82469CF-EA00-434B-A48D-41E8A60E4C1F}" dt="2023-10-02T14:48:44.476" v="51"/>
          <pc:sldLayoutMkLst>
            <pc:docMk/>
            <pc:sldMasterMk cId="1327523626" sldId="2147483696"/>
            <pc:sldLayoutMk cId="392416655" sldId="2147483707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48:51.977" v="52"/>
        <pc:sldMasterMkLst>
          <pc:docMk/>
          <pc:sldMasterMk cId="3235892777" sldId="2147483708"/>
        </pc:sldMasterMkLst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2325543556" sldId="2147483709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4242680521" sldId="2147483710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1136926886" sldId="2147483711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1170394268" sldId="2147483712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2279394946" sldId="2147483713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2620816215" sldId="2147483714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2696631209" sldId="2147483715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1817856997" sldId="2147483716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1836315169" sldId="2147483717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3661186313" sldId="2147483718"/>
          </pc:sldLayoutMkLst>
        </pc:sldLayoutChg>
        <pc:sldLayoutChg chg="add del mod replId">
          <pc:chgData name="jude oyibo" userId="b7020460aa2529bd" providerId="Windows Live" clId="Web-{F82469CF-EA00-434B-A48D-41E8A60E4C1F}" dt="2023-10-02T14:48:51.977" v="52"/>
          <pc:sldLayoutMkLst>
            <pc:docMk/>
            <pc:sldMasterMk cId="3235892777" sldId="2147483708"/>
            <pc:sldLayoutMk cId="994707791" sldId="2147483719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2:22.735" v="71"/>
        <pc:sldMasterMkLst>
          <pc:docMk/>
          <pc:sldMasterMk cId="3809299447" sldId="2147483720"/>
        </pc:sldMasterMkLst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1621991227" sldId="2147483721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183804677" sldId="2147483722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3988005999" sldId="2147483723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3073864433" sldId="2147483724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1924561499" sldId="2147483725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240958830" sldId="2147483726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3016708647" sldId="2147483727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3968092643" sldId="2147483728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1147927678" sldId="2147483729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399965259" sldId="2147483730"/>
          </pc:sldLayoutMkLst>
        </pc:sldLayoutChg>
        <pc:sldLayoutChg chg="add del mod replId">
          <pc:chgData name="jude oyibo" userId="b7020460aa2529bd" providerId="Windows Live" clId="Web-{F82469CF-EA00-434B-A48D-41E8A60E4C1F}" dt="2023-10-02T14:52:22.735" v="71"/>
          <pc:sldLayoutMkLst>
            <pc:docMk/>
            <pc:sldMasterMk cId="3809299447" sldId="2147483720"/>
            <pc:sldLayoutMk cId="2911080209" sldId="2147483731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2:26.970" v="72"/>
        <pc:sldMasterMkLst>
          <pc:docMk/>
          <pc:sldMasterMk cId="323812537" sldId="2147483732"/>
        </pc:sldMasterMkLst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766294831" sldId="2147483733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627299486" sldId="2147483734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718265409" sldId="2147483735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400911075" sldId="2147483736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2632376760" sldId="2147483737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268846269" sldId="2147483738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2943743355" sldId="2147483739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1758142331" sldId="2147483740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3509507747" sldId="2147483741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341439466" sldId="2147483742"/>
          </pc:sldLayoutMkLst>
        </pc:sldLayoutChg>
        <pc:sldLayoutChg chg="add del mod replId">
          <pc:chgData name="jude oyibo" userId="b7020460aa2529bd" providerId="Windows Live" clId="Web-{F82469CF-EA00-434B-A48D-41E8A60E4C1F}" dt="2023-10-02T14:52:26.970" v="72"/>
          <pc:sldLayoutMkLst>
            <pc:docMk/>
            <pc:sldMasterMk cId="323812537" sldId="2147483732"/>
            <pc:sldLayoutMk cId="3562344599" sldId="2147483743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2:31.376" v="73"/>
        <pc:sldMasterMkLst>
          <pc:docMk/>
          <pc:sldMasterMk cId="3698020899" sldId="2147483744"/>
        </pc:sldMasterMkLst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3284812666" sldId="2147483745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2590362670" sldId="2147483746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1021186886" sldId="2147483747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3512849415" sldId="2147483748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3204390244" sldId="2147483749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401201038" sldId="2147483750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3294362649" sldId="2147483751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3171954141" sldId="2147483752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1117800449" sldId="2147483753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2649356582" sldId="2147483754"/>
          </pc:sldLayoutMkLst>
        </pc:sldLayoutChg>
        <pc:sldLayoutChg chg="add del mod replId">
          <pc:chgData name="jude oyibo" userId="b7020460aa2529bd" providerId="Windows Live" clId="Web-{F82469CF-EA00-434B-A48D-41E8A60E4C1F}" dt="2023-10-02T14:52:31.376" v="73"/>
          <pc:sldLayoutMkLst>
            <pc:docMk/>
            <pc:sldMasterMk cId="3698020899" sldId="2147483744"/>
            <pc:sldLayoutMk cId="254017652" sldId="2147483755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3:37.629" v="74"/>
        <pc:sldMasterMkLst>
          <pc:docMk/>
          <pc:sldMasterMk cId="989058011" sldId="2147483756"/>
        </pc:sldMasterMkLst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3254029953" sldId="2147483757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4276315008" sldId="2147483758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4031626523" sldId="2147483759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1733065372" sldId="2147483760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400590540" sldId="2147483761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1693671322" sldId="2147483762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41248143" sldId="2147483763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1377995611" sldId="2147483764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2578918142" sldId="2147483765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3150888131" sldId="2147483766"/>
          </pc:sldLayoutMkLst>
        </pc:sldLayoutChg>
        <pc:sldLayoutChg chg="add del mod replId">
          <pc:chgData name="jude oyibo" userId="b7020460aa2529bd" providerId="Windows Live" clId="Web-{F82469CF-EA00-434B-A48D-41E8A60E4C1F}" dt="2023-10-02T14:53:37.629" v="74"/>
          <pc:sldLayoutMkLst>
            <pc:docMk/>
            <pc:sldMasterMk cId="989058011" sldId="2147483756"/>
            <pc:sldLayoutMk cId="3721151187" sldId="2147483767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3:42.223" v="75"/>
        <pc:sldMasterMkLst>
          <pc:docMk/>
          <pc:sldMasterMk cId="1595208969" sldId="2147483768"/>
        </pc:sldMasterMkLst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2559693945" sldId="2147483769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2243675425" sldId="2147483770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46536470" sldId="2147483771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2524863632" sldId="2147483772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1848001023" sldId="2147483773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3877211780" sldId="2147483774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1233067816" sldId="2147483775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2952092769" sldId="2147483776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2439890062" sldId="2147483777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3457722204" sldId="2147483778"/>
          </pc:sldLayoutMkLst>
        </pc:sldLayoutChg>
        <pc:sldLayoutChg chg="add del mod replId">
          <pc:chgData name="jude oyibo" userId="b7020460aa2529bd" providerId="Windows Live" clId="Web-{F82469CF-EA00-434B-A48D-41E8A60E4C1F}" dt="2023-10-02T14:53:42.223" v="75"/>
          <pc:sldLayoutMkLst>
            <pc:docMk/>
            <pc:sldMasterMk cId="1595208969" sldId="2147483768"/>
            <pc:sldLayoutMk cId="1675762961" sldId="2147483779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3:44.254" v="76"/>
        <pc:sldMasterMkLst>
          <pc:docMk/>
          <pc:sldMasterMk cId="2385528844" sldId="2147483780"/>
        </pc:sldMasterMkLst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250624785" sldId="2147483781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1203194502" sldId="2147483782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3262352639" sldId="2147483783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3618810553" sldId="2147483784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2444198360" sldId="2147483785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2153625538" sldId="2147483786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3243726897" sldId="2147483787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162127779" sldId="2147483788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2656227987" sldId="2147483789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350711451" sldId="2147483790"/>
          </pc:sldLayoutMkLst>
        </pc:sldLayoutChg>
        <pc:sldLayoutChg chg="add del mod replId">
          <pc:chgData name="jude oyibo" userId="b7020460aa2529bd" providerId="Windows Live" clId="Web-{F82469CF-EA00-434B-A48D-41E8A60E4C1F}" dt="2023-10-02T14:53:44.254" v="76"/>
          <pc:sldLayoutMkLst>
            <pc:docMk/>
            <pc:sldMasterMk cId="2385528844" sldId="2147483780"/>
            <pc:sldLayoutMk cId="17005999" sldId="2147483791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3:46.801" v="77"/>
        <pc:sldMasterMkLst>
          <pc:docMk/>
          <pc:sldMasterMk cId="3072937681" sldId="2147483792"/>
        </pc:sldMasterMkLst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4226026492" sldId="2147483793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1262659840" sldId="2147483794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4174014849" sldId="2147483795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150415526" sldId="2147483796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3150876031" sldId="2147483797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3380014780" sldId="2147483798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939343182" sldId="2147483799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4181535570" sldId="2147483800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3087398082" sldId="2147483801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503861757" sldId="2147483802"/>
          </pc:sldLayoutMkLst>
        </pc:sldLayoutChg>
        <pc:sldLayoutChg chg="add del mod replId">
          <pc:chgData name="jude oyibo" userId="b7020460aa2529bd" providerId="Windows Live" clId="Web-{F82469CF-EA00-434B-A48D-41E8A60E4C1F}" dt="2023-10-02T14:53:46.801" v="77"/>
          <pc:sldLayoutMkLst>
            <pc:docMk/>
            <pc:sldMasterMk cId="3072937681" sldId="2147483792"/>
            <pc:sldLayoutMk cId="4284155835" sldId="2147483803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3:47.848" v="78"/>
        <pc:sldMasterMkLst>
          <pc:docMk/>
          <pc:sldMasterMk cId="3510358601" sldId="2147483804"/>
        </pc:sldMasterMkLst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3422139142" sldId="2147483805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3713223443" sldId="2147483806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4275525586" sldId="2147483807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2281130404" sldId="2147483808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763753897" sldId="2147483809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1358247062" sldId="2147483810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3065969061" sldId="2147483811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1180946856" sldId="2147483812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2187514167" sldId="2147483813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1570703735" sldId="2147483814"/>
          </pc:sldLayoutMkLst>
        </pc:sldLayoutChg>
        <pc:sldLayoutChg chg="add del mod replId">
          <pc:chgData name="jude oyibo" userId="b7020460aa2529bd" providerId="Windows Live" clId="Web-{F82469CF-EA00-434B-A48D-41E8A60E4C1F}" dt="2023-10-02T14:53:47.848" v="78"/>
          <pc:sldLayoutMkLst>
            <pc:docMk/>
            <pc:sldMasterMk cId="3510358601" sldId="2147483804"/>
            <pc:sldLayoutMk cId="2136479876" sldId="2147483815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4:56:06.400" v="106"/>
        <pc:sldMasterMkLst>
          <pc:docMk/>
          <pc:sldMasterMk cId="204366200" sldId="2147483816"/>
        </pc:sldMasterMkLst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4181392480" sldId="2147483817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442382744" sldId="2147483818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652503718" sldId="2147483819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3923474275" sldId="2147483820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2645584083" sldId="2147483821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674691500" sldId="2147483822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2570661621" sldId="2147483823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2567559338" sldId="2147483824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449277989" sldId="2147483825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771400398" sldId="2147483826"/>
          </pc:sldLayoutMkLst>
        </pc:sldLayoutChg>
        <pc:sldLayoutChg chg="add del mod replId">
          <pc:chgData name="jude oyibo" userId="b7020460aa2529bd" providerId="Windows Live" clId="Web-{F82469CF-EA00-434B-A48D-41E8A60E4C1F}" dt="2023-10-02T14:56:06.400" v="106"/>
          <pc:sldLayoutMkLst>
            <pc:docMk/>
            <pc:sldMasterMk cId="204366200" sldId="2147483816"/>
            <pc:sldLayoutMk cId="731928601" sldId="2147483827"/>
          </pc:sldLayoutMkLst>
        </pc:sldLayoutChg>
      </pc:sldMasterChg>
      <pc:sldMasterChg chg="add del addSldLayout delSldLayout">
        <pc:chgData name="jude oyibo" userId="b7020460aa2529bd" providerId="Windows Live" clId="Web-{F82469CF-EA00-434B-A48D-41E8A60E4C1F}" dt="2023-10-02T14:56:37.699" v="117"/>
        <pc:sldMasterMkLst>
          <pc:docMk/>
          <pc:sldMasterMk cId="3605018330" sldId="2147483906"/>
        </pc:sldMasterMkLst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4262058951" sldId="2147483895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2675731980" sldId="2147483896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184758449" sldId="2147483897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3225481236" sldId="2147483898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1073307594" sldId="2147483899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1732028891" sldId="2147483900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3912768697" sldId="2147483901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96277397" sldId="2147483902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1871768096" sldId="2147483903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2082641581" sldId="2147483904"/>
          </pc:sldLayoutMkLst>
        </pc:sldLayoutChg>
        <pc:sldLayoutChg chg="add del">
          <pc:chgData name="jude oyibo" userId="b7020460aa2529bd" providerId="Windows Live" clId="Web-{F82469CF-EA00-434B-A48D-41E8A60E4C1F}" dt="2023-10-02T14:56:37.699" v="117"/>
          <pc:sldLayoutMkLst>
            <pc:docMk/>
            <pc:sldMasterMk cId="3605018330" sldId="2147483906"/>
            <pc:sldLayoutMk cId="2970565758" sldId="2147483905"/>
          </pc:sldLayoutMkLst>
        </pc:sldLayoutChg>
      </pc:sldMasterChg>
      <pc:sldMasterChg chg="add del addSldLayout delSldLayout">
        <pc:chgData name="jude oyibo" userId="b7020460aa2529bd" providerId="Windows Live" clId="Web-{F82469CF-EA00-434B-A48D-41E8A60E4C1F}" dt="2023-10-02T15:02:51.448" v="275"/>
        <pc:sldMasterMkLst>
          <pc:docMk/>
          <pc:sldMasterMk cId="2327808412" sldId="2147483930"/>
        </pc:sldMasterMkLst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3344088742" sldId="2147483919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3929675768" sldId="2147483920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2692660117" sldId="2147483921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2887538317" sldId="2147483922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662804964" sldId="2147483923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1782901160" sldId="2147483924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3280743617" sldId="2147483925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3065553349" sldId="2147483926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3367059732" sldId="2147483927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4239658952" sldId="2147483928"/>
          </pc:sldLayoutMkLst>
        </pc:sldLayoutChg>
        <pc:sldLayoutChg chg="add del">
          <pc:chgData name="jude oyibo" userId="b7020460aa2529bd" providerId="Windows Live" clId="Web-{F82469CF-EA00-434B-A48D-41E8A60E4C1F}" dt="2023-10-02T15:02:51.448" v="275"/>
          <pc:sldLayoutMkLst>
            <pc:docMk/>
            <pc:sldMasterMk cId="2327808412" sldId="2147483930"/>
            <pc:sldLayoutMk cId="1182018958" sldId="2147483929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5:26:53.772" v="615"/>
        <pc:sldMasterMkLst>
          <pc:docMk/>
          <pc:sldMasterMk cId="2511365182" sldId="2147483931"/>
        </pc:sldMasterMkLst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3112104066" sldId="2147483932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2321985567" sldId="2147483933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574143842" sldId="2147483934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3309046444" sldId="2147483935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2230658154" sldId="2147483936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627616689" sldId="2147483937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3891547021" sldId="2147483938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117364659" sldId="2147483939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1209725817" sldId="2147483940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1601116257" sldId="2147483941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2511365182" sldId="2147483931"/>
            <pc:sldLayoutMk cId="1082619343" sldId="2147483942"/>
          </pc:sldLayoutMkLst>
        </pc:sldLayoutChg>
      </pc:sldMasterChg>
      <pc:sldMasterChg chg="add del addSldLayout delSldLayout modSldLayout">
        <pc:chgData name="jude oyibo" userId="b7020460aa2529bd" providerId="Windows Live" clId="Web-{F82469CF-EA00-434B-A48D-41E8A60E4C1F}" dt="2023-10-02T15:26:53.772" v="615"/>
        <pc:sldMasterMkLst>
          <pc:docMk/>
          <pc:sldMasterMk cId="1609289650" sldId="2147483943"/>
        </pc:sldMasterMkLst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1086157867" sldId="2147483944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1816928072" sldId="2147483945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1161864938" sldId="2147483946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3794259524" sldId="2147483947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582155720" sldId="2147483948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3731391267" sldId="2147483949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4041272462" sldId="2147483950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3746619760" sldId="2147483951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1259618326" sldId="2147483952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3030104566" sldId="2147483953"/>
          </pc:sldLayoutMkLst>
        </pc:sldLayoutChg>
        <pc:sldLayoutChg chg="add del mod replId">
          <pc:chgData name="jude oyibo" userId="b7020460aa2529bd" providerId="Windows Live" clId="Web-{F82469CF-EA00-434B-A48D-41E8A60E4C1F}" dt="2023-10-02T15:26:53.772" v="615"/>
          <pc:sldLayoutMkLst>
            <pc:docMk/>
            <pc:sldMasterMk cId="1609289650" sldId="2147483943"/>
            <pc:sldLayoutMk cId="756291267" sldId="2147483954"/>
          </pc:sldLayoutMkLst>
        </pc:sldLayoutChg>
      </pc:sldMasterChg>
      <pc:sldMasterChg chg="add del addSldLayout delSldLayout">
        <pc:chgData name="jude oyibo" userId="b7020460aa2529bd" providerId="Windows Live" clId="Web-{F82469CF-EA00-434B-A48D-41E8A60E4C1F}" dt="2023-10-02T14:56:37.667" v="116"/>
        <pc:sldMasterMkLst>
          <pc:docMk/>
          <pc:sldMasterMk cId="2437566607" sldId="2147483943"/>
        </pc:sldMasterMkLst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4151634899" sldId="2147483932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03529499" sldId="2147483933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450813629" sldId="2147483934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403177693" sldId="2147483935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278408530" sldId="2147483936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724675479" sldId="2147483937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2933703539" sldId="2147483938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662936831" sldId="2147483939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426231052" sldId="2147483940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79575517" sldId="2147483941"/>
          </pc:sldLayoutMkLst>
        </pc:sldLayoutChg>
        <pc:sldLayoutChg chg="add del">
          <pc:chgData name="jude oyibo" userId="b7020460aa2529bd" providerId="Windows Live" clId="Web-{F82469CF-EA00-434B-A48D-41E8A60E4C1F}" dt="2023-10-02T14:56:37.667" v="116"/>
          <pc:sldLayoutMkLst>
            <pc:docMk/>
            <pc:sldMasterMk cId="2437566607" sldId="2147483943"/>
            <pc:sldLayoutMk cId="3525686006" sldId="2147483942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0B221-5AF3-4731-A238-98BA110663F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639C1A3-04F2-44A9-BFCB-B0DF7079229C}">
      <dgm:prSet/>
      <dgm:spPr/>
      <dgm:t>
        <a:bodyPr/>
        <a:lstStyle/>
        <a:p>
          <a:r>
            <a:rPr lang="en-GB" b="0" i="0"/>
            <a:t>Why habits are so important</a:t>
          </a:r>
          <a:endParaRPr lang="en-US"/>
        </a:p>
      </dgm:t>
    </dgm:pt>
    <dgm:pt modelId="{4740AC7A-CD28-47DD-910F-E679C4BAA2F2}" type="parTrans" cxnId="{AA02BB76-9DFD-4CC4-9125-9A65F99E4D1A}">
      <dgm:prSet/>
      <dgm:spPr/>
      <dgm:t>
        <a:bodyPr/>
        <a:lstStyle/>
        <a:p>
          <a:endParaRPr lang="en-US"/>
        </a:p>
      </dgm:t>
    </dgm:pt>
    <dgm:pt modelId="{266A0D35-BAC1-46FA-B4B2-F2E93B4585C1}" type="sibTrans" cxnId="{AA02BB76-9DFD-4CC4-9125-9A65F99E4D1A}">
      <dgm:prSet/>
      <dgm:spPr/>
      <dgm:t>
        <a:bodyPr/>
        <a:lstStyle/>
        <a:p>
          <a:endParaRPr lang="en-US"/>
        </a:p>
      </dgm:t>
    </dgm:pt>
    <dgm:pt modelId="{7A3038A3-EBF2-4CD0-8620-092267E34C5D}">
      <dgm:prSet/>
      <dgm:spPr/>
      <dgm:t>
        <a:bodyPr/>
        <a:lstStyle/>
        <a:p>
          <a:r>
            <a:rPr lang="en-GB" b="0" i="0"/>
            <a:t>Recognising your habits</a:t>
          </a:r>
          <a:endParaRPr lang="en-US"/>
        </a:p>
      </dgm:t>
    </dgm:pt>
    <dgm:pt modelId="{01D50ACB-ACB7-4141-8AC9-4E4D47E598C3}" type="parTrans" cxnId="{B9B71A0E-1ADB-4FA2-890A-FF4ADB9546B5}">
      <dgm:prSet/>
      <dgm:spPr/>
      <dgm:t>
        <a:bodyPr/>
        <a:lstStyle/>
        <a:p>
          <a:endParaRPr lang="en-US"/>
        </a:p>
      </dgm:t>
    </dgm:pt>
    <dgm:pt modelId="{7012C243-44BE-444C-AD60-C289C224A28A}" type="sibTrans" cxnId="{B9B71A0E-1ADB-4FA2-890A-FF4ADB9546B5}">
      <dgm:prSet/>
      <dgm:spPr/>
      <dgm:t>
        <a:bodyPr/>
        <a:lstStyle/>
        <a:p>
          <a:endParaRPr lang="en-US"/>
        </a:p>
      </dgm:t>
    </dgm:pt>
    <dgm:pt modelId="{6606B8BB-2BF9-4EBE-BBC4-F1241F4AC3EB}">
      <dgm:prSet/>
      <dgm:spPr/>
      <dgm:t>
        <a:bodyPr/>
        <a:lstStyle/>
        <a:p>
          <a:r>
            <a:rPr lang="en-GB" b="0" i="0"/>
            <a:t>The science behind habits</a:t>
          </a:r>
          <a:endParaRPr lang="en-US"/>
        </a:p>
      </dgm:t>
    </dgm:pt>
    <dgm:pt modelId="{71925CAE-84B0-4340-9E60-D07EE120F083}" type="parTrans" cxnId="{18F0EA91-0BA7-476D-8FAE-EE4C5C21EB13}">
      <dgm:prSet/>
      <dgm:spPr/>
      <dgm:t>
        <a:bodyPr/>
        <a:lstStyle/>
        <a:p>
          <a:endParaRPr lang="en-US"/>
        </a:p>
      </dgm:t>
    </dgm:pt>
    <dgm:pt modelId="{6D660AA0-AAF0-43C3-B55F-2EBC515AA51D}" type="sibTrans" cxnId="{18F0EA91-0BA7-476D-8FAE-EE4C5C21EB13}">
      <dgm:prSet/>
      <dgm:spPr/>
      <dgm:t>
        <a:bodyPr/>
        <a:lstStyle/>
        <a:p>
          <a:endParaRPr lang="en-US"/>
        </a:p>
      </dgm:t>
    </dgm:pt>
    <dgm:pt modelId="{0739CC39-D7A7-40D8-9BB1-C97A7CE4E9B0}">
      <dgm:prSet/>
      <dgm:spPr/>
      <dgm:t>
        <a:bodyPr/>
        <a:lstStyle/>
        <a:p>
          <a:r>
            <a:rPr lang="en-GB" b="0" i="0"/>
            <a:t>How to change your habits one at a time</a:t>
          </a:r>
          <a:endParaRPr lang="en-US"/>
        </a:p>
      </dgm:t>
    </dgm:pt>
    <dgm:pt modelId="{2C1E8F8A-39CF-4BD7-B300-447421324F34}" type="parTrans" cxnId="{CBDEEF08-BD2B-4C73-9497-F84BB98DF7EE}">
      <dgm:prSet/>
      <dgm:spPr/>
      <dgm:t>
        <a:bodyPr/>
        <a:lstStyle/>
        <a:p>
          <a:endParaRPr lang="en-US"/>
        </a:p>
      </dgm:t>
    </dgm:pt>
    <dgm:pt modelId="{D50E4887-7D6F-4EAA-BDB0-AA9F3CA45FE5}" type="sibTrans" cxnId="{CBDEEF08-BD2B-4C73-9497-F84BB98DF7EE}">
      <dgm:prSet/>
      <dgm:spPr/>
      <dgm:t>
        <a:bodyPr/>
        <a:lstStyle/>
        <a:p>
          <a:endParaRPr lang="en-US"/>
        </a:p>
      </dgm:t>
    </dgm:pt>
    <dgm:pt modelId="{6CC06DA6-3A80-48A5-B49A-0DC20F0CDCC6}" type="pres">
      <dgm:prSet presAssocID="{DF20B221-5AF3-4731-A238-98BA110663F5}" presName="root" presStyleCnt="0">
        <dgm:presLayoutVars>
          <dgm:dir/>
          <dgm:resizeHandles val="exact"/>
        </dgm:presLayoutVars>
      </dgm:prSet>
      <dgm:spPr/>
    </dgm:pt>
    <dgm:pt modelId="{08608779-1E36-43B0-AB56-A6ED45D15184}" type="pres">
      <dgm:prSet presAssocID="{B639C1A3-04F2-44A9-BFCB-B0DF7079229C}" presName="compNode" presStyleCnt="0"/>
      <dgm:spPr/>
    </dgm:pt>
    <dgm:pt modelId="{78FE5093-4A22-467F-98D9-64C68BA3DAFD}" type="pres">
      <dgm:prSet presAssocID="{B639C1A3-04F2-44A9-BFCB-B0DF7079229C}" presName="bgRect" presStyleLbl="bgShp" presStyleIdx="0" presStyleCnt="4"/>
      <dgm:spPr/>
    </dgm:pt>
    <dgm:pt modelId="{B6D71134-21B0-4AFD-8533-EFFC85EAA1A8}" type="pres">
      <dgm:prSet presAssocID="{B639C1A3-04F2-44A9-BFCB-B0DF7079229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903043E-97A8-400C-AC53-346B0E6863BD}" type="pres">
      <dgm:prSet presAssocID="{B639C1A3-04F2-44A9-BFCB-B0DF7079229C}" presName="spaceRect" presStyleCnt="0"/>
      <dgm:spPr/>
    </dgm:pt>
    <dgm:pt modelId="{644B378A-DFEB-4C36-A086-A629FDECA2D5}" type="pres">
      <dgm:prSet presAssocID="{B639C1A3-04F2-44A9-BFCB-B0DF7079229C}" presName="parTx" presStyleLbl="revTx" presStyleIdx="0" presStyleCnt="4">
        <dgm:presLayoutVars>
          <dgm:chMax val="0"/>
          <dgm:chPref val="0"/>
        </dgm:presLayoutVars>
      </dgm:prSet>
      <dgm:spPr/>
    </dgm:pt>
    <dgm:pt modelId="{6AFFD775-5E3E-466D-9C43-860C91BE160C}" type="pres">
      <dgm:prSet presAssocID="{266A0D35-BAC1-46FA-B4B2-F2E93B4585C1}" presName="sibTrans" presStyleCnt="0"/>
      <dgm:spPr/>
    </dgm:pt>
    <dgm:pt modelId="{30F8FFC6-03E4-48F4-83D8-A5DC525A402F}" type="pres">
      <dgm:prSet presAssocID="{7A3038A3-EBF2-4CD0-8620-092267E34C5D}" presName="compNode" presStyleCnt="0"/>
      <dgm:spPr/>
    </dgm:pt>
    <dgm:pt modelId="{2844921D-22D7-4D3D-96BD-FBF7461B603B}" type="pres">
      <dgm:prSet presAssocID="{7A3038A3-EBF2-4CD0-8620-092267E34C5D}" presName="bgRect" presStyleLbl="bgShp" presStyleIdx="1" presStyleCnt="4"/>
      <dgm:spPr/>
    </dgm:pt>
    <dgm:pt modelId="{D3E3FD64-B250-44D6-87D9-A5A9207A2318}" type="pres">
      <dgm:prSet presAssocID="{7A3038A3-EBF2-4CD0-8620-092267E34C5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9003F043-02B7-47C1-97C4-9B15D52FAF29}" type="pres">
      <dgm:prSet presAssocID="{7A3038A3-EBF2-4CD0-8620-092267E34C5D}" presName="spaceRect" presStyleCnt="0"/>
      <dgm:spPr/>
    </dgm:pt>
    <dgm:pt modelId="{E929F3C8-FEE2-4BE3-955E-632DC2364CE0}" type="pres">
      <dgm:prSet presAssocID="{7A3038A3-EBF2-4CD0-8620-092267E34C5D}" presName="parTx" presStyleLbl="revTx" presStyleIdx="1" presStyleCnt="4">
        <dgm:presLayoutVars>
          <dgm:chMax val="0"/>
          <dgm:chPref val="0"/>
        </dgm:presLayoutVars>
      </dgm:prSet>
      <dgm:spPr/>
    </dgm:pt>
    <dgm:pt modelId="{7EA8823F-CFA7-481D-B404-DD3C13980E34}" type="pres">
      <dgm:prSet presAssocID="{7012C243-44BE-444C-AD60-C289C224A28A}" presName="sibTrans" presStyleCnt="0"/>
      <dgm:spPr/>
    </dgm:pt>
    <dgm:pt modelId="{87DE10FC-7057-4B96-B520-F556BFEB63A7}" type="pres">
      <dgm:prSet presAssocID="{6606B8BB-2BF9-4EBE-BBC4-F1241F4AC3EB}" presName="compNode" presStyleCnt="0"/>
      <dgm:spPr/>
    </dgm:pt>
    <dgm:pt modelId="{66483A70-8FED-4C72-8841-6633E7D621A8}" type="pres">
      <dgm:prSet presAssocID="{6606B8BB-2BF9-4EBE-BBC4-F1241F4AC3EB}" presName="bgRect" presStyleLbl="bgShp" presStyleIdx="2" presStyleCnt="4"/>
      <dgm:spPr/>
    </dgm:pt>
    <dgm:pt modelId="{B232AE8C-3D0D-4C43-87A4-1D098E49A7DF}" type="pres">
      <dgm:prSet presAssocID="{6606B8BB-2BF9-4EBE-BBC4-F1241F4AC3E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FA827CE7-D5F2-436D-9C9E-56F366D64378}" type="pres">
      <dgm:prSet presAssocID="{6606B8BB-2BF9-4EBE-BBC4-F1241F4AC3EB}" presName="spaceRect" presStyleCnt="0"/>
      <dgm:spPr/>
    </dgm:pt>
    <dgm:pt modelId="{0AAF825C-D590-4E16-A24D-30BE7F4B7C1A}" type="pres">
      <dgm:prSet presAssocID="{6606B8BB-2BF9-4EBE-BBC4-F1241F4AC3EB}" presName="parTx" presStyleLbl="revTx" presStyleIdx="2" presStyleCnt="4">
        <dgm:presLayoutVars>
          <dgm:chMax val="0"/>
          <dgm:chPref val="0"/>
        </dgm:presLayoutVars>
      </dgm:prSet>
      <dgm:spPr/>
    </dgm:pt>
    <dgm:pt modelId="{CDE295A6-64B7-4557-AD0C-600B368A0415}" type="pres">
      <dgm:prSet presAssocID="{6D660AA0-AAF0-43C3-B55F-2EBC515AA51D}" presName="sibTrans" presStyleCnt="0"/>
      <dgm:spPr/>
    </dgm:pt>
    <dgm:pt modelId="{48FA3718-B6C6-47D1-9718-ADD540657537}" type="pres">
      <dgm:prSet presAssocID="{0739CC39-D7A7-40D8-9BB1-C97A7CE4E9B0}" presName="compNode" presStyleCnt="0"/>
      <dgm:spPr/>
    </dgm:pt>
    <dgm:pt modelId="{A74DA3BC-5167-4418-9E8A-A8A3BAC60CB0}" type="pres">
      <dgm:prSet presAssocID="{0739CC39-D7A7-40D8-9BB1-C97A7CE4E9B0}" presName="bgRect" presStyleLbl="bgShp" presStyleIdx="3" presStyleCnt="4"/>
      <dgm:spPr/>
    </dgm:pt>
    <dgm:pt modelId="{2E7CFF13-1D2D-4C0B-AFEA-FE6FCF4DA167}" type="pres">
      <dgm:prSet presAssocID="{0739CC39-D7A7-40D8-9BB1-C97A7CE4E9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67B221D9-F8DD-4644-AC19-3CAA985262DD}" type="pres">
      <dgm:prSet presAssocID="{0739CC39-D7A7-40D8-9BB1-C97A7CE4E9B0}" presName="spaceRect" presStyleCnt="0"/>
      <dgm:spPr/>
    </dgm:pt>
    <dgm:pt modelId="{6733C437-3D6C-4749-897D-6561A3B9D421}" type="pres">
      <dgm:prSet presAssocID="{0739CC39-D7A7-40D8-9BB1-C97A7CE4E9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BDEEF08-BD2B-4C73-9497-F84BB98DF7EE}" srcId="{DF20B221-5AF3-4731-A238-98BA110663F5}" destId="{0739CC39-D7A7-40D8-9BB1-C97A7CE4E9B0}" srcOrd="3" destOrd="0" parTransId="{2C1E8F8A-39CF-4BD7-B300-447421324F34}" sibTransId="{D50E4887-7D6F-4EAA-BDB0-AA9F3CA45FE5}"/>
    <dgm:cxn modelId="{B9B71A0E-1ADB-4FA2-890A-FF4ADB9546B5}" srcId="{DF20B221-5AF3-4731-A238-98BA110663F5}" destId="{7A3038A3-EBF2-4CD0-8620-092267E34C5D}" srcOrd="1" destOrd="0" parTransId="{01D50ACB-ACB7-4141-8AC9-4E4D47E598C3}" sibTransId="{7012C243-44BE-444C-AD60-C289C224A28A}"/>
    <dgm:cxn modelId="{8F01BC10-EB21-44A5-A6CC-333D70529852}" type="presOf" srcId="{0739CC39-D7A7-40D8-9BB1-C97A7CE4E9B0}" destId="{6733C437-3D6C-4749-897D-6561A3B9D421}" srcOrd="0" destOrd="0" presId="urn:microsoft.com/office/officeart/2018/2/layout/IconVerticalSolidList"/>
    <dgm:cxn modelId="{6BA0D774-81CF-45E4-9D7C-D32A1B69BB43}" type="presOf" srcId="{B639C1A3-04F2-44A9-BFCB-B0DF7079229C}" destId="{644B378A-DFEB-4C36-A086-A629FDECA2D5}" srcOrd="0" destOrd="0" presId="urn:microsoft.com/office/officeart/2018/2/layout/IconVerticalSolidList"/>
    <dgm:cxn modelId="{D1F13475-C463-44F8-807C-995B6E8D8471}" type="presOf" srcId="{DF20B221-5AF3-4731-A238-98BA110663F5}" destId="{6CC06DA6-3A80-48A5-B49A-0DC20F0CDCC6}" srcOrd="0" destOrd="0" presId="urn:microsoft.com/office/officeart/2018/2/layout/IconVerticalSolidList"/>
    <dgm:cxn modelId="{AA02BB76-9DFD-4CC4-9125-9A65F99E4D1A}" srcId="{DF20B221-5AF3-4731-A238-98BA110663F5}" destId="{B639C1A3-04F2-44A9-BFCB-B0DF7079229C}" srcOrd="0" destOrd="0" parTransId="{4740AC7A-CD28-47DD-910F-E679C4BAA2F2}" sibTransId="{266A0D35-BAC1-46FA-B4B2-F2E93B4585C1}"/>
    <dgm:cxn modelId="{18F0EA91-0BA7-476D-8FAE-EE4C5C21EB13}" srcId="{DF20B221-5AF3-4731-A238-98BA110663F5}" destId="{6606B8BB-2BF9-4EBE-BBC4-F1241F4AC3EB}" srcOrd="2" destOrd="0" parTransId="{71925CAE-84B0-4340-9E60-D07EE120F083}" sibTransId="{6D660AA0-AAF0-43C3-B55F-2EBC515AA51D}"/>
    <dgm:cxn modelId="{B926F9D8-0D23-42D9-8E48-8B1E04932A94}" type="presOf" srcId="{7A3038A3-EBF2-4CD0-8620-092267E34C5D}" destId="{E929F3C8-FEE2-4BE3-955E-632DC2364CE0}" srcOrd="0" destOrd="0" presId="urn:microsoft.com/office/officeart/2018/2/layout/IconVerticalSolidList"/>
    <dgm:cxn modelId="{DC87EDF3-CBA2-4183-97CE-73324CBD3C55}" type="presOf" srcId="{6606B8BB-2BF9-4EBE-BBC4-F1241F4AC3EB}" destId="{0AAF825C-D590-4E16-A24D-30BE7F4B7C1A}" srcOrd="0" destOrd="0" presId="urn:microsoft.com/office/officeart/2018/2/layout/IconVerticalSolidList"/>
    <dgm:cxn modelId="{EFC04BDA-D55F-4E30-98A6-434FB8D8C901}" type="presParOf" srcId="{6CC06DA6-3A80-48A5-B49A-0DC20F0CDCC6}" destId="{08608779-1E36-43B0-AB56-A6ED45D15184}" srcOrd="0" destOrd="0" presId="urn:microsoft.com/office/officeart/2018/2/layout/IconVerticalSolidList"/>
    <dgm:cxn modelId="{EF5A6382-72B5-45BA-B595-79A1E0FF2A2F}" type="presParOf" srcId="{08608779-1E36-43B0-AB56-A6ED45D15184}" destId="{78FE5093-4A22-467F-98D9-64C68BA3DAFD}" srcOrd="0" destOrd="0" presId="urn:microsoft.com/office/officeart/2018/2/layout/IconVerticalSolidList"/>
    <dgm:cxn modelId="{CA707AED-F73C-424A-91CE-F8DD798A8BBC}" type="presParOf" srcId="{08608779-1E36-43B0-AB56-A6ED45D15184}" destId="{B6D71134-21B0-4AFD-8533-EFFC85EAA1A8}" srcOrd="1" destOrd="0" presId="urn:microsoft.com/office/officeart/2018/2/layout/IconVerticalSolidList"/>
    <dgm:cxn modelId="{D881AC41-C1DD-4E6B-86A1-6E6BC33D5B9A}" type="presParOf" srcId="{08608779-1E36-43B0-AB56-A6ED45D15184}" destId="{7903043E-97A8-400C-AC53-346B0E6863BD}" srcOrd="2" destOrd="0" presId="urn:microsoft.com/office/officeart/2018/2/layout/IconVerticalSolidList"/>
    <dgm:cxn modelId="{59C5C236-4AA9-4D8F-BCD1-6DDB24407B0C}" type="presParOf" srcId="{08608779-1E36-43B0-AB56-A6ED45D15184}" destId="{644B378A-DFEB-4C36-A086-A629FDECA2D5}" srcOrd="3" destOrd="0" presId="urn:microsoft.com/office/officeart/2018/2/layout/IconVerticalSolidList"/>
    <dgm:cxn modelId="{B14ED38B-8B86-4C2B-9D3A-2110895B1C69}" type="presParOf" srcId="{6CC06DA6-3A80-48A5-B49A-0DC20F0CDCC6}" destId="{6AFFD775-5E3E-466D-9C43-860C91BE160C}" srcOrd="1" destOrd="0" presId="urn:microsoft.com/office/officeart/2018/2/layout/IconVerticalSolidList"/>
    <dgm:cxn modelId="{9CAF6DF6-341B-4E3C-B2BB-897CCF00B384}" type="presParOf" srcId="{6CC06DA6-3A80-48A5-B49A-0DC20F0CDCC6}" destId="{30F8FFC6-03E4-48F4-83D8-A5DC525A402F}" srcOrd="2" destOrd="0" presId="urn:microsoft.com/office/officeart/2018/2/layout/IconVerticalSolidList"/>
    <dgm:cxn modelId="{A94767B7-9229-40EC-B49F-D1EE138D8D1A}" type="presParOf" srcId="{30F8FFC6-03E4-48F4-83D8-A5DC525A402F}" destId="{2844921D-22D7-4D3D-96BD-FBF7461B603B}" srcOrd="0" destOrd="0" presId="urn:microsoft.com/office/officeart/2018/2/layout/IconVerticalSolidList"/>
    <dgm:cxn modelId="{14119DAB-8153-4393-B0C7-4B6FD3576C70}" type="presParOf" srcId="{30F8FFC6-03E4-48F4-83D8-A5DC525A402F}" destId="{D3E3FD64-B250-44D6-87D9-A5A9207A2318}" srcOrd="1" destOrd="0" presId="urn:microsoft.com/office/officeart/2018/2/layout/IconVerticalSolidList"/>
    <dgm:cxn modelId="{62A3DC12-F42A-49D9-9FD5-C58B858DAB7D}" type="presParOf" srcId="{30F8FFC6-03E4-48F4-83D8-A5DC525A402F}" destId="{9003F043-02B7-47C1-97C4-9B15D52FAF29}" srcOrd="2" destOrd="0" presId="urn:microsoft.com/office/officeart/2018/2/layout/IconVerticalSolidList"/>
    <dgm:cxn modelId="{330172E1-98DD-4730-B8E5-B87F673AB880}" type="presParOf" srcId="{30F8FFC6-03E4-48F4-83D8-A5DC525A402F}" destId="{E929F3C8-FEE2-4BE3-955E-632DC2364CE0}" srcOrd="3" destOrd="0" presId="urn:microsoft.com/office/officeart/2018/2/layout/IconVerticalSolidList"/>
    <dgm:cxn modelId="{4EF91264-F490-4F38-A45E-3136E9DB3C71}" type="presParOf" srcId="{6CC06DA6-3A80-48A5-B49A-0DC20F0CDCC6}" destId="{7EA8823F-CFA7-481D-B404-DD3C13980E34}" srcOrd="3" destOrd="0" presId="urn:microsoft.com/office/officeart/2018/2/layout/IconVerticalSolidList"/>
    <dgm:cxn modelId="{B6569FD7-2511-4FC3-81D4-ABFED0301107}" type="presParOf" srcId="{6CC06DA6-3A80-48A5-B49A-0DC20F0CDCC6}" destId="{87DE10FC-7057-4B96-B520-F556BFEB63A7}" srcOrd="4" destOrd="0" presId="urn:microsoft.com/office/officeart/2018/2/layout/IconVerticalSolidList"/>
    <dgm:cxn modelId="{3D243BD5-D277-46F2-A15C-78B994C00C5D}" type="presParOf" srcId="{87DE10FC-7057-4B96-B520-F556BFEB63A7}" destId="{66483A70-8FED-4C72-8841-6633E7D621A8}" srcOrd="0" destOrd="0" presId="urn:microsoft.com/office/officeart/2018/2/layout/IconVerticalSolidList"/>
    <dgm:cxn modelId="{C6A29BCE-A9D8-4683-8378-8127850257EB}" type="presParOf" srcId="{87DE10FC-7057-4B96-B520-F556BFEB63A7}" destId="{B232AE8C-3D0D-4C43-87A4-1D098E49A7DF}" srcOrd="1" destOrd="0" presId="urn:microsoft.com/office/officeart/2018/2/layout/IconVerticalSolidList"/>
    <dgm:cxn modelId="{7B0BFF8A-94EC-4016-9B5C-BFA163CA4F32}" type="presParOf" srcId="{87DE10FC-7057-4B96-B520-F556BFEB63A7}" destId="{FA827CE7-D5F2-436D-9C9E-56F366D64378}" srcOrd="2" destOrd="0" presId="urn:microsoft.com/office/officeart/2018/2/layout/IconVerticalSolidList"/>
    <dgm:cxn modelId="{305BF6FA-FFA2-4A3F-BDDE-67A5B6378953}" type="presParOf" srcId="{87DE10FC-7057-4B96-B520-F556BFEB63A7}" destId="{0AAF825C-D590-4E16-A24D-30BE7F4B7C1A}" srcOrd="3" destOrd="0" presId="urn:microsoft.com/office/officeart/2018/2/layout/IconVerticalSolidList"/>
    <dgm:cxn modelId="{A6912C8C-CC65-44AE-AB3E-A76AFC666C2E}" type="presParOf" srcId="{6CC06DA6-3A80-48A5-B49A-0DC20F0CDCC6}" destId="{CDE295A6-64B7-4557-AD0C-600B368A0415}" srcOrd="5" destOrd="0" presId="urn:microsoft.com/office/officeart/2018/2/layout/IconVerticalSolidList"/>
    <dgm:cxn modelId="{EBAAD511-05FA-4C4C-AA1A-AAAA3CE54416}" type="presParOf" srcId="{6CC06DA6-3A80-48A5-B49A-0DC20F0CDCC6}" destId="{48FA3718-B6C6-47D1-9718-ADD540657537}" srcOrd="6" destOrd="0" presId="urn:microsoft.com/office/officeart/2018/2/layout/IconVerticalSolidList"/>
    <dgm:cxn modelId="{8D29999B-914E-4813-ACFA-7D9A8F4406AA}" type="presParOf" srcId="{48FA3718-B6C6-47D1-9718-ADD540657537}" destId="{A74DA3BC-5167-4418-9E8A-A8A3BAC60CB0}" srcOrd="0" destOrd="0" presId="urn:microsoft.com/office/officeart/2018/2/layout/IconVerticalSolidList"/>
    <dgm:cxn modelId="{252A041B-2EE2-4135-BC9A-504ECB2D372F}" type="presParOf" srcId="{48FA3718-B6C6-47D1-9718-ADD540657537}" destId="{2E7CFF13-1D2D-4C0B-AFEA-FE6FCF4DA167}" srcOrd="1" destOrd="0" presId="urn:microsoft.com/office/officeart/2018/2/layout/IconVerticalSolidList"/>
    <dgm:cxn modelId="{7351706E-9820-4A3D-A119-2048D9CEEF42}" type="presParOf" srcId="{48FA3718-B6C6-47D1-9718-ADD540657537}" destId="{67B221D9-F8DD-4644-AC19-3CAA985262DD}" srcOrd="2" destOrd="0" presId="urn:microsoft.com/office/officeart/2018/2/layout/IconVerticalSolidList"/>
    <dgm:cxn modelId="{D88CA5FE-98B6-4534-AE0F-E92868EC6768}" type="presParOf" srcId="{48FA3718-B6C6-47D1-9718-ADD540657537}" destId="{6733C437-3D6C-4749-897D-6561A3B9D42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E5093-4A22-467F-98D9-64C68BA3DAFD}">
      <dsp:nvSpPr>
        <dsp:cNvPr id="0" name=""/>
        <dsp:cNvSpPr/>
      </dsp:nvSpPr>
      <dsp:spPr>
        <a:xfrm>
          <a:off x="0" y="2288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71134-21B0-4AFD-8533-EFFC85EAA1A8}">
      <dsp:nvSpPr>
        <dsp:cNvPr id="0" name=""/>
        <dsp:cNvSpPr/>
      </dsp:nvSpPr>
      <dsp:spPr>
        <a:xfrm>
          <a:off x="350852" y="263253"/>
          <a:ext cx="637913" cy="6379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B378A-DFEB-4C36-A086-A629FDECA2D5}">
      <dsp:nvSpPr>
        <dsp:cNvPr id="0" name=""/>
        <dsp:cNvSpPr/>
      </dsp:nvSpPr>
      <dsp:spPr>
        <a:xfrm>
          <a:off x="1339618" y="2288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Why habits are so important</a:t>
          </a:r>
          <a:endParaRPr lang="en-US" sz="2200" kern="1200"/>
        </a:p>
      </dsp:txBody>
      <dsp:txXfrm>
        <a:off x="1339618" y="2288"/>
        <a:ext cx="5024605" cy="1159843"/>
      </dsp:txXfrm>
    </dsp:sp>
    <dsp:sp modelId="{2844921D-22D7-4D3D-96BD-FBF7461B603B}">
      <dsp:nvSpPr>
        <dsp:cNvPr id="0" name=""/>
        <dsp:cNvSpPr/>
      </dsp:nvSpPr>
      <dsp:spPr>
        <a:xfrm>
          <a:off x="0" y="1452092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3FD64-B250-44D6-87D9-A5A9207A2318}">
      <dsp:nvSpPr>
        <dsp:cNvPr id="0" name=""/>
        <dsp:cNvSpPr/>
      </dsp:nvSpPr>
      <dsp:spPr>
        <a:xfrm>
          <a:off x="350852" y="1713057"/>
          <a:ext cx="637913" cy="6379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9F3C8-FEE2-4BE3-955E-632DC2364CE0}">
      <dsp:nvSpPr>
        <dsp:cNvPr id="0" name=""/>
        <dsp:cNvSpPr/>
      </dsp:nvSpPr>
      <dsp:spPr>
        <a:xfrm>
          <a:off x="1339618" y="1452092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Recognising your habits</a:t>
          </a:r>
          <a:endParaRPr lang="en-US" sz="2200" kern="1200"/>
        </a:p>
      </dsp:txBody>
      <dsp:txXfrm>
        <a:off x="1339618" y="1452092"/>
        <a:ext cx="5024605" cy="1159843"/>
      </dsp:txXfrm>
    </dsp:sp>
    <dsp:sp modelId="{66483A70-8FED-4C72-8841-6633E7D621A8}">
      <dsp:nvSpPr>
        <dsp:cNvPr id="0" name=""/>
        <dsp:cNvSpPr/>
      </dsp:nvSpPr>
      <dsp:spPr>
        <a:xfrm>
          <a:off x="0" y="2901896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2AE8C-3D0D-4C43-87A4-1D098E49A7DF}">
      <dsp:nvSpPr>
        <dsp:cNvPr id="0" name=""/>
        <dsp:cNvSpPr/>
      </dsp:nvSpPr>
      <dsp:spPr>
        <a:xfrm>
          <a:off x="350852" y="3162861"/>
          <a:ext cx="637913" cy="6379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F825C-D590-4E16-A24D-30BE7F4B7C1A}">
      <dsp:nvSpPr>
        <dsp:cNvPr id="0" name=""/>
        <dsp:cNvSpPr/>
      </dsp:nvSpPr>
      <dsp:spPr>
        <a:xfrm>
          <a:off x="1339618" y="2901896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The science behind habits</a:t>
          </a:r>
          <a:endParaRPr lang="en-US" sz="2200" kern="1200"/>
        </a:p>
      </dsp:txBody>
      <dsp:txXfrm>
        <a:off x="1339618" y="2901896"/>
        <a:ext cx="5024605" cy="1159843"/>
      </dsp:txXfrm>
    </dsp:sp>
    <dsp:sp modelId="{A74DA3BC-5167-4418-9E8A-A8A3BAC60CB0}">
      <dsp:nvSpPr>
        <dsp:cNvPr id="0" name=""/>
        <dsp:cNvSpPr/>
      </dsp:nvSpPr>
      <dsp:spPr>
        <a:xfrm>
          <a:off x="0" y="4351700"/>
          <a:ext cx="6364224" cy="11598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7CFF13-1D2D-4C0B-AFEA-FE6FCF4DA167}">
      <dsp:nvSpPr>
        <dsp:cNvPr id="0" name=""/>
        <dsp:cNvSpPr/>
      </dsp:nvSpPr>
      <dsp:spPr>
        <a:xfrm>
          <a:off x="350852" y="4612665"/>
          <a:ext cx="637913" cy="6379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3C437-3D6C-4749-897D-6561A3B9D421}">
      <dsp:nvSpPr>
        <dsp:cNvPr id="0" name=""/>
        <dsp:cNvSpPr/>
      </dsp:nvSpPr>
      <dsp:spPr>
        <a:xfrm>
          <a:off x="1339618" y="4351700"/>
          <a:ext cx="5024605" cy="1159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750" tIns="122750" rIns="122750" bIns="12275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How to change your habits one at a time</a:t>
          </a:r>
          <a:endParaRPr lang="en-US" sz="2200" kern="1200"/>
        </a:p>
      </dsp:txBody>
      <dsp:txXfrm>
        <a:off x="1339618" y="4351700"/>
        <a:ext cx="5024605" cy="1159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E2997-5230-495B-83C7-1C8CE99BA5BE}" type="datetimeFigureOut">
              <a:t>10/24/2023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09292-8F7E-40E8-95D0-A8E7DF75115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83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Hello and welcome to the soil personal development course on habits.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Have you ever wanted to drink more water or go to bed early or even go to the gym more frequently?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Maybe there is a specific thing that YOU want to change or implement in YOUR life... then this is the course for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09292-8F7E-40E8-95D0-A8E7DF751158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6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My name is Jude, I am the founder of Soil and created this course to make changing your habits easy and more achievable.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So what will you achieve from this course? 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You will gain an understanding of...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09292-8F7E-40E8-95D0-A8E7DF751158}" type="slidenum"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75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Research has found out that 40% of your daily behavior on any given day is down to your habits.</a:t>
            </a:r>
            <a:endParaRPr lang="en-US" dirty="0"/>
          </a:p>
          <a:p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That’s nearly half of the things you do every day and do not have control over. 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 dirty="0"/>
              <a:t>What you do repeatedly and habitually ultimately forms the person you are, the things you believe, and the person you will become. </a:t>
            </a:r>
          </a:p>
          <a:p>
            <a:endParaRPr lang="en-US">
              <a:cs typeface="+mn-lt"/>
            </a:endParaRPr>
          </a:p>
          <a:p>
            <a:r>
              <a:rPr lang="en-US" dirty="0">
                <a:cs typeface="+mn-lt"/>
              </a:rPr>
              <a:t>This is why habits are so important and by learning to control your habits you can begin to transform your life.</a:t>
            </a:r>
            <a:br>
              <a:rPr lang="en-US">
                <a:cs typeface="+mn-lt"/>
              </a:rPr>
            </a:b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09292-8F7E-40E8-95D0-A8E7DF751158}" type="slidenum"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70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+mn-lt"/>
              </a:rPr>
              <a:t>There are so many aspects of life we need to consider when dealing with our habits.</a:t>
            </a:r>
          </a:p>
          <a:p>
            <a:endParaRPr lang="en-US">
              <a:cs typeface="+mn-lt"/>
            </a:endParaRPr>
          </a:p>
          <a:p>
            <a:r>
              <a:rPr lang="en-US">
                <a:cs typeface="+mn-lt"/>
              </a:rPr>
              <a:t>For example someone might eat more junk food when they are stressed or they might sleep in late when they feel depressed.</a:t>
            </a:r>
            <a:endParaRPr lang="en-US">
              <a:ea typeface="Calibri" panose="020F0502020204030204"/>
              <a:cs typeface="+mn-lt"/>
            </a:endParaRPr>
          </a:p>
          <a:p>
            <a:endParaRPr lang="en-US">
              <a:cs typeface="+mn-lt"/>
            </a:endParaRPr>
          </a:p>
          <a:p>
            <a:r>
              <a:rPr lang="en-US">
                <a:cs typeface="+mn-lt"/>
              </a:rPr>
              <a:t>Writing out a list of the positive and negative habits you might have is a good starting point to identifying what you do habitually on a day to day basis. We will go into more detail about this later on.</a:t>
            </a:r>
            <a:br>
              <a:rPr lang="en-US">
                <a:cs typeface="+mn-lt"/>
              </a:rPr>
            </a:b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09292-8F7E-40E8-95D0-A8E7DF751158}" type="slidenum"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00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Quick disclaimer... </a:t>
            </a:r>
            <a:endParaRPr lang="en-US" dirty="0"/>
          </a:p>
          <a:p>
            <a:endParaRPr lang="en-US" dirty="0"/>
          </a:p>
          <a:p>
            <a:r>
              <a:rPr lang="en-US"/>
              <a:t>Remember that 40% of what you do is controlled by your subconscious and only you can change what it does.</a:t>
            </a:r>
          </a:p>
          <a:p>
            <a:endParaRPr lang="en-US" dirty="0"/>
          </a:p>
          <a:p>
            <a:r>
              <a:rPr lang="en-US" dirty="0"/>
              <a:t>Consider which positive and negative habits you have in your life and what you would like to change.</a:t>
            </a:r>
          </a:p>
          <a:p>
            <a:endParaRPr lang="en-US" dirty="0"/>
          </a:p>
          <a:p>
            <a:r>
              <a:rPr lang="en-US" dirty="0"/>
              <a:t>In the next lesson we will discuss the science behind our habits and how this knowledge can help us. </a:t>
            </a:r>
          </a:p>
          <a:p>
            <a:endParaRPr lang="en-US" dirty="0"/>
          </a:p>
          <a:p>
            <a:r>
              <a:rPr lang="en-US"/>
              <a:t>Thank you for watching and I will see you in the next lesson.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09292-8F7E-40E8-95D0-A8E7DF751158}" type="slidenum"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19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1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1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8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4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4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5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1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4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2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6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www.pngall.com/disclaimer-symbol-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5412" y="448056"/>
            <a:ext cx="7355484" cy="340156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522916"/>
                </a:solidFill>
                <a:ea typeface="Calibri Light"/>
                <a:cs typeface="Calibri Light"/>
              </a:rPr>
              <a:t>Habits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5412" y="4471416"/>
            <a:ext cx="7355484" cy="14813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>
                <a:solidFill>
                  <a:srgbClr val="000000"/>
                </a:solidFill>
                <a:ea typeface="Calibri Light"/>
                <a:cs typeface="Calibri Light"/>
              </a:rPr>
              <a:t>By Soil Personal Development</a:t>
            </a:r>
            <a:endParaRPr lang="en-GB">
              <a:solidFill>
                <a:srgbClr val="000000"/>
              </a:solidFill>
            </a:endParaRPr>
          </a:p>
        </p:txBody>
      </p:sp>
      <p:pic>
        <p:nvPicPr>
          <p:cNvPr id="4" name="Picture 3" descr="A brown letter on a black background&#10;&#10;Description automatically generated">
            <a:extLst>
              <a:ext uri="{FF2B5EF4-FFF2-40B4-BE49-F238E27FC236}">
                <a16:creationId xmlns:a16="http://schemas.microsoft.com/office/drawing/2014/main" id="{0E90E7C6-A6FC-9463-E0D6-C2BC53174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47" y="6467095"/>
            <a:ext cx="1182898" cy="32798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4CA0C20-0B23-D88C-2E4C-1EC115F89AD0}"/>
              </a:ext>
            </a:extLst>
          </p:cNvPr>
          <p:cNvCxnSpPr/>
          <p:nvPr/>
        </p:nvCxnSpPr>
        <p:spPr>
          <a:xfrm flipV="1">
            <a:off x="4426944" y="4170801"/>
            <a:ext cx="6239216" cy="367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1601B8-442B-AE32-225C-DB396177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b="1">
                <a:latin typeface="Calibri Light"/>
                <a:ea typeface="Calibri Light"/>
                <a:cs typeface="Calibri Light"/>
              </a:rPr>
              <a:t>What will you learn from this course?</a:t>
            </a:r>
            <a:endParaRPr lang="en-US" sz="4000"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1F58F5-09D9-8965-EEA3-03ECDAAFD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536199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646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15853-50CC-CBAC-FE5B-58DD80E2E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GB" sz="6000" b="1">
                <a:latin typeface="Calibri Light"/>
                <a:ea typeface="Arial"/>
                <a:cs typeface="Arial"/>
              </a:rPr>
              <a:t>What are habits?</a:t>
            </a:r>
            <a:endParaRPr lang="en-GB" sz="6000">
              <a:latin typeface="Calibr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1EA2AC17-5D67-1B16-7D2E-FC3A31F783E2}"/>
              </a:ext>
            </a:extLst>
          </p:cNvPr>
          <p:cNvSpPr/>
          <p:nvPr/>
        </p:nvSpPr>
        <p:spPr>
          <a:xfrm>
            <a:off x="762000" y="3848745"/>
            <a:ext cx="10616339" cy="1369017"/>
          </a:xfrm>
          <a:prstGeom prst="wedgeRoundRectCallou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43BD-2AC3-533F-430B-B6B126C12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079" y="4086354"/>
            <a:ext cx="10522419" cy="8909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3000">
                <a:latin typeface="Calibri Light"/>
                <a:ea typeface="Calibri Light"/>
                <a:cs typeface="Arial"/>
              </a:rPr>
              <a:t> A habit is a routine or behaviour that is performed regularly and in many cases, automatically. (Duke University) </a:t>
            </a:r>
            <a:endParaRPr lang="en-GB" sz="3000">
              <a:latin typeface="Calibri Light"/>
              <a:ea typeface="Calibri Light"/>
              <a:cs typeface="Calibri" panose="020F0502020204030204"/>
            </a:endParaRPr>
          </a:p>
          <a:p>
            <a:pPr marL="0" indent="0">
              <a:buNone/>
            </a:pPr>
            <a:endParaRPr lang="en-US" sz="220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997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F15853-50CC-CBAC-FE5B-58DD80E2E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en-GB" sz="5400" b="1">
                <a:latin typeface="Calibri Light"/>
                <a:ea typeface="Arial"/>
                <a:cs typeface="Arial"/>
              </a:rPr>
              <a:t>What positive and negative habits?</a:t>
            </a:r>
            <a:endParaRPr lang="en-GB" sz="5400">
              <a:latin typeface="Calibr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78A1EF-E46C-A515-71B8-92843D236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174" y="3065642"/>
            <a:ext cx="5478625" cy="35525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1900" b="1" u="sng">
                <a:latin typeface="Calibri Light"/>
                <a:ea typeface="Calibri Light"/>
                <a:cs typeface="Calibri Light"/>
              </a:rPr>
              <a:t>Positive 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0" indent="0" algn="ctr">
              <a:buNone/>
            </a:pPr>
            <a:endParaRPr lang="en-US" sz="1900" b="1" u="sng">
              <a:latin typeface="Calibri Light"/>
              <a:ea typeface="Calibri Light"/>
              <a:cs typeface="Calibri Light"/>
            </a:endParaRP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Drinking enough water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Eating healthy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Going to the gym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Reading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Meditating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Stretching</a:t>
            </a:r>
          </a:p>
          <a:p>
            <a:pPr marL="228600" algn="ctr">
              <a:lnSpc>
                <a:spcPct val="100000"/>
              </a:lnSpc>
            </a:pPr>
            <a:r>
              <a:rPr lang="en-US" sz="1900">
                <a:latin typeface="Calibri Light"/>
                <a:ea typeface="Calibri Light"/>
                <a:cs typeface="Calibri Light"/>
              </a:rPr>
              <a:t>Spending time in nature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2E1F73-6ADA-4D14-444E-123EFA46360D}"/>
              </a:ext>
            </a:extLst>
          </p:cNvPr>
          <p:cNvSpPr txBox="1"/>
          <p:nvPr/>
        </p:nvSpPr>
        <p:spPr>
          <a:xfrm>
            <a:off x="6441410" y="3068125"/>
            <a:ext cx="5363442" cy="343989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900" b="1" u="sng">
                <a:latin typeface="Calibri Light"/>
                <a:ea typeface="Calibri Light"/>
                <a:cs typeface="Calibri Light"/>
              </a:rPr>
              <a:t>Negative </a:t>
            </a:r>
            <a:endParaRPr lang="en-US" sz="1900">
              <a:latin typeface="Calibri Light"/>
              <a:ea typeface="Calibri Light"/>
              <a:cs typeface="Calibri Light"/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u="sng">
              <a:latin typeface="Calibri Light"/>
              <a:ea typeface="Calibri Light"/>
              <a:cs typeface="Calibri Light"/>
            </a:endParaRP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Smoking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Drinking 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Consuming excess process foods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Sleeping late and waking up later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Indulging in social media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Consuming drugs</a:t>
            </a:r>
          </a:p>
          <a:p>
            <a:pPr marL="285750" indent="-228600" algn="ctr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>
                <a:latin typeface="Calibri Light"/>
                <a:ea typeface="Calibri Light"/>
                <a:cs typeface="Calibri Light"/>
              </a:rPr>
              <a:t>Going out (Clubbing, eating out, </a:t>
            </a:r>
            <a:r>
              <a:rPr lang="en-US" sz="1900" err="1">
                <a:latin typeface="Calibri Light"/>
                <a:ea typeface="Calibri Light"/>
                <a:cs typeface="Calibri Light"/>
              </a:rPr>
              <a:t>ect</a:t>
            </a:r>
            <a:r>
              <a:rPr lang="en-US" sz="1900">
                <a:latin typeface="Calibri Light"/>
                <a:ea typeface="Calibri Light"/>
                <a:cs typeface="Calibri Light"/>
              </a:rPr>
              <a:t>)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u="sng"/>
          </a:p>
        </p:txBody>
      </p:sp>
    </p:spTree>
    <p:extLst>
      <p:ext uri="{BB962C8B-B14F-4D97-AF65-F5344CB8AC3E}">
        <p14:creationId xmlns:p14="http://schemas.microsoft.com/office/powerpoint/2010/main" val="400179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26A92-EF7E-9BD8-C882-8D802102C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a typeface="Calibri Light"/>
                <a:cs typeface="Calibri Light"/>
              </a:rPr>
              <a:t>Disclaimer</a:t>
            </a:r>
            <a:endParaRPr lang="en-GB" b="1" dirty="0" err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09B1FE-0C1C-9FA7-AB74-2E9E3AD83608}"/>
              </a:ext>
            </a:extLst>
          </p:cNvPr>
          <p:cNvSpPr txBox="1"/>
          <p:nvPr/>
        </p:nvSpPr>
        <p:spPr>
          <a:xfrm>
            <a:off x="760140" y="2080863"/>
            <a:ext cx="7805853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latin typeface="Calibri Light"/>
                <a:ea typeface="Calibri Light"/>
                <a:cs typeface="Calibri Light"/>
              </a:rPr>
              <a:t>I am not an expert on behaviour change and </a:t>
            </a:r>
            <a:r>
              <a:rPr lang="en-GB" sz="2000" dirty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this course is intended for educational and informational purposes only. It is not a substitute for professional advice or guidance. The information provided in this course is based on general principles and may not be suitable for every individual's specific circumstances. </a:t>
            </a:r>
            <a:endParaRPr lang="en-GB" sz="20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en-GB" sz="2000" dirty="0">
              <a:solidFill>
                <a:srgbClr val="000000"/>
              </a:solidFill>
              <a:latin typeface="Calibri Light"/>
              <a:ea typeface="Calibri Light"/>
              <a:cs typeface="Calibri Light"/>
            </a:endParaRPr>
          </a:p>
          <a:p>
            <a:r>
              <a:rPr lang="en-GB" sz="2000" dirty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Your success in developing new habits is ultimately your responsibility. The course can provide guidance and tools, but your personal commitment and effort are essential for achieving desired results.</a:t>
            </a:r>
            <a:endParaRPr lang="en-GB" sz="2000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4" name="Picture 3" descr="A yellow and red triangle sign with a black exclamation mark&#10;&#10;Description automatically generated">
            <a:extLst>
              <a:ext uri="{FF2B5EF4-FFF2-40B4-BE49-F238E27FC236}">
                <a16:creationId xmlns:a16="http://schemas.microsoft.com/office/drawing/2014/main" id="{75599D36-738F-2626-345E-FB909176F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00425" y="738187"/>
            <a:ext cx="666750" cy="590550"/>
          </a:xfrm>
          <a:prstGeom prst="rect">
            <a:avLst/>
          </a:prstGeom>
        </p:spPr>
      </p:pic>
      <p:pic>
        <p:nvPicPr>
          <p:cNvPr id="5" name="Picture 4" descr="Close-up of wood type&#10;&#10;Description automatically generated">
            <a:extLst>
              <a:ext uri="{FF2B5EF4-FFF2-40B4-BE49-F238E27FC236}">
                <a16:creationId xmlns:a16="http://schemas.microsoft.com/office/drawing/2014/main" id="{95973E82-A3AB-6D70-C32B-E06287431B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7837" y="5365760"/>
            <a:ext cx="2743200" cy="149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1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Habits</vt:lpstr>
      <vt:lpstr>What will you learn from this course?</vt:lpstr>
      <vt:lpstr>What are habits?</vt:lpstr>
      <vt:lpstr>What positive and negative habits?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23</cp:revision>
  <dcterms:created xsi:type="dcterms:W3CDTF">2023-10-02T14:44:06Z</dcterms:created>
  <dcterms:modified xsi:type="dcterms:W3CDTF">2023-10-24T14:57:22Z</dcterms:modified>
</cp:coreProperties>
</file>