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16" r:id="rId2"/>
    <p:sldId id="325" r:id="rId3"/>
    <p:sldId id="324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EF0"/>
    <a:srgbClr val="BE0712"/>
    <a:srgbClr val="E1B3FF"/>
    <a:srgbClr val="F3A23F"/>
    <a:srgbClr val="6F359E"/>
    <a:srgbClr val="BE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2"/>
    <p:restoredTop sz="84699"/>
  </p:normalViewPr>
  <p:slideViewPr>
    <p:cSldViewPr snapToGrid="0" snapToObjects="1">
      <p:cViewPr varScale="1">
        <p:scale>
          <a:sx n="86" d="100"/>
          <a:sy n="86" d="100"/>
        </p:scale>
        <p:origin x="1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98633-C5CB-D04E-9BF3-DE326DFCB3F0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4D3F-E6BA-4147-85F8-4ADE4B41C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USABILITY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This document uses MONTSERRAT and OPEN SANS fonts. If you do not have these on your computer, you can download them for free on https://</a:t>
            </a:r>
            <a:r>
              <a:rPr lang="en-GB" dirty="0" err="1"/>
              <a:t>fonts.google.com</a:t>
            </a:r>
            <a:r>
              <a:rPr lang="en-GB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COPYRIGHT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© 2019, Alain </a:t>
            </a:r>
            <a:r>
              <a:rPr lang="de-DE" altLang="x-none" sz="1200" dirty="0" err="1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Thys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mr-IN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–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nl-B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The </a:t>
            </a:r>
            <a:r>
              <a:rPr lang="en-GB" altLang="x-none" sz="1200" dirty="0" err="1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Customerfit</a:t>
            </a:r>
            <a:r>
              <a:rPr lang="en-GB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trademark, methodology, brand, publications and its derivatives are the property of Shalima BVBA/Alain Thys. No parts can be used, stored, adapted or reproduced without explicit permission.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4D3F-E6BA-4147-85F8-4ADE4B41C0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4D3F-E6BA-4147-85F8-4ADE4B41C0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4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5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1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6F08-9585-354D-B086-0AF3A07EA2DC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35304" y="4420060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Before we start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8A3A02-A67C-CE4C-BE99-87EF38FCAEBC}"/>
              </a:ext>
            </a:extLst>
          </p:cNvPr>
          <p:cNvSpPr txBox="1"/>
          <p:nvPr/>
        </p:nvSpPr>
        <p:spPr>
          <a:xfrm>
            <a:off x="319120" y="1418785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Montserrat" panose="02000505000000020004" pitchFamily="2" charset="77"/>
              </a:rPr>
              <a:t>Why I created this sprint pack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C2D681-DFF0-B248-937B-8BE03E2A4391}"/>
              </a:ext>
            </a:extLst>
          </p:cNvPr>
          <p:cNvSpPr txBox="1"/>
          <p:nvPr/>
        </p:nvSpPr>
        <p:spPr>
          <a:xfrm>
            <a:off x="434024" y="1079526"/>
            <a:ext cx="3851650" cy="300082"/>
          </a:xfrm>
          <a:prstGeom prst="rect">
            <a:avLst/>
          </a:prstGeom>
          <a:solidFill>
            <a:srgbClr val="BE0712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ontserrat" panose="02000505000000020004" pitchFamily="2" charset="77"/>
              </a:rPr>
              <a:t>MONETISE THE CUSTOMER EXPERIENCE</a:t>
            </a:r>
          </a:p>
        </p:txBody>
      </p:sp>
    </p:spTree>
    <p:extLst>
      <p:ext uri="{BB962C8B-B14F-4D97-AF65-F5344CB8AC3E}">
        <p14:creationId xmlns:p14="http://schemas.microsoft.com/office/powerpoint/2010/main" val="268118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4809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Why I created this sprint pack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DC4ED-62EE-DE45-A6A5-3FBCDDFC2058}"/>
              </a:ext>
            </a:extLst>
          </p:cNvPr>
          <p:cNvSpPr txBox="1"/>
          <p:nvPr/>
        </p:nvSpPr>
        <p:spPr>
          <a:xfrm>
            <a:off x="705346" y="616373"/>
            <a:ext cx="35974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atin typeface="Montserrat" panose="02000505000000020004" pitchFamily="2" charset="77"/>
              </a:rPr>
              <a:t>89%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BEDC5-B72C-AA4D-B2E1-759B0127DCE6}"/>
              </a:ext>
            </a:extLst>
          </p:cNvPr>
          <p:cNvSpPr txBox="1"/>
          <p:nvPr/>
        </p:nvSpPr>
        <p:spPr>
          <a:xfrm>
            <a:off x="768099" y="2571750"/>
            <a:ext cx="7868949" cy="30008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surveyed CX professionals state that the ROI of CX is not well established in their companies.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8FF525-A434-7745-8D6B-CD8C5DF2B157}"/>
              </a:ext>
            </a:extLst>
          </p:cNvPr>
          <p:cNvSpPr txBox="1"/>
          <p:nvPr/>
        </p:nvSpPr>
        <p:spPr>
          <a:xfrm>
            <a:off x="6332122" y="3080903"/>
            <a:ext cx="2304926" cy="30008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Forrester, November 2018</a:t>
            </a:r>
          </a:p>
        </p:txBody>
      </p:sp>
    </p:spTree>
    <p:extLst>
      <p:ext uri="{BB962C8B-B14F-4D97-AF65-F5344CB8AC3E}">
        <p14:creationId xmlns:p14="http://schemas.microsoft.com/office/powerpoint/2010/main" val="319597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4809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Why I created this sprint pack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C7BCB9-2B7D-8349-8766-5A5CD60E227F}"/>
              </a:ext>
            </a:extLst>
          </p:cNvPr>
          <p:cNvGrpSpPr/>
          <p:nvPr/>
        </p:nvGrpSpPr>
        <p:grpSpPr>
          <a:xfrm>
            <a:off x="3403243" y="1313575"/>
            <a:ext cx="2337513" cy="1944850"/>
            <a:chOff x="3403243" y="1313575"/>
            <a:chExt cx="2337513" cy="194485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E7181C6-EE4E-A249-A019-67BD79053815}"/>
                </a:ext>
              </a:extLst>
            </p:cNvPr>
            <p:cNvGrpSpPr/>
            <p:nvPr/>
          </p:nvGrpSpPr>
          <p:grpSpPr>
            <a:xfrm>
              <a:off x="3403243" y="1313575"/>
              <a:ext cx="2337513" cy="1944850"/>
              <a:chOff x="3394698" y="1313575"/>
              <a:chExt cx="2337513" cy="194485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55192E7C-0DE7-3E4F-BC0B-3C04B2DC5C38}"/>
                  </a:ext>
                </a:extLst>
              </p:cNvPr>
              <p:cNvSpPr/>
              <p:nvPr/>
            </p:nvSpPr>
            <p:spPr>
              <a:xfrm>
                <a:off x="4000850" y="1313575"/>
                <a:ext cx="1125209" cy="11252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8E5C1A2-74E7-B04E-A15E-048257013384}"/>
                  </a:ext>
                </a:extLst>
              </p:cNvPr>
              <p:cNvSpPr txBox="1"/>
              <p:nvPr/>
            </p:nvSpPr>
            <p:spPr>
              <a:xfrm>
                <a:off x="3394698" y="2673650"/>
                <a:ext cx="23375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Montserrat" panose="02000505000000020004" pitchFamily="2" charset="77"/>
                    <a:ea typeface="Open Sans" panose="020B0606030504020204" pitchFamily="34" charset="0"/>
                    <a:cs typeface="Open Sans" panose="020B0606030504020204" pitchFamily="34" charset="0"/>
                  </a:rPr>
                  <a:t>CX becomes a ‘service’ function </a:t>
                </a:r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8F66C54-8E9C-0F44-AE48-0157EF5BB8FC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14101" y="1470351"/>
              <a:ext cx="715798" cy="71579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A1CA043-0B53-5B4D-B569-224970143040}"/>
              </a:ext>
            </a:extLst>
          </p:cNvPr>
          <p:cNvGrpSpPr/>
          <p:nvPr/>
        </p:nvGrpSpPr>
        <p:grpSpPr>
          <a:xfrm>
            <a:off x="409997" y="1313575"/>
            <a:ext cx="2664648" cy="1944850"/>
            <a:chOff x="409997" y="1313575"/>
            <a:chExt cx="2664648" cy="194485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7306836-EA05-0542-87B9-7AD9E4A22B7C}"/>
                </a:ext>
              </a:extLst>
            </p:cNvPr>
            <p:cNvGrpSpPr/>
            <p:nvPr/>
          </p:nvGrpSpPr>
          <p:grpSpPr>
            <a:xfrm>
              <a:off x="409997" y="1313575"/>
              <a:ext cx="2664648" cy="1944850"/>
              <a:chOff x="409997" y="1313575"/>
              <a:chExt cx="2664648" cy="1944850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54C396D-92F7-3C47-9D42-C592CC34BC43}"/>
                  </a:ext>
                </a:extLst>
              </p:cNvPr>
              <p:cNvSpPr/>
              <p:nvPr/>
            </p:nvSpPr>
            <p:spPr>
              <a:xfrm>
                <a:off x="1179717" y="1313575"/>
                <a:ext cx="1125209" cy="11252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16CBABC-7DC5-7B45-B567-783AE3021252}"/>
                  </a:ext>
                </a:extLst>
              </p:cNvPr>
              <p:cNvSpPr txBox="1"/>
              <p:nvPr/>
            </p:nvSpPr>
            <p:spPr>
              <a:xfrm>
                <a:off x="409997" y="2673650"/>
                <a:ext cx="26646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Montserrat" panose="02000505000000020004" pitchFamily="2" charset="77"/>
                    <a:ea typeface="Open Sans" panose="020B0606030504020204" pitchFamily="34" charset="0"/>
                    <a:cs typeface="Open Sans" panose="020B0606030504020204" pitchFamily="34" charset="0"/>
                  </a:rPr>
                  <a:t>Justify new CX investments?</a:t>
                </a:r>
              </a:p>
            </p:txBody>
          </p:sp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32686C3-0864-0741-8EAA-988F11F9DB50}"/>
                </a:ext>
              </a:extLst>
            </p:cNvPr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7613" y="1621471"/>
              <a:ext cx="509415" cy="509415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D2154F3-FD24-4B4E-94F9-637927241FE2}"/>
              </a:ext>
            </a:extLst>
          </p:cNvPr>
          <p:cNvGrpSpPr/>
          <p:nvPr/>
        </p:nvGrpSpPr>
        <p:grpSpPr>
          <a:xfrm>
            <a:off x="6245520" y="1313575"/>
            <a:ext cx="2513320" cy="1944850"/>
            <a:chOff x="6245520" y="1313575"/>
            <a:chExt cx="2513320" cy="194485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1E0BB33-349D-3D49-BBD2-D0BA62BB35E9}"/>
                </a:ext>
              </a:extLst>
            </p:cNvPr>
            <p:cNvGrpSpPr/>
            <p:nvPr/>
          </p:nvGrpSpPr>
          <p:grpSpPr>
            <a:xfrm>
              <a:off x="6245520" y="1313575"/>
              <a:ext cx="2513320" cy="1944850"/>
              <a:chOff x="6245520" y="1313575"/>
              <a:chExt cx="2513320" cy="194485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EB65272-5FBF-5E47-96EC-96D746C73CE3}"/>
                  </a:ext>
                </a:extLst>
              </p:cNvPr>
              <p:cNvSpPr/>
              <p:nvPr/>
            </p:nvSpPr>
            <p:spPr>
              <a:xfrm>
                <a:off x="6939576" y="1313575"/>
                <a:ext cx="1125209" cy="11252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6587FC-35A3-5F46-A0C1-DA4159D5663E}"/>
                  </a:ext>
                </a:extLst>
              </p:cNvPr>
              <p:cNvSpPr txBox="1"/>
              <p:nvPr/>
            </p:nvSpPr>
            <p:spPr>
              <a:xfrm>
                <a:off x="6245520" y="2673650"/>
                <a:ext cx="25133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Montserrat" panose="02000505000000020004" pitchFamily="2" charset="77"/>
                    <a:ea typeface="Open Sans" panose="020B0606030504020204" pitchFamily="34" charset="0"/>
                    <a:cs typeface="Open Sans" panose="020B0606030504020204" pitchFamily="34" charset="0"/>
                  </a:rPr>
                  <a:t>You cannot only ’spend’ money</a:t>
                </a:r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C266140-563B-F24F-8344-FBB5202C02A3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82193" y="1534982"/>
              <a:ext cx="651167" cy="6511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4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7F571D6-B244-5345-8E7C-861B365EA4A1}">
  <we:reference id="wa104381063" version="1.0.0.0" store="en-US" storeType="OMEX"/>
  <we:alternateReferences>
    <we:reference id="wa104381063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148</Words>
  <Application>Microsoft Macintosh PowerPoint</Application>
  <PresentationFormat>On-screen Show (16:9)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Thys</dc:creator>
  <cp:lastModifiedBy>Alain Thys</cp:lastModifiedBy>
  <cp:revision>64</cp:revision>
  <cp:lastPrinted>2018-05-24T19:03:22Z</cp:lastPrinted>
  <dcterms:created xsi:type="dcterms:W3CDTF">2018-05-24T07:33:18Z</dcterms:created>
  <dcterms:modified xsi:type="dcterms:W3CDTF">2019-07-24T15:02:12Z</dcterms:modified>
</cp:coreProperties>
</file>