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layfair Display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PlayfairDisplay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italic.fntdata"/><Relationship Id="rId15" Type="http://schemas.openxmlformats.org/officeDocument/2006/relationships/font" Target="fonts/Oswald-regular.fntdata"/><Relationship Id="rId14" Type="http://schemas.openxmlformats.org/officeDocument/2006/relationships/font" Target="fonts/Montserrat-boldItalic.fntdata"/><Relationship Id="rId16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fairDisplay-regular.fntdata"/><Relationship Id="rId8" Type="http://schemas.openxmlformats.org/officeDocument/2006/relationships/font" Target="fonts/PlayfairDis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85fe64eeb5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85fe64eeb5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Bon voyage!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French with Charlotte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